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71" r:id="rId1"/>
  </p:sldMasterIdLst>
  <p:notesMasterIdLst>
    <p:notesMasterId r:id="rId2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70D5121-8EA9-45EE-91CF-D51FBF279EA6}">
  <a:tblStyle styleId="{570D5121-8EA9-45EE-91CF-D51FBF279EA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56" autoAdjust="0"/>
  </p:normalViewPr>
  <p:slideViewPr>
    <p:cSldViewPr snapToGrid="0">
      <p:cViewPr varScale="1">
        <p:scale>
          <a:sx n="82" d="100"/>
          <a:sy n="82" d="100"/>
        </p:scale>
        <p:origin x="9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d362d286f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d362d286f3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gd362d286f3_1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4" name="Google Shape;584;gd362d286f3_1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gd362d286f3_1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5" name="Google Shape;595;gd362d286f3_1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gd362d286f3_1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1" name="Google Shape;601;gd362d286f3_1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Google Shape;608;gd362d286f3_1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9" name="Google Shape;609;gd362d286f3_1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gd362d286f3_1_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2" name="Google Shape;632;gd362d286f3_1_1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gd362d286f3_1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7" name="Google Shape;697;gd362d286f3_1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Google Shape;711;gd362d286f3_1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2" name="Google Shape;712;gd362d286f3_1_1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d362d286f3_1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4" name="Google Shape;724;gd362d286f3_1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gd362d286f3_1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7" name="Google Shape;747;gd362d286f3_1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" name="Google Shape;839;gd362d286f3_1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0" name="Google Shape;840;gd362d286f3_1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d362d286f3_1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d362d286f3_1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3" name="Google Shape;853;gd362d286f3_1_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4" name="Google Shape;854;gd362d286f3_1_1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" name="Google Shape;876;ge2812c4e9a_1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7" name="Google Shape;877;ge2812c4e9a_1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d362d286f3_1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d362d286f3_1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d362d286f3_1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d362d286f3_1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d362d286f3_1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d362d286f3_1_2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d362d286f3_1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4" name="Google Shape;354;gd362d286f3_1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d362d286f3_1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5" name="Google Shape;385;gd362d286f3_1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d362d286f3_1_1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7" name="Google Shape;427;gd362d286f3_1_1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gd362d286f3_1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1" name="Google Shape;471;gd362d286f3_1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3333600" y="1058050"/>
            <a:ext cx="5090400" cy="22365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333600" y="3294276"/>
            <a:ext cx="5090400" cy="5559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_ONLY_1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/>
          <p:nvPr/>
        </p:nvSpPr>
        <p:spPr>
          <a:xfrm rot="10800000">
            <a:off x="8759400" y="225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0" y="4758900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3"/>
          <p:cNvSpPr/>
          <p:nvPr/>
        </p:nvSpPr>
        <p:spPr>
          <a:xfrm flipH="1">
            <a:off x="197439" y="536511"/>
            <a:ext cx="274325" cy="274228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/>
          <p:nvPr/>
        </p:nvSpPr>
        <p:spPr>
          <a:xfrm>
            <a:off x="4571093" y="1724375"/>
            <a:ext cx="1167300" cy="10818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4"/>
          <p:cNvSpPr/>
          <p:nvPr/>
        </p:nvSpPr>
        <p:spPr>
          <a:xfrm>
            <a:off x="7253068" y="1724375"/>
            <a:ext cx="1167300" cy="10818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4"/>
          <p:cNvSpPr/>
          <p:nvPr/>
        </p:nvSpPr>
        <p:spPr>
          <a:xfrm>
            <a:off x="1889118" y="1724375"/>
            <a:ext cx="1167300" cy="10818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720000" y="2806229"/>
            <a:ext cx="2336400" cy="5277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1724388"/>
            <a:ext cx="1167300" cy="10818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6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3" name="Google Shape;73;p14"/>
          <p:cNvSpPr txBox="1">
            <a:spLocks noGrp="1"/>
          </p:cNvSpPr>
          <p:nvPr>
            <p:ph type="subTitle" idx="1"/>
          </p:nvPr>
        </p:nvSpPr>
        <p:spPr>
          <a:xfrm>
            <a:off x="720000" y="3444926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title" idx="3"/>
          </p:nvPr>
        </p:nvSpPr>
        <p:spPr>
          <a:xfrm>
            <a:off x="3403800" y="2806229"/>
            <a:ext cx="2336400" cy="5277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title" idx="4" hasCustomPrompt="1"/>
          </p:nvPr>
        </p:nvSpPr>
        <p:spPr>
          <a:xfrm>
            <a:off x="3403800" y="1724375"/>
            <a:ext cx="1167300" cy="10818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6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6" name="Google Shape;76;p14"/>
          <p:cNvSpPr txBox="1">
            <a:spLocks noGrp="1"/>
          </p:cNvSpPr>
          <p:nvPr>
            <p:ph type="subTitle" idx="5"/>
          </p:nvPr>
        </p:nvSpPr>
        <p:spPr>
          <a:xfrm>
            <a:off x="3403800" y="3444926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title" idx="6"/>
          </p:nvPr>
        </p:nvSpPr>
        <p:spPr>
          <a:xfrm>
            <a:off x="6087600" y="2806229"/>
            <a:ext cx="2336400" cy="5277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title" idx="7" hasCustomPrompt="1"/>
          </p:nvPr>
        </p:nvSpPr>
        <p:spPr>
          <a:xfrm>
            <a:off x="6087600" y="1724375"/>
            <a:ext cx="1167300" cy="10818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6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9" name="Google Shape;79;p14"/>
          <p:cNvSpPr txBox="1">
            <a:spLocks noGrp="1"/>
          </p:cNvSpPr>
          <p:nvPr>
            <p:ph type="subTitle" idx="8"/>
          </p:nvPr>
        </p:nvSpPr>
        <p:spPr>
          <a:xfrm>
            <a:off x="6087600" y="3444926"/>
            <a:ext cx="23364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title" idx="9"/>
          </p:nvPr>
        </p:nvSpPr>
        <p:spPr>
          <a:xfrm>
            <a:off x="720000" y="445025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/>
          <p:nvPr/>
        </p:nvSpPr>
        <p:spPr>
          <a:xfrm flipH="1">
            <a:off x="197439" y="536511"/>
            <a:ext cx="274325" cy="274228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4"/>
          <p:cNvSpPr/>
          <p:nvPr/>
        </p:nvSpPr>
        <p:spPr>
          <a:xfrm rot="10800000">
            <a:off x="8759400" y="225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4"/>
          <p:cNvSpPr/>
          <p:nvPr/>
        </p:nvSpPr>
        <p:spPr>
          <a:xfrm>
            <a:off x="0" y="4758900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>
            <a:spLocks noGrp="1"/>
          </p:cNvSpPr>
          <p:nvPr>
            <p:ph type="title"/>
          </p:nvPr>
        </p:nvSpPr>
        <p:spPr>
          <a:xfrm>
            <a:off x="2290025" y="3392700"/>
            <a:ext cx="4563900" cy="531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86" name="Google Shape;86;p15"/>
          <p:cNvSpPr txBox="1">
            <a:spLocks noGrp="1"/>
          </p:cNvSpPr>
          <p:nvPr>
            <p:ph type="subTitle" idx="1"/>
          </p:nvPr>
        </p:nvSpPr>
        <p:spPr>
          <a:xfrm>
            <a:off x="1458125" y="1188100"/>
            <a:ext cx="6227700" cy="174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87" name="Google Shape;87;p15"/>
          <p:cNvSpPr/>
          <p:nvPr/>
        </p:nvSpPr>
        <p:spPr>
          <a:xfrm rot="10800000">
            <a:off x="8759400" y="225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5"/>
          <p:cNvSpPr/>
          <p:nvPr/>
        </p:nvSpPr>
        <p:spPr>
          <a:xfrm>
            <a:off x="0" y="4758900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>
            <a:spLocks noGrp="1"/>
          </p:cNvSpPr>
          <p:nvPr>
            <p:ph type="subTitle" idx="1"/>
          </p:nvPr>
        </p:nvSpPr>
        <p:spPr>
          <a:xfrm>
            <a:off x="720000" y="1840200"/>
            <a:ext cx="4846200" cy="14631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6"/>
          <p:cNvSpPr/>
          <p:nvPr/>
        </p:nvSpPr>
        <p:spPr>
          <a:xfrm rot="10800000">
            <a:off x="8759400" y="225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6"/>
          <p:cNvSpPr/>
          <p:nvPr/>
        </p:nvSpPr>
        <p:spPr>
          <a:xfrm>
            <a:off x="0" y="4758900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16"/>
          <p:cNvSpPr/>
          <p:nvPr/>
        </p:nvSpPr>
        <p:spPr>
          <a:xfrm flipH="1">
            <a:off x="197439" y="536511"/>
            <a:ext cx="274325" cy="274228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1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>
            <a:spLocks noGrp="1"/>
          </p:cNvSpPr>
          <p:nvPr>
            <p:ph type="subTitle" idx="1"/>
          </p:nvPr>
        </p:nvSpPr>
        <p:spPr>
          <a:xfrm>
            <a:off x="720000" y="1894650"/>
            <a:ext cx="2286000" cy="130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3852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7"/>
          <p:cNvSpPr/>
          <p:nvPr/>
        </p:nvSpPr>
        <p:spPr>
          <a:xfrm rot="10800000">
            <a:off x="8759400" y="225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7"/>
          <p:cNvSpPr/>
          <p:nvPr/>
        </p:nvSpPr>
        <p:spPr>
          <a:xfrm>
            <a:off x="0" y="4758900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7"/>
          <p:cNvSpPr/>
          <p:nvPr/>
        </p:nvSpPr>
        <p:spPr>
          <a:xfrm flipH="1">
            <a:off x="197439" y="536511"/>
            <a:ext cx="274325" cy="274228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BLANK_1_1_1_2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>
            <a:spLocks noGrp="1"/>
          </p:cNvSpPr>
          <p:nvPr>
            <p:ph type="title"/>
          </p:nvPr>
        </p:nvSpPr>
        <p:spPr>
          <a:xfrm>
            <a:off x="720000" y="2563916"/>
            <a:ext cx="2336400" cy="5028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03" name="Google Shape;103;p18"/>
          <p:cNvSpPr txBox="1">
            <a:spLocks noGrp="1"/>
          </p:cNvSpPr>
          <p:nvPr>
            <p:ph type="subTitle" idx="1"/>
          </p:nvPr>
        </p:nvSpPr>
        <p:spPr>
          <a:xfrm>
            <a:off x="720000" y="3066716"/>
            <a:ext cx="2336400" cy="10515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8"/>
          <p:cNvSpPr txBox="1">
            <a:spLocks noGrp="1"/>
          </p:cNvSpPr>
          <p:nvPr>
            <p:ph type="title" idx="2"/>
          </p:nvPr>
        </p:nvSpPr>
        <p:spPr>
          <a:xfrm>
            <a:off x="3403800" y="2563916"/>
            <a:ext cx="2336400" cy="5028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05" name="Google Shape;105;p18"/>
          <p:cNvSpPr txBox="1">
            <a:spLocks noGrp="1"/>
          </p:cNvSpPr>
          <p:nvPr>
            <p:ph type="subTitle" idx="3"/>
          </p:nvPr>
        </p:nvSpPr>
        <p:spPr>
          <a:xfrm>
            <a:off x="3403800" y="3066716"/>
            <a:ext cx="2336400" cy="10515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8"/>
          <p:cNvSpPr txBox="1">
            <a:spLocks noGrp="1"/>
          </p:cNvSpPr>
          <p:nvPr>
            <p:ph type="title" idx="4"/>
          </p:nvPr>
        </p:nvSpPr>
        <p:spPr>
          <a:xfrm>
            <a:off x="6087600" y="2563916"/>
            <a:ext cx="2336400" cy="5028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07" name="Google Shape;107;p18"/>
          <p:cNvSpPr txBox="1">
            <a:spLocks noGrp="1"/>
          </p:cNvSpPr>
          <p:nvPr>
            <p:ph type="subTitle" idx="5"/>
          </p:nvPr>
        </p:nvSpPr>
        <p:spPr>
          <a:xfrm>
            <a:off x="6087600" y="3066716"/>
            <a:ext cx="2336400" cy="10515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8"/>
          <p:cNvSpPr txBox="1">
            <a:spLocks noGrp="1"/>
          </p:cNvSpPr>
          <p:nvPr>
            <p:ph type="title" idx="6"/>
          </p:nvPr>
        </p:nvSpPr>
        <p:spPr>
          <a:xfrm>
            <a:off x="720000" y="445025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8"/>
          <p:cNvSpPr/>
          <p:nvPr/>
        </p:nvSpPr>
        <p:spPr>
          <a:xfrm rot="10800000">
            <a:off x="8759400" y="225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8"/>
          <p:cNvSpPr/>
          <p:nvPr/>
        </p:nvSpPr>
        <p:spPr>
          <a:xfrm>
            <a:off x="0" y="4758900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8"/>
          <p:cNvSpPr/>
          <p:nvPr/>
        </p:nvSpPr>
        <p:spPr>
          <a:xfrm flipH="1">
            <a:off x="197439" y="536511"/>
            <a:ext cx="274325" cy="274228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BLANK_1_1_1_1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"/>
          <p:cNvSpPr txBox="1">
            <a:spLocks noGrp="1"/>
          </p:cNvSpPr>
          <p:nvPr>
            <p:ph type="title"/>
          </p:nvPr>
        </p:nvSpPr>
        <p:spPr>
          <a:xfrm>
            <a:off x="720009" y="2571748"/>
            <a:ext cx="1828800" cy="5028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14" name="Google Shape;114;p19"/>
          <p:cNvSpPr txBox="1">
            <a:spLocks noGrp="1"/>
          </p:cNvSpPr>
          <p:nvPr>
            <p:ph type="subTitle" idx="1"/>
          </p:nvPr>
        </p:nvSpPr>
        <p:spPr>
          <a:xfrm>
            <a:off x="720009" y="3074541"/>
            <a:ext cx="1828800" cy="8229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9"/>
          <p:cNvSpPr txBox="1">
            <a:spLocks noGrp="1"/>
          </p:cNvSpPr>
          <p:nvPr>
            <p:ph type="title" idx="2"/>
          </p:nvPr>
        </p:nvSpPr>
        <p:spPr>
          <a:xfrm>
            <a:off x="4636795" y="2571748"/>
            <a:ext cx="1828800" cy="5028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16" name="Google Shape;116;p19"/>
          <p:cNvSpPr txBox="1">
            <a:spLocks noGrp="1"/>
          </p:cNvSpPr>
          <p:nvPr>
            <p:ph type="subTitle" idx="3"/>
          </p:nvPr>
        </p:nvSpPr>
        <p:spPr>
          <a:xfrm>
            <a:off x="4636790" y="3074541"/>
            <a:ext cx="1828800" cy="8229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9"/>
          <p:cNvSpPr txBox="1">
            <a:spLocks noGrp="1"/>
          </p:cNvSpPr>
          <p:nvPr>
            <p:ph type="title" idx="4"/>
          </p:nvPr>
        </p:nvSpPr>
        <p:spPr>
          <a:xfrm>
            <a:off x="2678402" y="2571748"/>
            <a:ext cx="1828800" cy="5028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18" name="Google Shape;118;p19"/>
          <p:cNvSpPr txBox="1">
            <a:spLocks noGrp="1"/>
          </p:cNvSpPr>
          <p:nvPr>
            <p:ph type="subTitle" idx="5"/>
          </p:nvPr>
        </p:nvSpPr>
        <p:spPr>
          <a:xfrm>
            <a:off x="2678399" y="3074541"/>
            <a:ext cx="1828800" cy="8229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9"/>
          <p:cNvSpPr txBox="1">
            <a:spLocks noGrp="1"/>
          </p:cNvSpPr>
          <p:nvPr>
            <p:ph type="title" idx="6"/>
          </p:nvPr>
        </p:nvSpPr>
        <p:spPr>
          <a:xfrm>
            <a:off x="6595188" y="2571748"/>
            <a:ext cx="1828800" cy="5028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20" name="Google Shape;120;p19"/>
          <p:cNvSpPr txBox="1">
            <a:spLocks noGrp="1"/>
          </p:cNvSpPr>
          <p:nvPr>
            <p:ph type="subTitle" idx="7"/>
          </p:nvPr>
        </p:nvSpPr>
        <p:spPr>
          <a:xfrm>
            <a:off x="6595180" y="3074541"/>
            <a:ext cx="1828800" cy="8229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9"/>
          <p:cNvSpPr txBox="1">
            <a:spLocks noGrp="1"/>
          </p:cNvSpPr>
          <p:nvPr>
            <p:ph type="title" idx="8"/>
          </p:nvPr>
        </p:nvSpPr>
        <p:spPr>
          <a:xfrm>
            <a:off x="720000" y="445025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9"/>
          <p:cNvSpPr/>
          <p:nvPr/>
        </p:nvSpPr>
        <p:spPr>
          <a:xfrm rot="10800000">
            <a:off x="8759400" y="225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19"/>
          <p:cNvSpPr/>
          <p:nvPr/>
        </p:nvSpPr>
        <p:spPr>
          <a:xfrm>
            <a:off x="0" y="4758900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19"/>
          <p:cNvSpPr/>
          <p:nvPr/>
        </p:nvSpPr>
        <p:spPr>
          <a:xfrm flipH="1">
            <a:off x="197439" y="536511"/>
            <a:ext cx="274325" cy="274228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BLANK_1_1_1_1_1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>
            <a:spLocks noGrp="1"/>
          </p:cNvSpPr>
          <p:nvPr>
            <p:ph type="title"/>
          </p:nvPr>
        </p:nvSpPr>
        <p:spPr>
          <a:xfrm>
            <a:off x="720000" y="2165916"/>
            <a:ext cx="2286000" cy="4116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27" name="Google Shape;127;p20"/>
          <p:cNvSpPr txBox="1">
            <a:spLocks noGrp="1"/>
          </p:cNvSpPr>
          <p:nvPr>
            <p:ph type="subTitle" idx="1"/>
          </p:nvPr>
        </p:nvSpPr>
        <p:spPr>
          <a:xfrm>
            <a:off x="720000" y="2577516"/>
            <a:ext cx="2286000" cy="3201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20"/>
          <p:cNvSpPr txBox="1">
            <a:spLocks noGrp="1"/>
          </p:cNvSpPr>
          <p:nvPr>
            <p:ph type="title" idx="2"/>
          </p:nvPr>
        </p:nvSpPr>
        <p:spPr>
          <a:xfrm>
            <a:off x="3429000" y="2165916"/>
            <a:ext cx="2286000" cy="4116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29" name="Google Shape;129;p20"/>
          <p:cNvSpPr txBox="1">
            <a:spLocks noGrp="1"/>
          </p:cNvSpPr>
          <p:nvPr>
            <p:ph type="subTitle" idx="3"/>
          </p:nvPr>
        </p:nvSpPr>
        <p:spPr>
          <a:xfrm>
            <a:off x="3429000" y="2577516"/>
            <a:ext cx="2286000" cy="3201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0"/>
          <p:cNvSpPr txBox="1">
            <a:spLocks noGrp="1"/>
          </p:cNvSpPr>
          <p:nvPr>
            <p:ph type="title" idx="4"/>
          </p:nvPr>
        </p:nvSpPr>
        <p:spPr>
          <a:xfrm>
            <a:off x="720000" y="3872300"/>
            <a:ext cx="2286000" cy="4116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31" name="Google Shape;131;p20"/>
          <p:cNvSpPr txBox="1">
            <a:spLocks noGrp="1"/>
          </p:cNvSpPr>
          <p:nvPr>
            <p:ph type="subTitle" idx="5"/>
          </p:nvPr>
        </p:nvSpPr>
        <p:spPr>
          <a:xfrm>
            <a:off x="720000" y="4283900"/>
            <a:ext cx="2286000" cy="3201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0"/>
          <p:cNvSpPr txBox="1">
            <a:spLocks noGrp="1"/>
          </p:cNvSpPr>
          <p:nvPr>
            <p:ph type="title" idx="6"/>
          </p:nvPr>
        </p:nvSpPr>
        <p:spPr>
          <a:xfrm>
            <a:off x="3429000" y="3872300"/>
            <a:ext cx="2286000" cy="4116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33" name="Google Shape;133;p20"/>
          <p:cNvSpPr txBox="1">
            <a:spLocks noGrp="1"/>
          </p:cNvSpPr>
          <p:nvPr>
            <p:ph type="subTitle" idx="7"/>
          </p:nvPr>
        </p:nvSpPr>
        <p:spPr>
          <a:xfrm>
            <a:off x="3429000" y="4283900"/>
            <a:ext cx="2286000" cy="3201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0"/>
          <p:cNvSpPr txBox="1">
            <a:spLocks noGrp="1"/>
          </p:cNvSpPr>
          <p:nvPr>
            <p:ph type="title" idx="8"/>
          </p:nvPr>
        </p:nvSpPr>
        <p:spPr>
          <a:xfrm>
            <a:off x="6137995" y="2165916"/>
            <a:ext cx="2286000" cy="4116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35" name="Google Shape;135;p20"/>
          <p:cNvSpPr txBox="1">
            <a:spLocks noGrp="1"/>
          </p:cNvSpPr>
          <p:nvPr>
            <p:ph type="subTitle" idx="9"/>
          </p:nvPr>
        </p:nvSpPr>
        <p:spPr>
          <a:xfrm>
            <a:off x="6137995" y="2577516"/>
            <a:ext cx="2286000" cy="3201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0"/>
          <p:cNvSpPr txBox="1">
            <a:spLocks noGrp="1"/>
          </p:cNvSpPr>
          <p:nvPr>
            <p:ph type="title" idx="13"/>
          </p:nvPr>
        </p:nvSpPr>
        <p:spPr>
          <a:xfrm>
            <a:off x="6137995" y="3872300"/>
            <a:ext cx="2286000" cy="4116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37" name="Google Shape;137;p20"/>
          <p:cNvSpPr txBox="1">
            <a:spLocks noGrp="1"/>
          </p:cNvSpPr>
          <p:nvPr>
            <p:ph type="subTitle" idx="14"/>
          </p:nvPr>
        </p:nvSpPr>
        <p:spPr>
          <a:xfrm>
            <a:off x="6137995" y="4283900"/>
            <a:ext cx="2286000" cy="3201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20"/>
          <p:cNvSpPr txBox="1">
            <a:spLocks noGrp="1"/>
          </p:cNvSpPr>
          <p:nvPr>
            <p:ph type="title" idx="15"/>
          </p:nvPr>
        </p:nvSpPr>
        <p:spPr>
          <a:xfrm>
            <a:off x="720000" y="445025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0"/>
          <p:cNvSpPr/>
          <p:nvPr/>
        </p:nvSpPr>
        <p:spPr>
          <a:xfrm rot="10800000">
            <a:off x="8759400" y="225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20"/>
          <p:cNvSpPr/>
          <p:nvPr/>
        </p:nvSpPr>
        <p:spPr>
          <a:xfrm>
            <a:off x="0" y="4758900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0"/>
          <p:cNvSpPr/>
          <p:nvPr/>
        </p:nvSpPr>
        <p:spPr>
          <a:xfrm flipH="1">
            <a:off x="197439" y="536511"/>
            <a:ext cx="274325" cy="274228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BLANK_1_1_1_1_1_1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1"/>
          <p:cNvSpPr txBox="1">
            <a:spLocks noGrp="1"/>
          </p:cNvSpPr>
          <p:nvPr>
            <p:ph type="title" hasCustomPrompt="1"/>
          </p:nvPr>
        </p:nvSpPr>
        <p:spPr>
          <a:xfrm>
            <a:off x="2863399" y="2675718"/>
            <a:ext cx="5093100" cy="9144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sz="6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sz="62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sz="62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sz="62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sz="62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sz="62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sz="62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sz="62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sz="62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44" name="Google Shape;144;p21"/>
          <p:cNvSpPr txBox="1">
            <a:spLocks noGrp="1"/>
          </p:cNvSpPr>
          <p:nvPr>
            <p:ph type="subTitle" idx="1"/>
          </p:nvPr>
        </p:nvSpPr>
        <p:spPr>
          <a:xfrm>
            <a:off x="2863336" y="3590120"/>
            <a:ext cx="5093100" cy="3657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1"/>
          <p:cNvSpPr txBox="1">
            <a:spLocks noGrp="1"/>
          </p:cNvSpPr>
          <p:nvPr>
            <p:ph type="title" idx="2" hasCustomPrompt="1"/>
          </p:nvPr>
        </p:nvSpPr>
        <p:spPr>
          <a:xfrm>
            <a:off x="1190930" y="1192932"/>
            <a:ext cx="5093100" cy="9144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sz="60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sz="62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sz="62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sz="62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sz="62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sz="62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sz="62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sz="62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200"/>
              <a:buNone/>
              <a:defRPr sz="62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46" name="Google Shape;146;p21"/>
          <p:cNvSpPr txBox="1">
            <a:spLocks noGrp="1"/>
          </p:cNvSpPr>
          <p:nvPr>
            <p:ph type="subTitle" idx="3"/>
          </p:nvPr>
        </p:nvSpPr>
        <p:spPr>
          <a:xfrm>
            <a:off x="1190868" y="2107332"/>
            <a:ext cx="5093100" cy="3657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1"/>
          <p:cNvSpPr/>
          <p:nvPr/>
        </p:nvSpPr>
        <p:spPr>
          <a:xfrm rot="10800000">
            <a:off x="8759400" y="225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1"/>
          <p:cNvSpPr/>
          <p:nvPr/>
        </p:nvSpPr>
        <p:spPr>
          <a:xfrm>
            <a:off x="0" y="4758900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/>
          <p:nvPr/>
        </p:nvSpPr>
        <p:spPr>
          <a:xfrm flipH="1">
            <a:off x="1" y="11"/>
            <a:ext cx="3240327" cy="3239183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2204927" y="2206700"/>
            <a:ext cx="4605900" cy="1155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 idx="2" hasCustomPrompt="1"/>
          </p:nvPr>
        </p:nvSpPr>
        <p:spPr>
          <a:xfrm>
            <a:off x="938433" y="1042100"/>
            <a:ext cx="1554000" cy="1155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000">
                <a:solidFill>
                  <a:schemeClr val="l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2204935" y="3361635"/>
            <a:ext cx="5852100" cy="4572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/>
          <p:nvPr/>
        </p:nvSpPr>
        <p:spPr>
          <a:xfrm rot="10800000">
            <a:off x="8759400" y="225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/>
          <p:nvPr/>
        </p:nvSpPr>
        <p:spPr>
          <a:xfrm>
            <a:off x="0" y="4758900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BLANK_1_1_1_1_1_1_2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2"/>
          <p:cNvSpPr txBox="1">
            <a:spLocks noGrp="1"/>
          </p:cNvSpPr>
          <p:nvPr>
            <p:ph type="ctrTitle"/>
          </p:nvPr>
        </p:nvSpPr>
        <p:spPr>
          <a:xfrm>
            <a:off x="1461103" y="1457750"/>
            <a:ext cx="6212100" cy="9978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1" name="Google Shape;151;p22"/>
          <p:cNvSpPr txBox="1">
            <a:spLocks noGrp="1"/>
          </p:cNvSpPr>
          <p:nvPr>
            <p:ph type="subTitle" idx="1"/>
          </p:nvPr>
        </p:nvSpPr>
        <p:spPr>
          <a:xfrm>
            <a:off x="710650" y="2569340"/>
            <a:ext cx="7713300" cy="5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52" name="Google Shape;152;p22"/>
          <p:cNvSpPr txBox="1"/>
          <p:nvPr/>
        </p:nvSpPr>
        <p:spPr>
          <a:xfrm>
            <a:off x="1277850" y="3948300"/>
            <a:ext cx="65883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rPr>
              <a:t>CREDITS: This presentation template was created by </a:t>
            </a:r>
            <a:r>
              <a:rPr lang="en" sz="1200" b="1">
                <a:solidFill>
                  <a:schemeClr val="lt1"/>
                </a:solidFill>
                <a:uFill>
                  <a:noFill/>
                </a:uFill>
                <a:latin typeface="Roboto Mono"/>
                <a:ea typeface="Roboto Mono"/>
                <a:cs typeface="Roboto Mono"/>
                <a:sym typeface="Roboto Mono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rPr>
              <a:t>, including icons by </a:t>
            </a:r>
            <a:r>
              <a:rPr lang="en" sz="1200" b="1">
                <a:solidFill>
                  <a:schemeClr val="lt1"/>
                </a:solidFill>
                <a:uFill>
                  <a:noFill/>
                </a:uFill>
                <a:latin typeface="Roboto Mono"/>
                <a:ea typeface="Roboto Mono"/>
                <a:cs typeface="Roboto Mono"/>
                <a:sym typeface="Roboto Mon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rPr>
              <a:t>, and infographics &amp; images by </a:t>
            </a:r>
            <a:r>
              <a:rPr lang="en" sz="1200" b="1">
                <a:solidFill>
                  <a:schemeClr val="lt1"/>
                </a:solidFill>
                <a:uFill>
                  <a:noFill/>
                </a:uFill>
                <a:latin typeface="Roboto Mono"/>
                <a:ea typeface="Roboto Mono"/>
                <a:cs typeface="Roboto Mono"/>
                <a:sym typeface="Roboto Mono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200" b="1">
              <a:solidFill>
                <a:schemeClr val="lt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53" name="Google Shape;153;p22"/>
          <p:cNvSpPr/>
          <p:nvPr/>
        </p:nvSpPr>
        <p:spPr>
          <a:xfrm rot="10800000">
            <a:off x="8759400" y="225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22"/>
          <p:cNvSpPr/>
          <p:nvPr/>
        </p:nvSpPr>
        <p:spPr>
          <a:xfrm>
            <a:off x="0" y="4758900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3"/>
          <p:cNvSpPr/>
          <p:nvPr/>
        </p:nvSpPr>
        <p:spPr>
          <a:xfrm rot="10800000">
            <a:off x="8759400" y="225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23"/>
          <p:cNvSpPr/>
          <p:nvPr/>
        </p:nvSpPr>
        <p:spPr>
          <a:xfrm>
            <a:off x="0" y="4758900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subTitle" idx="1"/>
          </p:nvPr>
        </p:nvSpPr>
        <p:spPr>
          <a:xfrm>
            <a:off x="857190" y="2575700"/>
            <a:ext cx="3474600" cy="5028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Bebas Neue"/>
              <a:buNone/>
              <a:defRPr sz="20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Bebas Neue"/>
              <a:buNone/>
              <a:defRPr sz="2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Bebas Neue"/>
              <a:buNone/>
              <a:defRPr sz="2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Bebas Neue"/>
              <a:buNone/>
              <a:defRPr sz="2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Bebas Neue"/>
              <a:buNone/>
              <a:defRPr sz="2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Bebas Neue"/>
              <a:buNone/>
              <a:defRPr sz="2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Bebas Neue"/>
              <a:buNone/>
              <a:defRPr sz="2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Bebas Neue"/>
              <a:buNone/>
              <a:defRPr sz="2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Bebas Neue"/>
              <a:buNone/>
              <a:defRPr sz="2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ubTitle" idx="2"/>
          </p:nvPr>
        </p:nvSpPr>
        <p:spPr>
          <a:xfrm>
            <a:off x="4812221" y="2575700"/>
            <a:ext cx="3474600" cy="5028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Bebas Neue"/>
              <a:buNone/>
              <a:defRPr sz="20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Bebas Neue"/>
              <a:buNone/>
              <a:defRPr sz="2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Bebas Neue"/>
              <a:buNone/>
              <a:defRPr sz="2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Bebas Neue"/>
              <a:buNone/>
              <a:defRPr sz="2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Bebas Neue"/>
              <a:buNone/>
              <a:defRPr sz="2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Bebas Neue"/>
              <a:buNone/>
              <a:defRPr sz="2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Bebas Neue"/>
              <a:buNone/>
              <a:defRPr sz="2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Bebas Neue"/>
              <a:buNone/>
              <a:defRPr sz="2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Bebas Neue"/>
              <a:buNone/>
              <a:defRPr sz="25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ubTitle" idx="3"/>
          </p:nvPr>
        </p:nvSpPr>
        <p:spPr>
          <a:xfrm>
            <a:off x="857175" y="3078489"/>
            <a:ext cx="3474600" cy="9144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ubTitle" idx="4"/>
          </p:nvPr>
        </p:nvSpPr>
        <p:spPr>
          <a:xfrm>
            <a:off x="4812206" y="3078489"/>
            <a:ext cx="3474600" cy="9144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/>
          <p:nvPr/>
        </p:nvSpPr>
        <p:spPr>
          <a:xfrm rot="10800000">
            <a:off x="8759400" y="225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5"/>
          <p:cNvSpPr/>
          <p:nvPr/>
        </p:nvSpPr>
        <p:spPr>
          <a:xfrm>
            <a:off x="0" y="4758900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5"/>
          <p:cNvSpPr/>
          <p:nvPr/>
        </p:nvSpPr>
        <p:spPr>
          <a:xfrm flipH="1">
            <a:off x="197439" y="536511"/>
            <a:ext cx="274325" cy="274228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/>
          <p:nvPr/>
        </p:nvSpPr>
        <p:spPr>
          <a:xfrm rot="10800000">
            <a:off x="8759400" y="225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6"/>
          <p:cNvSpPr/>
          <p:nvPr/>
        </p:nvSpPr>
        <p:spPr>
          <a:xfrm>
            <a:off x="0" y="4758900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6"/>
          <p:cNvSpPr/>
          <p:nvPr/>
        </p:nvSpPr>
        <p:spPr>
          <a:xfrm flipH="1">
            <a:off x="197439" y="536511"/>
            <a:ext cx="274325" cy="274228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720000" y="902225"/>
            <a:ext cx="3852000" cy="3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79400" rtl="0">
              <a:spcBef>
                <a:spcPts val="0"/>
              </a:spcBef>
              <a:spcAft>
                <a:spcPts val="0"/>
              </a:spcAft>
              <a:buSzPts val="800"/>
              <a:buFont typeface="Open Sans"/>
              <a:buChar char="●"/>
              <a:defRPr sz="1400"/>
            </a:lvl1pPr>
            <a:lvl2pPr marL="914400" lvl="1" indent="-279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○"/>
              <a:defRPr/>
            </a:lvl2pPr>
            <a:lvl3pPr marL="1371600" lvl="2" indent="-279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■"/>
              <a:defRPr/>
            </a:lvl3pPr>
            <a:lvl4pPr marL="1828800" lvl="3" indent="-279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Char char="●"/>
              <a:defRPr/>
            </a:lvl4pPr>
            <a:lvl5pPr marL="2286000" lvl="4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○"/>
              <a:defRPr/>
            </a:lvl5pPr>
            <a:lvl6pPr marL="2743200" lvl="5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Char char="■"/>
              <a:defRPr/>
            </a:lvl6pPr>
            <a:lvl7pPr marL="3200400" lvl="6" indent="-2730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●"/>
              <a:defRPr/>
            </a:lvl7pPr>
            <a:lvl8pPr marL="3657600" lvl="7" indent="-2730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Char char="○"/>
              <a:defRPr/>
            </a:lvl8pPr>
            <a:lvl9pPr marL="4114800" lvl="8" indent="-2667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600"/>
              <a:buFont typeface="Open Sans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/>
          <p:nvPr/>
        </p:nvSpPr>
        <p:spPr>
          <a:xfrm rot="10800000">
            <a:off x="8759400" y="225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7"/>
          <p:cNvSpPr/>
          <p:nvPr/>
        </p:nvSpPr>
        <p:spPr>
          <a:xfrm>
            <a:off x="0" y="4758900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7"/>
          <p:cNvSpPr/>
          <p:nvPr/>
        </p:nvSpPr>
        <p:spPr>
          <a:xfrm flipH="1">
            <a:off x="197439" y="536511"/>
            <a:ext cx="274325" cy="274228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1466275" y="1461700"/>
            <a:ext cx="6203100" cy="22200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8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8"/>
          <p:cNvSpPr/>
          <p:nvPr/>
        </p:nvSpPr>
        <p:spPr>
          <a:xfrm rot="10800000">
            <a:off x="8759400" y="225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8"/>
          <p:cNvSpPr/>
          <p:nvPr/>
        </p:nvSpPr>
        <p:spPr>
          <a:xfrm>
            <a:off x="0" y="4758900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720000" y="1123800"/>
            <a:ext cx="7704000" cy="1897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0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391925" y="3132175"/>
            <a:ext cx="43602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/>
          <p:nvPr/>
        </p:nvSpPr>
        <p:spPr>
          <a:xfrm rot="10800000">
            <a:off x="8759400" y="225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9"/>
          <p:cNvSpPr/>
          <p:nvPr/>
        </p:nvSpPr>
        <p:spPr>
          <a:xfrm>
            <a:off x="0" y="4758900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title"/>
          </p:nvPr>
        </p:nvSpPr>
        <p:spPr>
          <a:xfrm>
            <a:off x="2950850" y="675725"/>
            <a:ext cx="3071700" cy="3792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>
            <a:off x="8759400" y="225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/>
          <p:nvPr/>
        </p:nvSpPr>
        <p:spPr>
          <a:xfrm>
            <a:off x="0" y="4758900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1474714" y="1469575"/>
            <a:ext cx="6194700" cy="16794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subTitle" idx="1"/>
          </p:nvPr>
        </p:nvSpPr>
        <p:spPr>
          <a:xfrm>
            <a:off x="1474700" y="3149099"/>
            <a:ext cx="6194700" cy="5247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9" name="Google Shape;59;p11"/>
          <p:cNvSpPr/>
          <p:nvPr/>
        </p:nvSpPr>
        <p:spPr>
          <a:xfrm rot="10800000">
            <a:off x="8759400" y="225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1"/>
          <p:cNvSpPr/>
          <p:nvPr/>
        </p:nvSpPr>
        <p:spPr>
          <a:xfrm>
            <a:off x="0" y="4758900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1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Mono"/>
              <a:buChar char="●"/>
              <a:defRPr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Mono"/>
              <a:buChar char="○"/>
              <a:defRPr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Mono"/>
              <a:buChar char="■"/>
              <a:defRPr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Mono"/>
              <a:buChar char="●"/>
              <a:defRPr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Mono"/>
              <a:buChar char="○"/>
              <a:defRPr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Mono"/>
              <a:buChar char="■"/>
              <a:defRPr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Mono"/>
              <a:buChar char="●"/>
              <a:defRPr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Mono"/>
              <a:buChar char="○"/>
              <a:defRPr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Roboto Mono"/>
              <a:buChar char="■"/>
              <a:defRPr>
                <a:solidFill>
                  <a:schemeClr val="lt1"/>
                </a:solidFill>
                <a:latin typeface="Roboto Mono"/>
                <a:ea typeface="Roboto Mono"/>
                <a:cs typeface="Roboto Mono"/>
                <a:sym typeface="Roboto Mon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fUH7oPnWmcAAUCnBhOwiV_8dLtCiPJNKmmwGD3a7fME/copy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6"/>
          <p:cNvSpPr/>
          <p:nvPr/>
        </p:nvSpPr>
        <p:spPr>
          <a:xfrm rot="10800000">
            <a:off x="8759400" y="225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67" name="Google Shape;167;p26"/>
          <p:cNvSpPr/>
          <p:nvPr/>
        </p:nvSpPr>
        <p:spPr>
          <a:xfrm flipH="1">
            <a:off x="10" y="11"/>
            <a:ext cx="3333597" cy="3332420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168" name="Google Shape;168;p26"/>
          <p:cNvGrpSpPr/>
          <p:nvPr/>
        </p:nvGrpSpPr>
        <p:grpSpPr>
          <a:xfrm flipH="1">
            <a:off x="558602" y="192917"/>
            <a:ext cx="2489793" cy="4905724"/>
            <a:chOff x="7024925" y="1031225"/>
            <a:chExt cx="1639100" cy="3229575"/>
          </a:xfrm>
        </p:grpSpPr>
        <p:sp>
          <p:nvSpPr>
            <p:cNvPr id="169" name="Google Shape;169;p26"/>
            <p:cNvSpPr/>
            <p:nvPr/>
          </p:nvSpPr>
          <p:spPr>
            <a:xfrm>
              <a:off x="8543950" y="3741700"/>
              <a:ext cx="12925" cy="9975"/>
            </a:xfrm>
            <a:custGeom>
              <a:avLst/>
              <a:gdLst/>
              <a:ahLst/>
              <a:cxnLst/>
              <a:rect l="l" t="t" r="r" b="b"/>
              <a:pathLst>
                <a:path w="517" h="399" extrusionOk="0">
                  <a:moveTo>
                    <a:pt x="272" y="1"/>
                  </a:moveTo>
                  <a:cubicBezTo>
                    <a:pt x="238" y="1"/>
                    <a:pt x="206" y="11"/>
                    <a:pt x="183" y="34"/>
                  </a:cubicBezTo>
                  <a:cubicBezTo>
                    <a:pt x="152" y="34"/>
                    <a:pt x="122" y="64"/>
                    <a:pt x="91" y="95"/>
                  </a:cubicBezTo>
                  <a:cubicBezTo>
                    <a:pt x="31" y="156"/>
                    <a:pt x="0" y="247"/>
                    <a:pt x="61" y="338"/>
                  </a:cubicBezTo>
                  <a:cubicBezTo>
                    <a:pt x="91" y="368"/>
                    <a:pt x="152" y="399"/>
                    <a:pt x="243" y="399"/>
                  </a:cubicBezTo>
                  <a:cubicBezTo>
                    <a:pt x="274" y="399"/>
                    <a:pt x="304" y="399"/>
                    <a:pt x="335" y="368"/>
                  </a:cubicBezTo>
                  <a:cubicBezTo>
                    <a:pt x="365" y="368"/>
                    <a:pt x="365" y="368"/>
                    <a:pt x="395" y="338"/>
                  </a:cubicBezTo>
                  <a:cubicBezTo>
                    <a:pt x="395" y="338"/>
                    <a:pt x="426" y="308"/>
                    <a:pt x="426" y="308"/>
                  </a:cubicBezTo>
                  <a:cubicBezTo>
                    <a:pt x="517" y="247"/>
                    <a:pt x="487" y="156"/>
                    <a:pt x="426" y="64"/>
                  </a:cubicBezTo>
                  <a:cubicBezTo>
                    <a:pt x="388" y="27"/>
                    <a:pt x="327" y="1"/>
                    <a:pt x="272" y="1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0" name="Google Shape;170;p26"/>
            <p:cNvSpPr/>
            <p:nvPr/>
          </p:nvSpPr>
          <p:spPr>
            <a:xfrm>
              <a:off x="7024925" y="1031225"/>
              <a:ext cx="1639100" cy="3229575"/>
            </a:xfrm>
            <a:custGeom>
              <a:avLst/>
              <a:gdLst/>
              <a:ahLst/>
              <a:cxnLst/>
              <a:rect l="l" t="t" r="r" b="b"/>
              <a:pathLst>
                <a:path w="65564" h="129183" extrusionOk="0">
                  <a:moveTo>
                    <a:pt x="36034" y="13976"/>
                  </a:moveTo>
                  <a:cubicBezTo>
                    <a:pt x="36407" y="13976"/>
                    <a:pt x="36779" y="14060"/>
                    <a:pt x="37053" y="14227"/>
                  </a:cubicBezTo>
                  <a:cubicBezTo>
                    <a:pt x="37296" y="14348"/>
                    <a:pt x="37417" y="14531"/>
                    <a:pt x="37417" y="14713"/>
                  </a:cubicBezTo>
                  <a:cubicBezTo>
                    <a:pt x="37417" y="14895"/>
                    <a:pt x="37265" y="15017"/>
                    <a:pt x="37144" y="15108"/>
                  </a:cubicBezTo>
                  <a:cubicBezTo>
                    <a:pt x="37113" y="15139"/>
                    <a:pt x="37083" y="15169"/>
                    <a:pt x="37053" y="15169"/>
                  </a:cubicBezTo>
                  <a:cubicBezTo>
                    <a:pt x="36931" y="15230"/>
                    <a:pt x="36809" y="15291"/>
                    <a:pt x="36657" y="15321"/>
                  </a:cubicBezTo>
                  <a:cubicBezTo>
                    <a:pt x="36460" y="15382"/>
                    <a:pt x="36247" y="15412"/>
                    <a:pt x="36034" y="15412"/>
                  </a:cubicBezTo>
                  <a:cubicBezTo>
                    <a:pt x="35822" y="15412"/>
                    <a:pt x="35609" y="15382"/>
                    <a:pt x="35411" y="15321"/>
                  </a:cubicBezTo>
                  <a:cubicBezTo>
                    <a:pt x="35259" y="15291"/>
                    <a:pt x="35138" y="15230"/>
                    <a:pt x="35046" y="15169"/>
                  </a:cubicBezTo>
                  <a:cubicBezTo>
                    <a:pt x="34986" y="15169"/>
                    <a:pt x="34955" y="15139"/>
                    <a:pt x="34925" y="15108"/>
                  </a:cubicBezTo>
                  <a:cubicBezTo>
                    <a:pt x="34834" y="15047"/>
                    <a:pt x="34773" y="14987"/>
                    <a:pt x="34743" y="14956"/>
                  </a:cubicBezTo>
                  <a:lnTo>
                    <a:pt x="34743" y="14926"/>
                  </a:lnTo>
                  <a:lnTo>
                    <a:pt x="34712" y="14895"/>
                  </a:lnTo>
                  <a:cubicBezTo>
                    <a:pt x="34682" y="14835"/>
                    <a:pt x="34651" y="14774"/>
                    <a:pt x="34651" y="14713"/>
                  </a:cubicBezTo>
                  <a:cubicBezTo>
                    <a:pt x="34651" y="14531"/>
                    <a:pt x="34773" y="14348"/>
                    <a:pt x="35016" y="14227"/>
                  </a:cubicBezTo>
                  <a:cubicBezTo>
                    <a:pt x="35290" y="14060"/>
                    <a:pt x="35662" y="13976"/>
                    <a:pt x="36034" y="13976"/>
                  </a:cubicBezTo>
                  <a:close/>
                  <a:moveTo>
                    <a:pt x="37417" y="15382"/>
                  </a:moveTo>
                  <a:lnTo>
                    <a:pt x="37417" y="15625"/>
                  </a:lnTo>
                  <a:cubicBezTo>
                    <a:pt x="37417" y="15807"/>
                    <a:pt x="37296" y="15959"/>
                    <a:pt x="37053" y="16111"/>
                  </a:cubicBezTo>
                  <a:cubicBezTo>
                    <a:pt x="36992" y="16142"/>
                    <a:pt x="36961" y="16172"/>
                    <a:pt x="36901" y="16172"/>
                  </a:cubicBezTo>
                  <a:cubicBezTo>
                    <a:pt x="36688" y="16263"/>
                    <a:pt x="36445" y="16324"/>
                    <a:pt x="36202" y="16354"/>
                  </a:cubicBezTo>
                  <a:cubicBezTo>
                    <a:pt x="36144" y="16358"/>
                    <a:pt x="36086" y="16360"/>
                    <a:pt x="36029" y="16360"/>
                  </a:cubicBezTo>
                  <a:cubicBezTo>
                    <a:pt x="35639" y="16360"/>
                    <a:pt x="35281" y="16270"/>
                    <a:pt x="35016" y="16111"/>
                  </a:cubicBezTo>
                  <a:cubicBezTo>
                    <a:pt x="34803" y="15990"/>
                    <a:pt x="34682" y="15807"/>
                    <a:pt x="34651" y="15625"/>
                  </a:cubicBezTo>
                  <a:lnTo>
                    <a:pt x="34651" y="15382"/>
                  </a:lnTo>
                  <a:cubicBezTo>
                    <a:pt x="34651" y="15382"/>
                    <a:pt x="34682" y="15412"/>
                    <a:pt x="34682" y="15412"/>
                  </a:cubicBezTo>
                  <a:cubicBezTo>
                    <a:pt x="34743" y="15443"/>
                    <a:pt x="34773" y="15473"/>
                    <a:pt x="34834" y="15503"/>
                  </a:cubicBezTo>
                  <a:cubicBezTo>
                    <a:pt x="34955" y="15595"/>
                    <a:pt x="35138" y="15655"/>
                    <a:pt x="35290" y="15686"/>
                  </a:cubicBezTo>
                  <a:cubicBezTo>
                    <a:pt x="35518" y="15762"/>
                    <a:pt x="35768" y="15800"/>
                    <a:pt x="36019" y="15800"/>
                  </a:cubicBezTo>
                  <a:cubicBezTo>
                    <a:pt x="36270" y="15800"/>
                    <a:pt x="36521" y="15762"/>
                    <a:pt x="36749" y="15686"/>
                  </a:cubicBezTo>
                  <a:cubicBezTo>
                    <a:pt x="36931" y="15655"/>
                    <a:pt x="37083" y="15595"/>
                    <a:pt x="37235" y="15503"/>
                  </a:cubicBezTo>
                  <a:cubicBezTo>
                    <a:pt x="37235" y="15503"/>
                    <a:pt x="37265" y="15473"/>
                    <a:pt x="37265" y="15473"/>
                  </a:cubicBezTo>
                  <a:cubicBezTo>
                    <a:pt x="37296" y="15473"/>
                    <a:pt x="37326" y="15443"/>
                    <a:pt x="37357" y="15412"/>
                  </a:cubicBezTo>
                  <a:cubicBezTo>
                    <a:pt x="37387" y="15412"/>
                    <a:pt x="37387" y="15412"/>
                    <a:pt x="37417" y="15382"/>
                  </a:cubicBezTo>
                  <a:close/>
                  <a:moveTo>
                    <a:pt x="36779" y="16628"/>
                  </a:moveTo>
                  <a:lnTo>
                    <a:pt x="36779" y="18604"/>
                  </a:lnTo>
                  <a:cubicBezTo>
                    <a:pt x="36657" y="18634"/>
                    <a:pt x="36536" y="18634"/>
                    <a:pt x="36414" y="18634"/>
                  </a:cubicBezTo>
                  <a:lnTo>
                    <a:pt x="36414" y="16689"/>
                  </a:lnTo>
                  <a:cubicBezTo>
                    <a:pt x="36536" y="16689"/>
                    <a:pt x="36657" y="16658"/>
                    <a:pt x="36779" y="16628"/>
                  </a:cubicBezTo>
                  <a:close/>
                  <a:moveTo>
                    <a:pt x="35350" y="8178"/>
                  </a:moveTo>
                  <a:lnTo>
                    <a:pt x="52889" y="18300"/>
                  </a:lnTo>
                  <a:cubicBezTo>
                    <a:pt x="52950" y="18330"/>
                    <a:pt x="52980" y="18360"/>
                    <a:pt x="53010" y="18391"/>
                  </a:cubicBezTo>
                  <a:lnTo>
                    <a:pt x="53041" y="18421"/>
                  </a:lnTo>
                  <a:cubicBezTo>
                    <a:pt x="53132" y="18482"/>
                    <a:pt x="53162" y="18543"/>
                    <a:pt x="53193" y="18573"/>
                  </a:cubicBezTo>
                  <a:lnTo>
                    <a:pt x="53223" y="18634"/>
                  </a:lnTo>
                  <a:cubicBezTo>
                    <a:pt x="53254" y="18634"/>
                    <a:pt x="53254" y="18664"/>
                    <a:pt x="53254" y="18664"/>
                  </a:cubicBezTo>
                  <a:cubicBezTo>
                    <a:pt x="53314" y="18786"/>
                    <a:pt x="53345" y="18847"/>
                    <a:pt x="53375" y="18938"/>
                  </a:cubicBezTo>
                  <a:cubicBezTo>
                    <a:pt x="53405" y="19029"/>
                    <a:pt x="53405" y="19090"/>
                    <a:pt x="53405" y="19181"/>
                  </a:cubicBezTo>
                  <a:cubicBezTo>
                    <a:pt x="53436" y="19272"/>
                    <a:pt x="53405" y="19333"/>
                    <a:pt x="53375" y="19364"/>
                  </a:cubicBezTo>
                  <a:cubicBezTo>
                    <a:pt x="53375" y="19394"/>
                    <a:pt x="53345" y="19394"/>
                    <a:pt x="53345" y="19394"/>
                  </a:cubicBezTo>
                  <a:cubicBezTo>
                    <a:pt x="53324" y="19394"/>
                    <a:pt x="53318" y="19407"/>
                    <a:pt x="53297" y="19407"/>
                  </a:cubicBezTo>
                  <a:cubicBezTo>
                    <a:pt x="53287" y="19407"/>
                    <a:pt x="53274" y="19404"/>
                    <a:pt x="53254" y="19394"/>
                  </a:cubicBezTo>
                  <a:lnTo>
                    <a:pt x="53193" y="19394"/>
                  </a:lnTo>
                  <a:cubicBezTo>
                    <a:pt x="53162" y="19394"/>
                    <a:pt x="53132" y="19364"/>
                    <a:pt x="53102" y="19364"/>
                  </a:cubicBezTo>
                  <a:lnTo>
                    <a:pt x="48056" y="16446"/>
                  </a:lnTo>
                  <a:lnTo>
                    <a:pt x="35624" y="9272"/>
                  </a:lnTo>
                  <a:cubicBezTo>
                    <a:pt x="35563" y="9211"/>
                    <a:pt x="35533" y="9181"/>
                    <a:pt x="35472" y="9120"/>
                  </a:cubicBezTo>
                  <a:lnTo>
                    <a:pt x="35442" y="9120"/>
                  </a:lnTo>
                  <a:cubicBezTo>
                    <a:pt x="35350" y="9029"/>
                    <a:pt x="35290" y="8907"/>
                    <a:pt x="35229" y="8755"/>
                  </a:cubicBezTo>
                  <a:cubicBezTo>
                    <a:pt x="35198" y="8725"/>
                    <a:pt x="35198" y="8695"/>
                    <a:pt x="35168" y="8634"/>
                  </a:cubicBezTo>
                  <a:cubicBezTo>
                    <a:pt x="35138" y="8543"/>
                    <a:pt x="35138" y="8482"/>
                    <a:pt x="35138" y="8421"/>
                  </a:cubicBezTo>
                  <a:cubicBezTo>
                    <a:pt x="35138" y="8330"/>
                    <a:pt x="35168" y="8239"/>
                    <a:pt x="35198" y="8208"/>
                  </a:cubicBezTo>
                  <a:cubicBezTo>
                    <a:pt x="35198" y="8208"/>
                    <a:pt x="35229" y="8178"/>
                    <a:pt x="35229" y="8178"/>
                  </a:cubicBezTo>
                  <a:close/>
                  <a:moveTo>
                    <a:pt x="26688" y="6537"/>
                  </a:moveTo>
                  <a:lnTo>
                    <a:pt x="37752" y="12950"/>
                  </a:lnTo>
                  <a:lnTo>
                    <a:pt x="36657" y="13619"/>
                  </a:lnTo>
                  <a:cubicBezTo>
                    <a:pt x="36657" y="13649"/>
                    <a:pt x="36627" y="13649"/>
                    <a:pt x="36627" y="13649"/>
                  </a:cubicBezTo>
                  <a:cubicBezTo>
                    <a:pt x="36435" y="13611"/>
                    <a:pt x="36233" y="13590"/>
                    <a:pt x="36032" y="13590"/>
                  </a:cubicBezTo>
                  <a:cubicBezTo>
                    <a:pt x="35598" y="13590"/>
                    <a:pt x="35166" y="13685"/>
                    <a:pt x="34834" y="13892"/>
                  </a:cubicBezTo>
                  <a:cubicBezTo>
                    <a:pt x="34469" y="14105"/>
                    <a:pt x="34256" y="14379"/>
                    <a:pt x="34256" y="14683"/>
                  </a:cubicBezTo>
                  <a:cubicBezTo>
                    <a:pt x="34256" y="14713"/>
                    <a:pt x="34256" y="14713"/>
                    <a:pt x="34256" y="14713"/>
                  </a:cubicBezTo>
                  <a:lnTo>
                    <a:pt x="34256" y="15017"/>
                  </a:lnTo>
                  <a:lnTo>
                    <a:pt x="26657" y="19728"/>
                  </a:lnTo>
                  <a:lnTo>
                    <a:pt x="26688" y="6537"/>
                  </a:lnTo>
                  <a:close/>
                  <a:moveTo>
                    <a:pt x="38268" y="18360"/>
                  </a:moveTo>
                  <a:lnTo>
                    <a:pt x="38268" y="21157"/>
                  </a:lnTo>
                  <a:cubicBezTo>
                    <a:pt x="38147" y="21278"/>
                    <a:pt x="37630" y="21734"/>
                    <a:pt x="36718" y="21917"/>
                  </a:cubicBezTo>
                  <a:cubicBezTo>
                    <a:pt x="36475" y="21947"/>
                    <a:pt x="36262" y="21978"/>
                    <a:pt x="36019" y="21978"/>
                  </a:cubicBezTo>
                  <a:cubicBezTo>
                    <a:pt x="34773" y="21978"/>
                    <a:pt x="34074" y="21400"/>
                    <a:pt x="33861" y="21187"/>
                  </a:cubicBezTo>
                  <a:lnTo>
                    <a:pt x="33861" y="18360"/>
                  </a:lnTo>
                  <a:cubicBezTo>
                    <a:pt x="34226" y="18664"/>
                    <a:pt x="34955" y="19060"/>
                    <a:pt x="36050" y="19060"/>
                  </a:cubicBezTo>
                  <a:lnTo>
                    <a:pt x="36232" y="19060"/>
                  </a:lnTo>
                  <a:cubicBezTo>
                    <a:pt x="36505" y="19029"/>
                    <a:pt x="36749" y="18999"/>
                    <a:pt x="36992" y="18938"/>
                  </a:cubicBezTo>
                  <a:cubicBezTo>
                    <a:pt x="37569" y="18816"/>
                    <a:pt x="37995" y="18573"/>
                    <a:pt x="38268" y="18360"/>
                  </a:cubicBezTo>
                  <a:close/>
                  <a:moveTo>
                    <a:pt x="36536" y="22312"/>
                  </a:moveTo>
                  <a:lnTo>
                    <a:pt x="36536" y="23315"/>
                  </a:lnTo>
                  <a:cubicBezTo>
                    <a:pt x="36445" y="23345"/>
                    <a:pt x="36323" y="23345"/>
                    <a:pt x="36232" y="23376"/>
                  </a:cubicBezTo>
                  <a:lnTo>
                    <a:pt x="36232" y="22342"/>
                  </a:lnTo>
                  <a:cubicBezTo>
                    <a:pt x="36323" y="22342"/>
                    <a:pt x="36445" y="22342"/>
                    <a:pt x="36536" y="22312"/>
                  </a:cubicBezTo>
                  <a:close/>
                  <a:moveTo>
                    <a:pt x="53045" y="22509"/>
                  </a:moveTo>
                  <a:cubicBezTo>
                    <a:pt x="53413" y="22509"/>
                    <a:pt x="53785" y="22585"/>
                    <a:pt x="54074" y="22737"/>
                  </a:cubicBezTo>
                  <a:cubicBezTo>
                    <a:pt x="54317" y="22889"/>
                    <a:pt x="54439" y="23041"/>
                    <a:pt x="54439" y="23224"/>
                  </a:cubicBezTo>
                  <a:cubicBezTo>
                    <a:pt x="54439" y="23376"/>
                    <a:pt x="54348" y="23528"/>
                    <a:pt x="54165" y="23649"/>
                  </a:cubicBezTo>
                  <a:lnTo>
                    <a:pt x="54135" y="23649"/>
                  </a:lnTo>
                  <a:cubicBezTo>
                    <a:pt x="54105" y="23680"/>
                    <a:pt x="54105" y="23680"/>
                    <a:pt x="54074" y="23710"/>
                  </a:cubicBezTo>
                  <a:cubicBezTo>
                    <a:pt x="53953" y="23771"/>
                    <a:pt x="53831" y="23832"/>
                    <a:pt x="53679" y="23862"/>
                  </a:cubicBezTo>
                  <a:cubicBezTo>
                    <a:pt x="53495" y="23919"/>
                    <a:pt x="53299" y="23942"/>
                    <a:pt x="53098" y="23942"/>
                  </a:cubicBezTo>
                  <a:cubicBezTo>
                    <a:pt x="52867" y="23942"/>
                    <a:pt x="52630" y="23911"/>
                    <a:pt x="52402" y="23862"/>
                  </a:cubicBezTo>
                  <a:cubicBezTo>
                    <a:pt x="52281" y="23832"/>
                    <a:pt x="52159" y="23771"/>
                    <a:pt x="52038" y="23710"/>
                  </a:cubicBezTo>
                  <a:cubicBezTo>
                    <a:pt x="52007" y="23680"/>
                    <a:pt x="51977" y="23649"/>
                    <a:pt x="51916" y="23619"/>
                  </a:cubicBezTo>
                  <a:cubicBezTo>
                    <a:pt x="51855" y="23589"/>
                    <a:pt x="51795" y="23528"/>
                    <a:pt x="51764" y="23497"/>
                  </a:cubicBezTo>
                  <a:cubicBezTo>
                    <a:pt x="51764" y="23467"/>
                    <a:pt x="51734" y="23437"/>
                    <a:pt x="51703" y="23406"/>
                  </a:cubicBezTo>
                  <a:cubicBezTo>
                    <a:pt x="51673" y="23345"/>
                    <a:pt x="51673" y="23285"/>
                    <a:pt x="51673" y="23224"/>
                  </a:cubicBezTo>
                  <a:cubicBezTo>
                    <a:pt x="51643" y="23072"/>
                    <a:pt x="51795" y="22889"/>
                    <a:pt x="52038" y="22737"/>
                  </a:cubicBezTo>
                  <a:cubicBezTo>
                    <a:pt x="52311" y="22585"/>
                    <a:pt x="52676" y="22509"/>
                    <a:pt x="53045" y="22509"/>
                  </a:cubicBezTo>
                  <a:close/>
                  <a:moveTo>
                    <a:pt x="51673" y="23892"/>
                  </a:moveTo>
                  <a:cubicBezTo>
                    <a:pt x="51673" y="23923"/>
                    <a:pt x="51703" y="23923"/>
                    <a:pt x="51703" y="23923"/>
                  </a:cubicBezTo>
                  <a:cubicBezTo>
                    <a:pt x="51764" y="23953"/>
                    <a:pt x="51795" y="23984"/>
                    <a:pt x="51855" y="24014"/>
                  </a:cubicBezTo>
                  <a:cubicBezTo>
                    <a:pt x="51977" y="24105"/>
                    <a:pt x="52159" y="24166"/>
                    <a:pt x="52311" y="24227"/>
                  </a:cubicBezTo>
                  <a:cubicBezTo>
                    <a:pt x="52554" y="24288"/>
                    <a:pt x="52805" y="24318"/>
                    <a:pt x="53052" y="24318"/>
                  </a:cubicBezTo>
                  <a:cubicBezTo>
                    <a:pt x="53299" y="24318"/>
                    <a:pt x="53542" y="24288"/>
                    <a:pt x="53770" y="24227"/>
                  </a:cubicBezTo>
                  <a:cubicBezTo>
                    <a:pt x="53953" y="24166"/>
                    <a:pt x="54135" y="24105"/>
                    <a:pt x="54257" y="24014"/>
                  </a:cubicBezTo>
                  <a:lnTo>
                    <a:pt x="54348" y="23953"/>
                  </a:lnTo>
                  <a:lnTo>
                    <a:pt x="54378" y="23953"/>
                  </a:lnTo>
                  <a:lnTo>
                    <a:pt x="54439" y="23923"/>
                  </a:lnTo>
                  <a:lnTo>
                    <a:pt x="54439" y="24166"/>
                  </a:lnTo>
                  <a:cubicBezTo>
                    <a:pt x="54439" y="24318"/>
                    <a:pt x="54287" y="24500"/>
                    <a:pt x="54074" y="24622"/>
                  </a:cubicBezTo>
                  <a:cubicBezTo>
                    <a:pt x="54013" y="24652"/>
                    <a:pt x="53953" y="24683"/>
                    <a:pt x="53892" y="24713"/>
                  </a:cubicBezTo>
                  <a:cubicBezTo>
                    <a:pt x="53709" y="24804"/>
                    <a:pt x="53466" y="24835"/>
                    <a:pt x="53223" y="24865"/>
                  </a:cubicBezTo>
                  <a:cubicBezTo>
                    <a:pt x="53165" y="24869"/>
                    <a:pt x="53108" y="24871"/>
                    <a:pt x="53051" y="24871"/>
                  </a:cubicBezTo>
                  <a:cubicBezTo>
                    <a:pt x="52661" y="24871"/>
                    <a:pt x="52303" y="24781"/>
                    <a:pt x="52038" y="24622"/>
                  </a:cubicBezTo>
                  <a:cubicBezTo>
                    <a:pt x="51825" y="24500"/>
                    <a:pt x="51673" y="24348"/>
                    <a:pt x="51673" y="24196"/>
                  </a:cubicBezTo>
                  <a:cubicBezTo>
                    <a:pt x="51673" y="24166"/>
                    <a:pt x="51673" y="24136"/>
                    <a:pt x="51673" y="24136"/>
                  </a:cubicBezTo>
                  <a:lnTo>
                    <a:pt x="51673" y="23892"/>
                  </a:lnTo>
                  <a:close/>
                  <a:moveTo>
                    <a:pt x="26657" y="20397"/>
                  </a:moveTo>
                  <a:lnTo>
                    <a:pt x="33800" y="24622"/>
                  </a:lnTo>
                  <a:lnTo>
                    <a:pt x="30001" y="26871"/>
                  </a:lnTo>
                  <a:cubicBezTo>
                    <a:pt x="29879" y="26658"/>
                    <a:pt x="29727" y="26446"/>
                    <a:pt x="29484" y="26263"/>
                  </a:cubicBezTo>
                  <a:cubicBezTo>
                    <a:pt x="29160" y="26020"/>
                    <a:pt x="28755" y="25939"/>
                    <a:pt x="28385" y="25939"/>
                  </a:cubicBezTo>
                  <a:cubicBezTo>
                    <a:pt x="28201" y="25939"/>
                    <a:pt x="28025" y="25959"/>
                    <a:pt x="27873" y="25990"/>
                  </a:cubicBezTo>
                  <a:cubicBezTo>
                    <a:pt x="27600" y="26020"/>
                    <a:pt x="27296" y="26081"/>
                    <a:pt x="27022" y="26142"/>
                  </a:cubicBezTo>
                  <a:cubicBezTo>
                    <a:pt x="26900" y="26172"/>
                    <a:pt x="26779" y="26203"/>
                    <a:pt x="26657" y="26263"/>
                  </a:cubicBezTo>
                  <a:cubicBezTo>
                    <a:pt x="26657" y="26203"/>
                    <a:pt x="26657" y="26172"/>
                    <a:pt x="26657" y="26111"/>
                  </a:cubicBezTo>
                  <a:lnTo>
                    <a:pt x="26657" y="20397"/>
                  </a:lnTo>
                  <a:close/>
                  <a:moveTo>
                    <a:pt x="53801" y="25139"/>
                  </a:moveTo>
                  <a:lnTo>
                    <a:pt x="53801" y="27114"/>
                  </a:lnTo>
                  <a:cubicBezTo>
                    <a:pt x="53679" y="27145"/>
                    <a:pt x="53557" y="27175"/>
                    <a:pt x="53405" y="27175"/>
                  </a:cubicBezTo>
                  <a:lnTo>
                    <a:pt x="53405" y="25230"/>
                  </a:lnTo>
                  <a:cubicBezTo>
                    <a:pt x="53557" y="25200"/>
                    <a:pt x="53679" y="25169"/>
                    <a:pt x="53801" y="25139"/>
                  </a:cubicBezTo>
                  <a:close/>
                  <a:moveTo>
                    <a:pt x="22402" y="26567"/>
                  </a:moveTo>
                  <a:lnTo>
                    <a:pt x="19119" y="28634"/>
                  </a:lnTo>
                  <a:cubicBezTo>
                    <a:pt x="19241" y="28178"/>
                    <a:pt x="19484" y="27722"/>
                    <a:pt x="19818" y="27418"/>
                  </a:cubicBezTo>
                  <a:cubicBezTo>
                    <a:pt x="20396" y="26871"/>
                    <a:pt x="21277" y="26598"/>
                    <a:pt x="22402" y="26567"/>
                  </a:cubicBezTo>
                  <a:close/>
                  <a:moveTo>
                    <a:pt x="23010" y="26598"/>
                  </a:moveTo>
                  <a:cubicBezTo>
                    <a:pt x="23314" y="26628"/>
                    <a:pt x="23618" y="26628"/>
                    <a:pt x="23891" y="26658"/>
                  </a:cubicBezTo>
                  <a:cubicBezTo>
                    <a:pt x="24013" y="26689"/>
                    <a:pt x="24134" y="26689"/>
                    <a:pt x="24256" y="26689"/>
                  </a:cubicBezTo>
                  <a:lnTo>
                    <a:pt x="19180" y="29880"/>
                  </a:lnTo>
                  <a:cubicBezTo>
                    <a:pt x="19119" y="29728"/>
                    <a:pt x="19089" y="29576"/>
                    <a:pt x="19089" y="29394"/>
                  </a:cubicBezTo>
                  <a:cubicBezTo>
                    <a:pt x="19058" y="29303"/>
                    <a:pt x="19058" y="29212"/>
                    <a:pt x="19058" y="29121"/>
                  </a:cubicBezTo>
                  <a:cubicBezTo>
                    <a:pt x="19089" y="29090"/>
                    <a:pt x="19119" y="29090"/>
                    <a:pt x="19150" y="29090"/>
                  </a:cubicBezTo>
                  <a:lnTo>
                    <a:pt x="22949" y="26689"/>
                  </a:lnTo>
                  <a:cubicBezTo>
                    <a:pt x="22979" y="26658"/>
                    <a:pt x="23010" y="26628"/>
                    <a:pt x="23010" y="26598"/>
                  </a:cubicBezTo>
                  <a:close/>
                  <a:moveTo>
                    <a:pt x="55260" y="26902"/>
                  </a:moveTo>
                  <a:lnTo>
                    <a:pt x="55260" y="29668"/>
                  </a:lnTo>
                  <a:lnTo>
                    <a:pt x="55290" y="29668"/>
                  </a:lnTo>
                  <a:cubicBezTo>
                    <a:pt x="55168" y="29789"/>
                    <a:pt x="54652" y="30276"/>
                    <a:pt x="53709" y="30428"/>
                  </a:cubicBezTo>
                  <a:cubicBezTo>
                    <a:pt x="53497" y="30458"/>
                    <a:pt x="53284" y="30488"/>
                    <a:pt x="53041" y="30488"/>
                  </a:cubicBezTo>
                  <a:cubicBezTo>
                    <a:pt x="51764" y="30488"/>
                    <a:pt x="51065" y="29911"/>
                    <a:pt x="50883" y="29698"/>
                  </a:cubicBezTo>
                  <a:lnTo>
                    <a:pt x="50883" y="26902"/>
                  </a:lnTo>
                  <a:cubicBezTo>
                    <a:pt x="51247" y="27175"/>
                    <a:pt x="51977" y="27570"/>
                    <a:pt x="53071" y="27570"/>
                  </a:cubicBezTo>
                  <a:lnTo>
                    <a:pt x="53254" y="27570"/>
                  </a:lnTo>
                  <a:cubicBezTo>
                    <a:pt x="53527" y="27570"/>
                    <a:pt x="53770" y="27540"/>
                    <a:pt x="54013" y="27479"/>
                  </a:cubicBezTo>
                  <a:cubicBezTo>
                    <a:pt x="54591" y="27327"/>
                    <a:pt x="55016" y="27084"/>
                    <a:pt x="55260" y="26902"/>
                  </a:cubicBezTo>
                  <a:close/>
                  <a:moveTo>
                    <a:pt x="27600" y="26415"/>
                  </a:moveTo>
                  <a:cubicBezTo>
                    <a:pt x="26627" y="27023"/>
                    <a:pt x="25350" y="27753"/>
                    <a:pt x="24104" y="28482"/>
                  </a:cubicBezTo>
                  <a:cubicBezTo>
                    <a:pt x="22615" y="29364"/>
                    <a:pt x="21064" y="30276"/>
                    <a:pt x="20061" y="30944"/>
                  </a:cubicBezTo>
                  <a:cubicBezTo>
                    <a:pt x="20001" y="30975"/>
                    <a:pt x="19970" y="31005"/>
                    <a:pt x="19970" y="31035"/>
                  </a:cubicBezTo>
                  <a:cubicBezTo>
                    <a:pt x="19697" y="30823"/>
                    <a:pt x="19484" y="30549"/>
                    <a:pt x="19332" y="30245"/>
                  </a:cubicBezTo>
                  <a:lnTo>
                    <a:pt x="24894" y="26750"/>
                  </a:lnTo>
                  <a:cubicBezTo>
                    <a:pt x="25016" y="26758"/>
                    <a:pt x="25139" y="26762"/>
                    <a:pt x="25261" y="26762"/>
                  </a:cubicBezTo>
                  <a:cubicBezTo>
                    <a:pt x="25595" y="26762"/>
                    <a:pt x="25928" y="26733"/>
                    <a:pt x="26262" y="26689"/>
                  </a:cubicBezTo>
                  <a:lnTo>
                    <a:pt x="26262" y="26841"/>
                  </a:lnTo>
                  <a:cubicBezTo>
                    <a:pt x="26262" y="26902"/>
                    <a:pt x="26293" y="26962"/>
                    <a:pt x="26353" y="26993"/>
                  </a:cubicBezTo>
                  <a:cubicBezTo>
                    <a:pt x="26384" y="26993"/>
                    <a:pt x="26414" y="27023"/>
                    <a:pt x="26444" y="27023"/>
                  </a:cubicBezTo>
                  <a:cubicBezTo>
                    <a:pt x="26444" y="27023"/>
                    <a:pt x="26444" y="26993"/>
                    <a:pt x="26444" y="26993"/>
                  </a:cubicBezTo>
                  <a:cubicBezTo>
                    <a:pt x="26505" y="26993"/>
                    <a:pt x="26536" y="26993"/>
                    <a:pt x="26566" y="26962"/>
                  </a:cubicBezTo>
                  <a:cubicBezTo>
                    <a:pt x="26596" y="26962"/>
                    <a:pt x="26596" y="26932"/>
                    <a:pt x="26627" y="26902"/>
                  </a:cubicBezTo>
                  <a:cubicBezTo>
                    <a:pt x="26627" y="26871"/>
                    <a:pt x="26657" y="26841"/>
                    <a:pt x="26657" y="26810"/>
                  </a:cubicBezTo>
                  <a:lnTo>
                    <a:pt x="26657" y="26628"/>
                  </a:lnTo>
                  <a:cubicBezTo>
                    <a:pt x="26809" y="26598"/>
                    <a:pt x="26961" y="26567"/>
                    <a:pt x="27144" y="26537"/>
                  </a:cubicBezTo>
                  <a:cubicBezTo>
                    <a:pt x="27296" y="26476"/>
                    <a:pt x="27448" y="26446"/>
                    <a:pt x="27600" y="26415"/>
                  </a:cubicBezTo>
                  <a:close/>
                  <a:moveTo>
                    <a:pt x="28420" y="26324"/>
                  </a:moveTo>
                  <a:cubicBezTo>
                    <a:pt x="28724" y="26355"/>
                    <a:pt x="29028" y="26415"/>
                    <a:pt x="29271" y="26598"/>
                  </a:cubicBezTo>
                  <a:cubicBezTo>
                    <a:pt x="29454" y="26719"/>
                    <a:pt x="29575" y="26902"/>
                    <a:pt x="29697" y="27084"/>
                  </a:cubicBezTo>
                  <a:cubicBezTo>
                    <a:pt x="27113" y="28725"/>
                    <a:pt x="24469" y="30245"/>
                    <a:pt x="21764" y="31674"/>
                  </a:cubicBezTo>
                  <a:cubicBezTo>
                    <a:pt x="21247" y="31643"/>
                    <a:pt x="20730" y="31522"/>
                    <a:pt x="20274" y="31248"/>
                  </a:cubicBezTo>
                  <a:cubicBezTo>
                    <a:pt x="21277" y="30610"/>
                    <a:pt x="22797" y="29698"/>
                    <a:pt x="24317" y="28817"/>
                  </a:cubicBezTo>
                  <a:cubicBezTo>
                    <a:pt x="25806" y="27935"/>
                    <a:pt x="27387" y="27023"/>
                    <a:pt x="28390" y="26355"/>
                  </a:cubicBezTo>
                  <a:cubicBezTo>
                    <a:pt x="28390" y="26355"/>
                    <a:pt x="28420" y="26355"/>
                    <a:pt x="28420" y="26324"/>
                  </a:cubicBezTo>
                  <a:close/>
                  <a:moveTo>
                    <a:pt x="29818" y="27449"/>
                  </a:moveTo>
                  <a:cubicBezTo>
                    <a:pt x="29940" y="27814"/>
                    <a:pt x="29970" y="28269"/>
                    <a:pt x="29970" y="28725"/>
                  </a:cubicBezTo>
                  <a:lnTo>
                    <a:pt x="25806" y="31157"/>
                  </a:lnTo>
                  <a:cubicBezTo>
                    <a:pt x="25776" y="31157"/>
                    <a:pt x="25776" y="31187"/>
                    <a:pt x="25745" y="31218"/>
                  </a:cubicBezTo>
                  <a:cubicBezTo>
                    <a:pt x="24651" y="31491"/>
                    <a:pt x="23678" y="31643"/>
                    <a:pt x="22736" y="31674"/>
                  </a:cubicBezTo>
                  <a:lnTo>
                    <a:pt x="22554" y="31674"/>
                  </a:lnTo>
                  <a:cubicBezTo>
                    <a:pt x="25016" y="30367"/>
                    <a:pt x="27478" y="28938"/>
                    <a:pt x="29818" y="27449"/>
                  </a:cubicBezTo>
                  <a:close/>
                  <a:moveTo>
                    <a:pt x="53557" y="30853"/>
                  </a:moveTo>
                  <a:lnTo>
                    <a:pt x="53557" y="31856"/>
                  </a:lnTo>
                  <a:cubicBezTo>
                    <a:pt x="53466" y="31856"/>
                    <a:pt x="53345" y="31887"/>
                    <a:pt x="53254" y="31887"/>
                  </a:cubicBezTo>
                  <a:lnTo>
                    <a:pt x="53254" y="30853"/>
                  </a:lnTo>
                  <a:close/>
                  <a:moveTo>
                    <a:pt x="30122" y="29060"/>
                  </a:moveTo>
                  <a:cubicBezTo>
                    <a:pt x="30122" y="29060"/>
                    <a:pt x="30122" y="29090"/>
                    <a:pt x="30122" y="29090"/>
                  </a:cubicBezTo>
                  <a:cubicBezTo>
                    <a:pt x="30578" y="29121"/>
                    <a:pt x="31004" y="29394"/>
                    <a:pt x="31338" y="29789"/>
                  </a:cubicBezTo>
                  <a:lnTo>
                    <a:pt x="31308" y="29789"/>
                  </a:lnTo>
                  <a:lnTo>
                    <a:pt x="27903" y="31978"/>
                  </a:lnTo>
                  <a:cubicBezTo>
                    <a:pt x="27691" y="31461"/>
                    <a:pt x="27326" y="31096"/>
                    <a:pt x="26870" y="30975"/>
                  </a:cubicBezTo>
                  <a:lnTo>
                    <a:pt x="30122" y="29060"/>
                  </a:lnTo>
                  <a:close/>
                  <a:moveTo>
                    <a:pt x="31521" y="30063"/>
                  </a:moveTo>
                  <a:cubicBezTo>
                    <a:pt x="31581" y="30154"/>
                    <a:pt x="31612" y="30215"/>
                    <a:pt x="31642" y="30306"/>
                  </a:cubicBezTo>
                  <a:cubicBezTo>
                    <a:pt x="31794" y="30701"/>
                    <a:pt x="31855" y="31096"/>
                    <a:pt x="31825" y="31491"/>
                  </a:cubicBezTo>
                  <a:lnTo>
                    <a:pt x="31794" y="31491"/>
                  </a:lnTo>
                  <a:lnTo>
                    <a:pt x="28116" y="33497"/>
                  </a:lnTo>
                  <a:cubicBezTo>
                    <a:pt x="28116" y="33102"/>
                    <a:pt x="28116" y="32707"/>
                    <a:pt x="28025" y="32342"/>
                  </a:cubicBezTo>
                  <a:cubicBezTo>
                    <a:pt x="28025" y="32342"/>
                    <a:pt x="28025" y="32342"/>
                    <a:pt x="28025" y="32312"/>
                  </a:cubicBezTo>
                  <a:lnTo>
                    <a:pt x="31521" y="30093"/>
                  </a:lnTo>
                  <a:cubicBezTo>
                    <a:pt x="31521" y="30093"/>
                    <a:pt x="31521" y="30093"/>
                    <a:pt x="31521" y="30063"/>
                  </a:cubicBezTo>
                  <a:close/>
                  <a:moveTo>
                    <a:pt x="30359" y="378"/>
                  </a:moveTo>
                  <a:cubicBezTo>
                    <a:pt x="31005" y="378"/>
                    <a:pt x="31727" y="597"/>
                    <a:pt x="32493" y="1035"/>
                  </a:cubicBezTo>
                  <a:lnTo>
                    <a:pt x="59728" y="16750"/>
                  </a:lnTo>
                  <a:cubicBezTo>
                    <a:pt x="62372" y="18269"/>
                    <a:pt x="64500" y="22008"/>
                    <a:pt x="64500" y="25048"/>
                  </a:cubicBezTo>
                  <a:lnTo>
                    <a:pt x="64470" y="33254"/>
                  </a:lnTo>
                  <a:lnTo>
                    <a:pt x="62980" y="34105"/>
                  </a:lnTo>
                  <a:lnTo>
                    <a:pt x="62980" y="27844"/>
                  </a:lnTo>
                  <a:lnTo>
                    <a:pt x="62980" y="26142"/>
                  </a:lnTo>
                  <a:cubicBezTo>
                    <a:pt x="62980" y="26051"/>
                    <a:pt x="62980" y="25959"/>
                    <a:pt x="62980" y="25899"/>
                  </a:cubicBezTo>
                  <a:cubicBezTo>
                    <a:pt x="62980" y="25868"/>
                    <a:pt x="62980" y="25838"/>
                    <a:pt x="62980" y="25838"/>
                  </a:cubicBezTo>
                  <a:cubicBezTo>
                    <a:pt x="62980" y="25777"/>
                    <a:pt x="62980" y="25686"/>
                    <a:pt x="62980" y="25625"/>
                  </a:cubicBezTo>
                  <a:cubicBezTo>
                    <a:pt x="62980" y="25564"/>
                    <a:pt x="62980" y="25503"/>
                    <a:pt x="62950" y="25443"/>
                  </a:cubicBezTo>
                  <a:cubicBezTo>
                    <a:pt x="62950" y="25351"/>
                    <a:pt x="62950" y="25230"/>
                    <a:pt x="62919" y="25169"/>
                  </a:cubicBezTo>
                  <a:cubicBezTo>
                    <a:pt x="62919" y="25139"/>
                    <a:pt x="62919" y="25139"/>
                    <a:pt x="62919" y="25108"/>
                  </a:cubicBezTo>
                  <a:cubicBezTo>
                    <a:pt x="62919" y="25078"/>
                    <a:pt x="62919" y="25048"/>
                    <a:pt x="62919" y="25017"/>
                  </a:cubicBezTo>
                  <a:lnTo>
                    <a:pt x="62889" y="24987"/>
                  </a:lnTo>
                  <a:cubicBezTo>
                    <a:pt x="62889" y="24926"/>
                    <a:pt x="62889" y="24896"/>
                    <a:pt x="62889" y="24865"/>
                  </a:cubicBezTo>
                  <a:cubicBezTo>
                    <a:pt x="62889" y="24804"/>
                    <a:pt x="62859" y="24744"/>
                    <a:pt x="62859" y="24683"/>
                  </a:cubicBezTo>
                  <a:lnTo>
                    <a:pt x="62859" y="24622"/>
                  </a:lnTo>
                  <a:lnTo>
                    <a:pt x="62828" y="24561"/>
                  </a:lnTo>
                  <a:cubicBezTo>
                    <a:pt x="62828" y="24531"/>
                    <a:pt x="62828" y="24531"/>
                    <a:pt x="62828" y="24500"/>
                  </a:cubicBezTo>
                  <a:lnTo>
                    <a:pt x="62798" y="24470"/>
                  </a:lnTo>
                  <a:cubicBezTo>
                    <a:pt x="62798" y="24409"/>
                    <a:pt x="62798" y="24379"/>
                    <a:pt x="62767" y="24318"/>
                  </a:cubicBezTo>
                  <a:cubicBezTo>
                    <a:pt x="62767" y="24227"/>
                    <a:pt x="62737" y="24136"/>
                    <a:pt x="62707" y="24044"/>
                  </a:cubicBezTo>
                  <a:cubicBezTo>
                    <a:pt x="62707" y="23953"/>
                    <a:pt x="62676" y="23892"/>
                    <a:pt x="62646" y="23801"/>
                  </a:cubicBezTo>
                  <a:cubicBezTo>
                    <a:pt x="62615" y="23710"/>
                    <a:pt x="62615" y="23649"/>
                    <a:pt x="62585" y="23558"/>
                  </a:cubicBezTo>
                  <a:lnTo>
                    <a:pt x="62403" y="23619"/>
                  </a:lnTo>
                  <a:lnTo>
                    <a:pt x="62403" y="23619"/>
                  </a:lnTo>
                  <a:lnTo>
                    <a:pt x="62555" y="23497"/>
                  </a:lnTo>
                  <a:cubicBezTo>
                    <a:pt x="62524" y="23406"/>
                    <a:pt x="62494" y="23345"/>
                    <a:pt x="62494" y="23254"/>
                  </a:cubicBezTo>
                  <a:cubicBezTo>
                    <a:pt x="62372" y="22920"/>
                    <a:pt x="62251" y="22616"/>
                    <a:pt x="62099" y="22282"/>
                  </a:cubicBezTo>
                  <a:cubicBezTo>
                    <a:pt x="62038" y="22160"/>
                    <a:pt x="61977" y="22008"/>
                    <a:pt x="61916" y="21886"/>
                  </a:cubicBezTo>
                  <a:cubicBezTo>
                    <a:pt x="61886" y="21826"/>
                    <a:pt x="61855" y="21795"/>
                    <a:pt x="61825" y="21704"/>
                  </a:cubicBezTo>
                  <a:cubicBezTo>
                    <a:pt x="61795" y="21704"/>
                    <a:pt x="61795" y="21674"/>
                    <a:pt x="61795" y="21674"/>
                  </a:cubicBezTo>
                  <a:cubicBezTo>
                    <a:pt x="61795" y="21643"/>
                    <a:pt x="61764" y="21643"/>
                    <a:pt x="61764" y="21643"/>
                  </a:cubicBezTo>
                  <a:cubicBezTo>
                    <a:pt x="61764" y="21613"/>
                    <a:pt x="61734" y="21582"/>
                    <a:pt x="61704" y="21552"/>
                  </a:cubicBezTo>
                  <a:cubicBezTo>
                    <a:pt x="61491" y="21126"/>
                    <a:pt x="61248" y="20731"/>
                    <a:pt x="61004" y="20367"/>
                  </a:cubicBezTo>
                  <a:cubicBezTo>
                    <a:pt x="60883" y="20184"/>
                    <a:pt x="60731" y="20002"/>
                    <a:pt x="60609" y="19819"/>
                  </a:cubicBezTo>
                  <a:lnTo>
                    <a:pt x="60427" y="19607"/>
                  </a:lnTo>
                  <a:lnTo>
                    <a:pt x="60275" y="19728"/>
                  </a:lnTo>
                  <a:lnTo>
                    <a:pt x="60396" y="19546"/>
                  </a:lnTo>
                  <a:cubicBezTo>
                    <a:pt x="60062" y="19151"/>
                    <a:pt x="59697" y="18786"/>
                    <a:pt x="59363" y="18482"/>
                  </a:cubicBezTo>
                  <a:cubicBezTo>
                    <a:pt x="59302" y="18452"/>
                    <a:pt x="59272" y="18391"/>
                    <a:pt x="59241" y="18360"/>
                  </a:cubicBezTo>
                  <a:cubicBezTo>
                    <a:pt x="59150" y="18300"/>
                    <a:pt x="59059" y="18209"/>
                    <a:pt x="58968" y="18148"/>
                  </a:cubicBezTo>
                  <a:lnTo>
                    <a:pt x="58755" y="17996"/>
                  </a:lnTo>
                  <a:cubicBezTo>
                    <a:pt x="58512" y="17813"/>
                    <a:pt x="58269" y="17631"/>
                    <a:pt x="58026" y="17509"/>
                  </a:cubicBezTo>
                  <a:lnTo>
                    <a:pt x="31703" y="2312"/>
                  </a:lnTo>
                  <a:lnTo>
                    <a:pt x="30791" y="1765"/>
                  </a:lnTo>
                  <a:cubicBezTo>
                    <a:pt x="30700" y="1734"/>
                    <a:pt x="30639" y="1673"/>
                    <a:pt x="30548" y="1643"/>
                  </a:cubicBezTo>
                  <a:cubicBezTo>
                    <a:pt x="30487" y="1613"/>
                    <a:pt x="30396" y="1582"/>
                    <a:pt x="30335" y="1552"/>
                  </a:cubicBezTo>
                  <a:cubicBezTo>
                    <a:pt x="30214" y="1491"/>
                    <a:pt x="30092" y="1430"/>
                    <a:pt x="30001" y="1400"/>
                  </a:cubicBezTo>
                  <a:cubicBezTo>
                    <a:pt x="29879" y="1339"/>
                    <a:pt x="29758" y="1309"/>
                    <a:pt x="29636" y="1278"/>
                  </a:cubicBezTo>
                  <a:cubicBezTo>
                    <a:pt x="29636" y="1248"/>
                    <a:pt x="29606" y="1248"/>
                    <a:pt x="29606" y="1248"/>
                  </a:cubicBezTo>
                  <a:cubicBezTo>
                    <a:pt x="29514" y="1217"/>
                    <a:pt x="29423" y="1217"/>
                    <a:pt x="29362" y="1187"/>
                  </a:cubicBezTo>
                  <a:cubicBezTo>
                    <a:pt x="29302" y="1187"/>
                    <a:pt x="29241" y="1157"/>
                    <a:pt x="29210" y="1157"/>
                  </a:cubicBezTo>
                  <a:cubicBezTo>
                    <a:pt x="29059" y="1126"/>
                    <a:pt x="28876" y="1096"/>
                    <a:pt x="28694" y="1096"/>
                  </a:cubicBezTo>
                  <a:lnTo>
                    <a:pt x="28663" y="1065"/>
                  </a:lnTo>
                  <a:lnTo>
                    <a:pt x="28511" y="1065"/>
                  </a:lnTo>
                  <a:lnTo>
                    <a:pt x="29180" y="670"/>
                  </a:lnTo>
                  <a:cubicBezTo>
                    <a:pt x="29533" y="476"/>
                    <a:pt x="29929" y="378"/>
                    <a:pt x="30359" y="378"/>
                  </a:cubicBezTo>
                  <a:close/>
                  <a:moveTo>
                    <a:pt x="31794" y="31947"/>
                  </a:moveTo>
                  <a:lnTo>
                    <a:pt x="31794" y="31947"/>
                  </a:lnTo>
                  <a:cubicBezTo>
                    <a:pt x="31764" y="32099"/>
                    <a:pt x="31733" y="32251"/>
                    <a:pt x="31703" y="32403"/>
                  </a:cubicBezTo>
                  <a:cubicBezTo>
                    <a:pt x="31581" y="32829"/>
                    <a:pt x="31338" y="33194"/>
                    <a:pt x="31095" y="33589"/>
                  </a:cubicBezTo>
                  <a:cubicBezTo>
                    <a:pt x="31034" y="33680"/>
                    <a:pt x="31004" y="33771"/>
                    <a:pt x="30943" y="33862"/>
                  </a:cubicBezTo>
                  <a:cubicBezTo>
                    <a:pt x="30761" y="33619"/>
                    <a:pt x="30518" y="33467"/>
                    <a:pt x="30244" y="33406"/>
                  </a:cubicBezTo>
                  <a:cubicBezTo>
                    <a:pt x="30205" y="33401"/>
                    <a:pt x="30166" y="33399"/>
                    <a:pt x="30127" y="33399"/>
                  </a:cubicBezTo>
                  <a:cubicBezTo>
                    <a:pt x="29712" y="33399"/>
                    <a:pt x="29319" y="33686"/>
                    <a:pt x="29180" y="34075"/>
                  </a:cubicBezTo>
                  <a:cubicBezTo>
                    <a:pt x="29119" y="34349"/>
                    <a:pt x="29150" y="34592"/>
                    <a:pt x="29180" y="34805"/>
                  </a:cubicBezTo>
                  <a:cubicBezTo>
                    <a:pt x="29180" y="34896"/>
                    <a:pt x="29210" y="34956"/>
                    <a:pt x="29210" y="35048"/>
                  </a:cubicBezTo>
                  <a:cubicBezTo>
                    <a:pt x="29210" y="35260"/>
                    <a:pt x="29180" y="35534"/>
                    <a:pt x="28998" y="35625"/>
                  </a:cubicBezTo>
                  <a:cubicBezTo>
                    <a:pt x="28964" y="35640"/>
                    <a:pt x="28927" y="35647"/>
                    <a:pt x="28890" y="35647"/>
                  </a:cubicBezTo>
                  <a:cubicBezTo>
                    <a:pt x="28692" y="35647"/>
                    <a:pt x="28462" y="35460"/>
                    <a:pt x="28359" y="35230"/>
                  </a:cubicBezTo>
                  <a:cubicBezTo>
                    <a:pt x="28147" y="34835"/>
                    <a:pt x="28116" y="34349"/>
                    <a:pt x="28116" y="33923"/>
                  </a:cubicBezTo>
                  <a:lnTo>
                    <a:pt x="31794" y="31947"/>
                  </a:lnTo>
                  <a:close/>
                  <a:moveTo>
                    <a:pt x="38116" y="13163"/>
                  </a:moveTo>
                  <a:lnTo>
                    <a:pt x="53649" y="22190"/>
                  </a:lnTo>
                  <a:cubicBezTo>
                    <a:pt x="53451" y="22141"/>
                    <a:pt x="53243" y="22117"/>
                    <a:pt x="53035" y="22117"/>
                  </a:cubicBezTo>
                  <a:cubicBezTo>
                    <a:pt x="52605" y="22117"/>
                    <a:pt x="52173" y="22219"/>
                    <a:pt x="51825" y="22403"/>
                  </a:cubicBezTo>
                  <a:cubicBezTo>
                    <a:pt x="51491" y="22616"/>
                    <a:pt x="51278" y="22920"/>
                    <a:pt x="51278" y="23224"/>
                  </a:cubicBezTo>
                  <a:lnTo>
                    <a:pt x="51278" y="24044"/>
                  </a:lnTo>
                  <a:cubicBezTo>
                    <a:pt x="51156" y="24075"/>
                    <a:pt x="51035" y="24136"/>
                    <a:pt x="50943" y="24257"/>
                  </a:cubicBezTo>
                  <a:cubicBezTo>
                    <a:pt x="50487" y="24713"/>
                    <a:pt x="50487" y="25716"/>
                    <a:pt x="50487" y="25838"/>
                  </a:cubicBezTo>
                  <a:lnTo>
                    <a:pt x="50487" y="29698"/>
                  </a:lnTo>
                  <a:cubicBezTo>
                    <a:pt x="50457" y="29728"/>
                    <a:pt x="50457" y="29789"/>
                    <a:pt x="50487" y="29850"/>
                  </a:cubicBezTo>
                  <a:lnTo>
                    <a:pt x="50487" y="30428"/>
                  </a:lnTo>
                  <a:cubicBezTo>
                    <a:pt x="50487" y="30823"/>
                    <a:pt x="50639" y="31157"/>
                    <a:pt x="50913" y="31431"/>
                  </a:cubicBezTo>
                  <a:cubicBezTo>
                    <a:pt x="51308" y="31826"/>
                    <a:pt x="52007" y="32282"/>
                    <a:pt x="53041" y="32282"/>
                  </a:cubicBezTo>
                  <a:cubicBezTo>
                    <a:pt x="53314" y="32282"/>
                    <a:pt x="53557" y="32251"/>
                    <a:pt x="53801" y="32190"/>
                  </a:cubicBezTo>
                  <a:cubicBezTo>
                    <a:pt x="54469" y="32039"/>
                    <a:pt x="54925" y="31674"/>
                    <a:pt x="55229" y="31431"/>
                  </a:cubicBezTo>
                  <a:cubicBezTo>
                    <a:pt x="55503" y="31187"/>
                    <a:pt x="55655" y="30823"/>
                    <a:pt x="55655" y="30428"/>
                  </a:cubicBezTo>
                  <a:lnTo>
                    <a:pt x="55655" y="25838"/>
                  </a:lnTo>
                  <a:cubicBezTo>
                    <a:pt x="55655" y="25655"/>
                    <a:pt x="55594" y="24166"/>
                    <a:pt x="54804" y="23984"/>
                  </a:cubicBezTo>
                  <a:lnTo>
                    <a:pt x="54804" y="23224"/>
                  </a:lnTo>
                  <a:cubicBezTo>
                    <a:pt x="54804" y="23072"/>
                    <a:pt x="54743" y="22920"/>
                    <a:pt x="54652" y="22768"/>
                  </a:cubicBezTo>
                  <a:lnTo>
                    <a:pt x="54652" y="22768"/>
                  </a:lnTo>
                  <a:lnTo>
                    <a:pt x="61916" y="26993"/>
                  </a:lnTo>
                  <a:lnTo>
                    <a:pt x="61886" y="33862"/>
                  </a:lnTo>
                  <a:lnTo>
                    <a:pt x="61886" y="34197"/>
                  </a:lnTo>
                  <a:lnTo>
                    <a:pt x="61886" y="40732"/>
                  </a:lnTo>
                  <a:lnTo>
                    <a:pt x="26809" y="20063"/>
                  </a:lnTo>
                  <a:lnTo>
                    <a:pt x="34256" y="15443"/>
                  </a:lnTo>
                  <a:lnTo>
                    <a:pt x="34256" y="15503"/>
                  </a:lnTo>
                  <a:cubicBezTo>
                    <a:pt x="34135" y="15564"/>
                    <a:pt x="34013" y="15625"/>
                    <a:pt x="33922" y="15716"/>
                  </a:cubicBezTo>
                  <a:cubicBezTo>
                    <a:pt x="33466" y="16172"/>
                    <a:pt x="33466" y="17205"/>
                    <a:pt x="33466" y="17297"/>
                  </a:cubicBezTo>
                  <a:lnTo>
                    <a:pt x="33466" y="21218"/>
                  </a:lnTo>
                  <a:cubicBezTo>
                    <a:pt x="33466" y="21248"/>
                    <a:pt x="33466" y="21278"/>
                    <a:pt x="33466" y="21278"/>
                  </a:cubicBezTo>
                  <a:lnTo>
                    <a:pt x="33466" y="21917"/>
                  </a:lnTo>
                  <a:cubicBezTo>
                    <a:pt x="33466" y="22282"/>
                    <a:pt x="33618" y="22646"/>
                    <a:pt x="33891" y="22889"/>
                  </a:cubicBezTo>
                  <a:cubicBezTo>
                    <a:pt x="34287" y="23285"/>
                    <a:pt x="34986" y="23741"/>
                    <a:pt x="36019" y="23741"/>
                  </a:cubicBezTo>
                  <a:cubicBezTo>
                    <a:pt x="36293" y="23741"/>
                    <a:pt x="36536" y="23741"/>
                    <a:pt x="36779" y="23680"/>
                  </a:cubicBezTo>
                  <a:cubicBezTo>
                    <a:pt x="37448" y="23528"/>
                    <a:pt x="37934" y="23163"/>
                    <a:pt x="38208" y="22889"/>
                  </a:cubicBezTo>
                  <a:cubicBezTo>
                    <a:pt x="38481" y="22646"/>
                    <a:pt x="38633" y="22282"/>
                    <a:pt x="38633" y="21917"/>
                  </a:cubicBezTo>
                  <a:lnTo>
                    <a:pt x="38633" y="17297"/>
                  </a:lnTo>
                  <a:cubicBezTo>
                    <a:pt x="38633" y="17114"/>
                    <a:pt x="38572" y="15625"/>
                    <a:pt x="37782" y="15443"/>
                  </a:cubicBezTo>
                  <a:lnTo>
                    <a:pt x="37782" y="14713"/>
                  </a:lnTo>
                  <a:cubicBezTo>
                    <a:pt x="37782" y="14379"/>
                    <a:pt x="37600" y="14105"/>
                    <a:pt x="37235" y="13892"/>
                  </a:cubicBezTo>
                  <a:cubicBezTo>
                    <a:pt x="37174" y="13862"/>
                    <a:pt x="37144" y="13832"/>
                    <a:pt x="37083" y="13801"/>
                  </a:cubicBezTo>
                  <a:lnTo>
                    <a:pt x="38116" y="13163"/>
                  </a:lnTo>
                  <a:close/>
                  <a:moveTo>
                    <a:pt x="29940" y="40762"/>
                  </a:moveTo>
                  <a:cubicBezTo>
                    <a:pt x="30019" y="40789"/>
                    <a:pt x="30076" y="40838"/>
                    <a:pt x="30149" y="40871"/>
                  </a:cubicBezTo>
                  <a:lnTo>
                    <a:pt x="30149" y="40871"/>
                  </a:lnTo>
                  <a:cubicBezTo>
                    <a:pt x="30091" y="40853"/>
                    <a:pt x="30016" y="40853"/>
                    <a:pt x="29940" y="40853"/>
                  </a:cubicBezTo>
                  <a:lnTo>
                    <a:pt x="29940" y="40762"/>
                  </a:lnTo>
                  <a:close/>
                  <a:moveTo>
                    <a:pt x="24013" y="41826"/>
                  </a:moveTo>
                  <a:lnTo>
                    <a:pt x="23435" y="42160"/>
                  </a:lnTo>
                  <a:cubicBezTo>
                    <a:pt x="23466" y="42069"/>
                    <a:pt x="23496" y="41978"/>
                    <a:pt x="23496" y="41917"/>
                  </a:cubicBezTo>
                  <a:cubicBezTo>
                    <a:pt x="23678" y="41917"/>
                    <a:pt x="23830" y="41887"/>
                    <a:pt x="24013" y="41826"/>
                  </a:cubicBezTo>
                  <a:close/>
                  <a:moveTo>
                    <a:pt x="26809" y="31339"/>
                  </a:moveTo>
                  <a:cubicBezTo>
                    <a:pt x="27235" y="31491"/>
                    <a:pt x="27508" y="31947"/>
                    <a:pt x="27630" y="32312"/>
                  </a:cubicBezTo>
                  <a:cubicBezTo>
                    <a:pt x="27721" y="32707"/>
                    <a:pt x="27721" y="33163"/>
                    <a:pt x="27721" y="33619"/>
                  </a:cubicBezTo>
                  <a:lnTo>
                    <a:pt x="27721" y="33801"/>
                  </a:lnTo>
                  <a:cubicBezTo>
                    <a:pt x="27721" y="34288"/>
                    <a:pt x="27751" y="34865"/>
                    <a:pt x="28025" y="35382"/>
                  </a:cubicBezTo>
                  <a:cubicBezTo>
                    <a:pt x="28193" y="35741"/>
                    <a:pt x="28530" y="36025"/>
                    <a:pt x="28874" y="36025"/>
                  </a:cubicBezTo>
                  <a:cubicBezTo>
                    <a:pt x="28967" y="36025"/>
                    <a:pt x="29060" y="36005"/>
                    <a:pt x="29150" y="35960"/>
                  </a:cubicBezTo>
                  <a:cubicBezTo>
                    <a:pt x="29454" y="35808"/>
                    <a:pt x="29606" y="35443"/>
                    <a:pt x="29575" y="35017"/>
                  </a:cubicBezTo>
                  <a:cubicBezTo>
                    <a:pt x="29575" y="34926"/>
                    <a:pt x="29575" y="34835"/>
                    <a:pt x="29545" y="34774"/>
                  </a:cubicBezTo>
                  <a:cubicBezTo>
                    <a:pt x="29514" y="34561"/>
                    <a:pt x="29514" y="34379"/>
                    <a:pt x="29545" y="34197"/>
                  </a:cubicBezTo>
                  <a:cubicBezTo>
                    <a:pt x="29624" y="33959"/>
                    <a:pt x="29841" y="33790"/>
                    <a:pt x="30077" y="33790"/>
                  </a:cubicBezTo>
                  <a:cubicBezTo>
                    <a:pt x="30112" y="33790"/>
                    <a:pt x="30148" y="33794"/>
                    <a:pt x="30183" y="33801"/>
                  </a:cubicBezTo>
                  <a:cubicBezTo>
                    <a:pt x="30396" y="33801"/>
                    <a:pt x="30518" y="33923"/>
                    <a:pt x="30639" y="34105"/>
                  </a:cubicBezTo>
                  <a:cubicBezTo>
                    <a:pt x="30639" y="34105"/>
                    <a:pt x="30669" y="34136"/>
                    <a:pt x="30669" y="34166"/>
                  </a:cubicBezTo>
                  <a:cubicBezTo>
                    <a:pt x="30669" y="34166"/>
                    <a:pt x="30669" y="34197"/>
                    <a:pt x="30669" y="34227"/>
                  </a:cubicBezTo>
                  <a:cubicBezTo>
                    <a:pt x="30669" y="34257"/>
                    <a:pt x="30700" y="34318"/>
                    <a:pt x="30700" y="34349"/>
                  </a:cubicBezTo>
                  <a:cubicBezTo>
                    <a:pt x="30700" y="34409"/>
                    <a:pt x="30730" y="34470"/>
                    <a:pt x="30791" y="34501"/>
                  </a:cubicBezTo>
                  <a:cubicBezTo>
                    <a:pt x="30882" y="35048"/>
                    <a:pt x="30761" y="35747"/>
                    <a:pt x="30609" y="36112"/>
                  </a:cubicBezTo>
                  <a:cubicBezTo>
                    <a:pt x="30396" y="36719"/>
                    <a:pt x="29940" y="37236"/>
                    <a:pt x="29393" y="37571"/>
                  </a:cubicBezTo>
                  <a:lnTo>
                    <a:pt x="29362" y="37571"/>
                  </a:lnTo>
                  <a:cubicBezTo>
                    <a:pt x="29362" y="37571"/>
                    <a:pt x="29332" y="37601"/>
                    <a:pt x="29332" y="37601"/>
                  </a:cubicBezTo>
                  <a:cubicBezTo>
                    <a:pt x="29332" y="37601"/>
                    <a:pt x="29332" y="37631"/>
                    <a:pt x="29302" y="37631"/>
                  </a:cubicBezTo>
                  <a:cubicBezTo>
                    <a:pt x="29302" y="37662"/>
                    <a:pt x="29302" y="37662"/>
                    <a:pt x="29302" y="37662"/>
                  </a:cubicBezTo>
                  <a:cubicBezTo>
                    <a:pt x="29302" y="37692"/>
                    <a:pt x="29302" y="37692"/>
                    <a:pt x="29302" y="37722"/>
                  </a:cubicBezTo>
                  <a:cubicBezTo>
                    <a:pt x="29302" y="37722"/>
                    <a:pt x="29302" y="37722"/>
                    <a:pt x="29302" y="37753"/>
                  </a:cubicBezTo>
                  <a:lnTo>
                    <a:pt x="29666" y="41917"/>
                  </a:lnTo>
                  <a:cubicBezTo>
                    <a:pt x="29666" y="41947"/>
                    <a:pt x="29697" y="42008"/>
                    <a:pt x="29727" y="42039"/>
                  </a:cubicBezTo>
                  <a:cubicBezTo>
                    <a:pt x="29758" y="42069"/>
                    <a:pt x="30335" y="42616"/>
                    <a:pt x="29940" y="44136"/>
                  </a:cubicBezTo>
                  <a:cubicBezTo>
                    <a:pt x="29910" y="44166"/>
                    <a:pt x="29910" y="44166"/>
                    <a:pt x="29910" y="44197"/>
                  </a:cubicBezTo>
                  <a:cubicBezTo>
                    <a:pt x="29393" y="45595"/>
                    <a:pt x="27995" y="46628"/>
                    <a:pt x="26475" y="46689"/>
                  </a:cubicBezTo>
                  <a:cubicBezTo>
                    <a:pt x="26434" y="46691"/>
                    <a:pt x="26392" y="46691"/>
                    <a:pt x="26351" y="46691"/>
                  </a:cubicBezTo>
                  <a:cubicBezTo>
                    <a:pt x="25572" y="46691"/>
                    <a:pt x="24800" y="46422"/>
                    <a:pt x="24165" y="45960"/>
                  </a:cubicBezTo>
                  <a:lnTo>
                    <a:pt x="27508" y="43893"/>
                  </a:lnTo>
                  <a:cubicBezTo>
                    <a:pt x="27600" y="43862"/>
                    <a:pt x="27630" y="43741"/>
                    <a:pt x="27600" y="43650"/>
                  </a:cubicBezTo>
                  <a:cubicBezTo>
                    <a:pt x="27560" y="43591"/>
                    <a:pt x="27496" y="43557"/>
                    <a:pt x="27430" y="43557"/>
                  </a:cubicBezTo>
                  <a:cubicBezTo>
                    <a:pt x="27394" y="43557"/>
                    <a:pt x="27358" y="43567"/>
                    <a:pt x="27326" y="43589"/>
                  </a:cubicBezTo>
                  <a:lnTo>
                    <a:pt x="23830" y="45717"/>
                  </a:lnTo>
                  <a:cubicBezTo>
                    <a:pt x="23648" y="45534"/>
                    <a:pt x="23496" y="45382"/>
                    <a:pt x="23344" y="45169"/>
                  </a:cubicBezTo>
                  <a:lnTo>
                    <a:pt x="26840" y="43011"/>
                  </a:lnTo>
                  <a:cubicBezTo>
                    <a:pt x="26931" y="42951"/>
                    <a:pt x="26961" y="42829"/>
                    <a:pt x="26900" y="42738"/>
                  </a:cubicBezTo>
                  <a:cubicBezTo>
                    <a:pt x="26861" y="42679"/>
                    <a:pt x="26797" y="42645"/>
                    <a:pt x="26731" y="42645"/>
                  </a:cubicBezTo>
                  <a:cubicBezTo>
                    <a:pt x="26695" y="42645"/>
                    <a:pt x="26659" y="42655"/>
                    <a:pt x="26627" y="42677"/>
                  </a:cubicBezTo>
                  <a:lnTo>
                    <a:pt x="23131" y="44865"/>
                  </a:lnTo>
                  <a:cubicBezTo>
                    <a:pt x="23071" y="44774"/>
                    <a:pt x="23010" y="44653"/>
                    <a:pt x="22949" y="44561"/>
                  </a:cubicBezTo>
                  <a:cubicBezTo>
                    <a:pt x="23010" y="44318"/>
                    <a:pt x="23040" y="44075"/>
                    <a:pt x="23101" y="43862"/>
                  </a:cubicBezTo>
                  <a:lnTo>
                    <a:pt x="23253" y="43862"/>
                  </a:lnTo>
                  <a:lnTo>
                    <a:pt x="26110" y="42191"/>
                  </a:lnTo>
                  <a:cubicBezTo>
                    <a:pt x="26201" y="42130"/>
                    <a:pt x="26232" y="42008"/>
                    <a:pt x="26171" y="41917"/>
                  </a:cubicBezTo>
                  <a:cubicBezTo>
                    <a:pt x="26132" y="41858"/>
                    <a:pt x="26067" y="41825"/>
                    <a:pt x="26002" y="41825"/>
                  </a:cubicBezTo>
                  <a:cubicBezTo>
                    <a:pt x="25966" y="41825"/>
                    <a:pt x="25930" y="41835"/>
                    <a:pt x="25897" y="41856"/>
                  </a:cubicBezTo>
                  <a:lnTo>
                    <a:pt x="23162" y="43467"/>
                  </a:lnTo>
                  <a:cubicBezTo>
                    <a:pt x="23223" y="43133"/>
                    <a:pt x="23283" y="42859"/>
                    <a:pt x="23344" y="42616"/>
                  </a:cubicBezTo>
                  <a:cubicBezTo>
                    <a:pt x="23375" y="42616"/>
                    <a:pt x="23405" y="42616"/>
                    <a:pt x="23435" y="42586"/>
                  </a:cubicBezTo>
                  <a:lnTo>
                    <a:pt x="24773" y="41826"/>
                  </a:lnTo>
                  <a:cubicBezTo>
                    <a:pt x="24834" y="41795"/>
                    <a:pt x="24864" y="41674"/>
                    <a:pt x="24834" y="41613"/>
                  </a:cubicBezTo>
                  <a:cubicBezTo>
                    <a:pt x="26293" y="41096"/>
                    <a:pt x="26961" y="40245"/>
                    <a:pt x="27022" y="40215"/>
                  </a:cubicBezTo>
                  <a:cubicBezTo>
                    <a:pt x="27083" y="40124"/>
                    <a:pt x="27052" y="40002"/>
                    <a:pt x="26992" y="39941"/>
                  </a:cubicBezTo>
                  <a:cubicBezTo>
                    <a:pt x="26951" y="39914"/>
                    <a:pt x="26903" y="39899"/>
                    <a:pt x="26858" y="39899"/>
                  </a:cubicBezTo>
                  <a:cubicBezTo>
                    <a:pt x="26803" y="39899"/>
                    <a:pt x="26752" y="39922"/>
                    <a:pt x="26718" y="39972"/>
                  </a:cubicBezTo>
                  <a:cubicBezTo>
                    <a:pt x="26688" y="39972"/>
                    <a:pt x="25654" y="41309"/>
                    <a:pt x="23314" y="41552"/>
                  </a:cubicBezTo>
                  <a:cubicBezTo>
                    <a:pt x="23187" y="41570"/>
                    <a:pt x="23063" y="41578"/>
                    <a:pt x="22942" y="41578"/>
                  </a:cubicBezTo>
                  <a:cubicBezTo>
                    <a:pt x="22218" y="41578"/>
                    <a:pt x="21589" y="41270"/>
                    <a:pt x="21095" y="40671"/>
                  </a:cubicBezTo>
                  <a:cubicBezTo>
                    <a:pt x="20609" y="40124"/>
                    <a:pt x="20335" y="39394"/>
                    <a:pt x="20305" y="38574"/>
                  </a:cubicBezTo>
                  <a:lnTo>
                    <a:pt x="20061" y="31583"/>
                  </a:lnTo>
                  <a:lnTo>
                    <a:pt x="20061" y="31583"/>
                  </a:lnTo>
                  <a:cubicBezTo>
                    <a:pt x="20748" y="31989"/>
                    <a:pt x="21562" y="32077"/>
                    <a:pt x="22326" y="32077"/>
                  </a:cubicBezTo>
                  <a:cubicBezTo>
                    <a:pt x="22475" y="32077"/>
                    <a:pt x="22623" y="32074"/>
                    <a:pt x="22767" y="32069"/>
                  </a:cubicBezTo>
                  <a:cubicBezTo>
                    <a:pt x="24013" y="32008"/>
                    <a:pt x="25289" y="31765"/>
                    <a:pt x="26809" y="31339"/>
                  </a:cubicBezTo>
                  <a:close/>
                  <a:moveTo>
                    <a:pt x="23101" y="41947"/>
                  </a:moveTo>
                  <a:cubicBezTo>
                    <a:pt x="23010" y="42343"/>
                    <a:pt x="22827" y="43163"/>
                    <a:pt x="22615" y="44349"/>
                  </a:cubicBezTo>
                  <a:cubicBezTo>
                    <a:pt x="22523" y="44410"/>
                    <a:pt x="22493" y="44501"/>
                    <a:pt x="22523" y="44592"/>
                  </a:cubicBezTo>
                  <a:cubicBezTo>
                    <a:pt x="22554" y="44592"/>
                    <a:pt x="22554" y="44622"/>
                    <a:pt x="22554" y="44622"/>
                  </a:cubicBezTo>
                  <a:cubicBezTo>
                    <a:pt x="22341" y="45717"/>
                    <a:pt x="22098" y="47115"/>
                    <a:pt x="21824" y="48786"/>
                  </a:cubicBezTo>
                  <a:cubicBezTo>
                    <a:pt x="21794" y="48756"/>
                    <a:pt x="21764" y="48695"/>
                    <a:pt x="21733" y="48665"/>
                  </a:cubicBezTo>
                  <a:cubicBezTo>
                    <a:pt x="21368" y="48361"/>
                    <a:pt x="20973" y="48179"/>
                    <a:pt x="20578" y="48118"/>
                  </a:cubicBezTo>
                  <a:cubicBezTo>
                    <a:pt x="20609" y="45808"/>
                    <a:pt x="21460" y="43680"/>
                    <a:pt x="23040" y="41947"/>
                  </a:cubicBezTo>
                  <a:close/>
                  <a:moveTo>
                    <a:pt x="33132" y="43558"/>
                  </a:moveTo>
                  <a:cubicBezTo>
                    <a:pt x="33831" y="43741"/>
                    <a:pt x="35746" y="44349"/>
                    <a:pt x="37174" y="45321"/>
                  </a:cubicBezTo>
                  <a:cubicBezTo>
                    <a:pt x="36232" y="45625"/>
                    <a:pt x="35381" y="46172"/>
                    <a:pt x="34773" y="46932"/>
                  </a:cubicBezTo>
                  <a:cubicBezTo>
                    <a:pt x="34287" y="47540"/>
                    <a:pt x="33952" y="48209"/>
                    <a:pt x="33770" y="48938"/>
                  </a:cubicBezTo>
                  <a:cubicBezTo>
                    <a:pt x="33587" y="47358"/>
                    <a:pt x="33405" y="45777"/>
                    <a:pt x="33223" y="44197"/>
                  </a:cubicBezTo>
                  <a:cubicBezTo>
                    <a:pt x="33192" y="43984"/>
                    <a:pt x="33162" y="43741"/>
                    <a:pt x="33132" y="43558"/>
                  </a:cubicBezTo>
                  <a:close/>
                  <a:moveTo>
                    <a:pt x="3617" y="48665"/>
                  </a:moveTo>
                  <a:lnTo>
                    <a:pt x="4742" y="48938"/>
                  </a:lnTo>
                  <a:lnTo>
                    <a:pt x="3830" y="49486"/>
                  </a:lnTo>
                  <a:lnTo>
                    <a:pt x="3617" y="48665"/>
                  </a:lnTo>
                  <a:close/>
                  <a:moveTo>
                    <a:pt x="21156" y="44014"/>
                  </a:moveTo>
                  <a:cubicBezTo>
                    <a:pt x="20548" y="45291"/>
                    <a:pt x="20213" y="46689"/>
                    <a:pt x="20183" y="48148"/>
                  </a:cubicBezTo>
                  <a:cubicBezTo>
                    <a:pt x="19514" y="48270"/>
                    <a:pt x="18967" y="48817"/>
                    <a:pt x="18511" y="49790"/>
                  </a:cubicBezTo>
                  <a:cubicBezTo>
                    <a:pt x="18390" y="50063"/>
                    <a:pt x="18268" y="50367"/>
                    <a:pt x="18177" y="50671"/>
                  </a:cubicBezTo>
                  <a:cubicBezTo>
                    <a:pt x="18754" y="48331"/>
                    <a:pt x="19727" y="46142"/>
                    <a:pt x="21156" y="44014"/>
                  </a:cubicBezTo>
                  <a:close/>
                  <a:moveTo>
                    <a:pt x="5259" y="49060"/>
                  </a:moveTo>
                  <a:lnTo>
                    <a:pt x="6535" y="49394"/>
                  </a:lnTo>
                  <a:lnTo>
                    <a:pt x="4195" y="50823"/>
                  </a:lnTo>
                  <a:lnTo>
                    <a:pt x="3952" y="49881"/>
                  </a:lnTo>
                  <a:lnTo>
                    <a:pt x="5259" y="49060"/>
                  </a:lnTo>
                  <a:close/>
                  <a:moveTo>
                    <a:pt x="64378" y="33771"/>
                  </a:moveTo>
                  <a:lnTo>
                    <a:pt x="64621" y="33923"/>
                  </a:lnTo>
                  <a:cubicBezTo>
                    <a:pt x="64925" y="34105"/>
                    <a:pt x="65169" y="34531"/>
                    <a:pt x="65169" y="34865"/>
                  </a:cubicBezTo>
                  <a:lnTo>
                    <a:pt x="65138" y="50245"/>
                  </a:lnTo>
                  <a:cubicBezTo>
                    <a:pt x="65138" y="50367"/>
                    <a:pt x="65077" y="50458"/>
                    <a:pt x="65047" y="50489"/>
                  </a:cubicBezTo>
                  <a:lnTo>
                    <a:pt x="64287" y="50914"/>
                  </a:lnTo>
                  <a:cubicBezTo>
                    <a:pt x="64287" y="50914"/>
                    <a:pt x="64257" y="50945"/>
                    <a:pt x="64257" y="50945"/>
                  </a:cubicBezTo>
                  <a:lnTo>
                    <a:pt x="63892" y="51097"/>
                  </a:lnTo>
                  <a:lnTo>
                    <a:pt x="63922" y="35747"/>
                  </a:lnTo>
                  <a:cubicBezTo>
                    <a:pt x="63922" y="35260"/>
                    <a:pt x="63618" y="34713"/>
                    <a:pt x="63193" y="34470"/>
                  </a:cubicBezTo>
                  <a:lnTo>
                    <a:pt x="63132" y="34440"/>
                  </a:lnTo>
                  <a:lnTo>
                    <a:pt x="64378" y="33771"/>
                  </a:lnTo>
                  <a:close/>
                  <a:moveTo>
                    <a:pt x="6961" y="49516"/>
                  </a:moveTo>
                  <a:lnTo>
                    <a:pt x="8602" y="49911"/>
                  </a:lnTo>
                  <a:lnTo>
                    <a:pt x="4590" y="52282"/>
                  </a:lnTo>
                  <a:lnTo>
                    <a:pt x="4286" y="51218"/>
                  </a:lnTo>
                  <a:cubicBezTo>
                    <a:pt x="4316" y="51188"/>
                    <a:pt x="4347" y="51188"/>
                    <a:pt x="4347" y="51188"/>
                  </a:cubicBezTo>
                  <a:lnTo>
                    <a:pt x="6870" y="49638"/>
                  </a:lnTo>
                  <a:cubicBezTo>
                    <a:pt x="6930" y="49607"/>
                    <a:pt x="6961" y="49546"/>
                    <a:pt x="6961" y="49516"/>
                  </a:cubicBezTo>
                  <a:close/>
                  <a:moveTo>
                    <a:pt x="9119" y="50063"/>
                  </a:moveTo>
                  <a:lnTo>
                    <a:pt x="10548" y="50428"/>
                  </a:lnTo>
                  <a:lnTo>
                    <a:pt x="4955" y="53680"/>
                  </a:lnTo>
                  <a:lnTo>
                    <a:pt x="4681" y="52647"/>
                  </a:lnTo>
                  <a:lnTo>
                    <a:pt x="4742" y="52647"/>
                  </a:lnTo>
                  <a:lnTo>
                    <a:pt x="9058" y="50093"/>
                  </a:lnTo>
                  <a:cubicBezTo>
                    <a:pt x="9089" y="50093"/>
                    <a:pt x="9119" y="50063"/>
                    <a:pt x="9119" y="50063"/>
                  </a:cubicBezTo>
                  <a:close/>
                  <a:moveTo>
                    <a:pt x="34135" y="24804"/>
                  </a:moveTo>
                  <a:lnTo>
                    <a:pt x="61855" y="41157"/>
                  </a:lnTo>
                  <a:lnTo>
                    <a:pt x="61886" y="41157"/>
                  </a:lnTo>
                  <a:lnTo>
                    <a:pt x="61855" y="47662"/>
                  </a:lnTo>
                  <a:lnTo>
                    <a:pt x="61855" y="47753"/>
                  </a:lnTo>
                  <a:lnTo>
                    <a:pt x="61855" y="51005"/>
                  </a:lnTo>
                  <a:lnTo>
                    <a:pt x="61855" y="54045"/>
                  </a:lnTo>
                  <a:lnTo>
                    <a:pt x="31034" y="36112"/>
                  </a:lnTo>
                  <a:cubicBezTo>
                    <a:pt x="31156" y="35686"/>
                    <a:pt x="31277" y="34926"/>
                    <a:pt x="31125" y="34318"/>
                  </a:cubicBezTo>
                  <a:cubicBezTo>
                    <a:pt x="31217" y="34136"/>
                    <a:pt x="31338" y="33953"/>
                    <a:pt x="31429" y="33801"/>
                  </a:cubicBezTo>
                  <a:cubicBezTo>
                    <a:pt x="31673" y="33406"/>
                    <a:pt x="31946" y="32981"/>
                    <a:pt x="32068" y="32494"/>
                  </a:cubicBezTo>
                  <a:cubicBezTo>
                    <a:pt x="32220" y="31887"/>
                    <a:pt x="32341" y="31005"/>
                    <a:pt x="32007" y="30154"/>
                  </a:cubicBezTo>
                  <a:cubicBezTo>
                    <a:pt x="31703" y="29424"/>
                    <a:pt x="31065" y="28877"/>
                    <a:pt x="30335" y="28725"/>
                  </a:cubicBezTo>
                  <a:cubicBezTo>
                    <a:pt x="30366" y="28209"/>
                    <a:pt x="30305" y="27692"/>
                    <a:pt x="30153" y="27236"/>
                  </a:cubicBezTo>
                  <a:lnTo>
                    <a:pt x="34074" y="24896"/>
                  </a:lnTo>
                  <a:cubicBezTo>
                    <a:pt x="34104" y="24865"/>
                    <a:pt x="34135" y="24835"/>
                    <a:pt x="34135" y="24804"/>
                  </a:cubicBezTo>
                  <a:close/>
                  <a:moveTo>
                    <a:pt x="11095" y="50549"/>
                  </a:moveTo>
                  <a:lnTo>
                    <a:pt x="12523" y="50914"/>
                  </a:lnTo>
                  <a:lnTo>
                    <a:pt x="5411" y="55352"/>
                  </a:lnTo>
                  <a:lnTo>
                    <a:pt x="5046" y="54045"/>
                  </a:lnTo>
                  <a:lnTo>
                    <a:pt x="5076" y="54045"/>
                  </a:lnTo>
                  <a:lnTo>
                    <a:pt x="11095" y="50549"/>
                  </a:lnTo>
                  <a:close/>
                  <a:moveTo>
                    <a:pt x="33040" y="53011"/>
                  </a:moveTo>
                  <a:cubicBezTo>
                    <a:pt x="33071" y="53103"/>
                    <a:pt x="33101" y="53194"/>
                    <a:pt x="33101" y="53315"/>
                  </a:cubicBezTo>
                  <a:lnTo>
                    <a:pt x="33040" y="53315"/>
                  </a:lnTo>
                  <a:lnTo>
                    <a:pt x="28542" y="56051"/>
                  </a:lnTo>
                  <a:cubicBezTo>
                    <a:pt x="29727" y="54896"/>
                    <a:pt x="31125" y="53923"/>
                    <a:pt x="32645" y="53194"/>
                  </a:cubicBezTo>
                  <a:cubicBezTo>
                    <a:pt x="32767" y="53133"/>
                    <a:pt x="32919" y="53072"/>
                    <a:pt x="33040" y="53011"/>
                  </a:cubicBezTo>
                  <a:close/>
                  <a:moveTo>
                    <a:pt x="12706" y="51249"/>
                  </a:moveTo>
                  <a:lnTo>
                    <a:pt x="13070" y="52404"/>
                  </a:lnTo>
                  <a:lnTo>
                    <a:pt x="6748" y="56233"/>
                  </a:lnTo>
                  <a:cubicBezTo>
                    <a:pt x="6748" y="56233"/>
                    <a:pt x="6748" y="56233"/>
                    <a:pt x="6748" y="56264"/>
                  </a:cubicBezTo>
                  <a:lnTo>
                    <a:pt x="6535" y="56021"/>
                  </a:lnTo>
                  <a:cubicBezTo>
                    <a:pt x="6292" y="55777"/>
                    <a:pt x="6049" y="55625"/>
                    <a:pt x="5806" y="55534"/>
                  </a:cubicBezTo>
                  <a:lnTo>
                    <a:pt x="12706" y="51249"/>
                  </a:lnTo>
                  <a:close/>
                  <a:moveTo>
                    <a:pt x="13192" y="52768"/>
                  </a:moveTo>
                  <a:lnTo>
                    <a:pt x="13739" y="54440"/>
                  </a:lnTo>
                  <a:cubicBezTo>
                    <a:pt x="13678" y="54440"/>
                    <a:pt x="13617" y="54440"/>
                    <a:pt x="13587" y="54470"/>
                  </a:cubicBezTo>
                  <a:lnTo>
                    <a:pt x="8055" y="57692"/>
                  </a:lnTo>
                  <a:cubicBezTo>
                    <a:pt x="7873" y="57480"/>
                    <a:pt x="7690" y="57267"/>
                    <a:pt x="7508" y="57054"/>
                  </a:cubicBezTo>
                  <a:lnTo>
                    <a:pt x="6991" y="56537"/>
                  </a:lnTo>
                  <a:lnTo>
                    <a:pt x="13192" y="52768"/>
                  </a:lnTo>
                  <a:close/>
                  <a:moveTo>
                    <a:pt x="13830" y="54714"/>
                  </a:moveTo>
                  <a:lnTo>
                    <a:pt x="14256" y="56112"/>
                  </a:lnTo>
                  <a:lnTo>
                    <a:pt x="8967" y="59243"/>
                  </a:lnTo>
                  <a:cubicBezTo>
                    <a:pt x="8906" y="59060"/>
                    <a:pt x="8815" y="58847"/>
                    <a:pt x="8724" y="58665"/>
                  </a:cubicBezTo>
                  <a:cubicBezTo>
                    <a:pt x="8602" y="58422"/>
                    <a:pt x="8450" y="58209"/>
                    <a:pt x="8298" y="57996"/>
                  </a:cubicBezTo>
                  <a:lnTo>
                    <a:pt x="13769" y="54774"/>
                  </a:lnTo>
                  <a:cubicBezTo>
                    <a:pt x="13800" y="54774"/>
                    <a:pt x="13800" y="54744"/>
                    <a:pt x="13830" y="54714"/>
                  </a:cubicBezTo>
                  <a:close/>
                  <a:moveTo>
                    <a:pt x="5471" y="55869"/>
                  </a:moveTo>
                  <a:cubicBezTo>
                    <a:pt x="5715" y="55869"/>
                    <a:pt x="5988" y="56021"/>
                    <a:pt x="6231" y="56264"/>
                  </a:cubicBezTo>
                  <a:lnTo>
                    <a:pt x="7204" y="57328"/>
                  </a:lnTo>
                  <a:cubicBezTo>
                    <a:pt x="7660" y="57784"/>
                    <a:pt x="8085" y="58270"/>
                    <a:pt x="8389" y="58847"/>
                  </a:cubicBezTo>
                  <a:cubicBezTo>
                    <a:pt x="8693" y="59455"/>
                    <a:pt x="8785" y="60094"/>
                    <a:pt x="8602" y="60610"/>
                  </a:cubicBezTo>
                  <a:cubicBezTo>
                    <a:pt x="8409" y="61107"/>
                    <a:pt x="7914" y="61504"/>
                    <a:pt x="7438" y="61504"/>
                  </a:cubicBezTo>
                  <a:cubicBezTo>
                    <a:pt x="7390" y="61504"/>
                    <a:pt x="7342" y="61500"/>
                    <a:pt x="7295" y="61492"/>
                  </a:cubicBezTo>
                  <a:cubicBezTo>
                    <a:pt x="6839" y="61431"/>
                    <a:pt x="6444" y="61097"/>
                    <a:pt x="6049" y="60458"/>
                  </a:cubicBezTo>
                  <a:cubicBezTo>
                    <a:pt x="5411" y="59425"/>
                    <a:pt x="4924" y="58148"/>
                    <a:pt x="4772" y="57054"/>
                  </a:cubicBezTo>
                  <a:cubicBezTo>
                    <a:pt x="4712" y="56537"/>
                    <a:pt x="4864" y="56112"/>
                    <a:pt x="5198" y="55929"/>
                  </a:cubicBezTo>
                  <a:cubicBezTo>
                    <a:pt x="5289" y="55899"/>
                    <a:pt x="5380" y="55869"/>
                    <a:pt x="5471" y="55869"/>
                  </a:cubicBezTo>
                  <a:close/>
                  <a:moveTo>
                    <a:pt x="14408" y="56477"/>
                  </a:moveTo>
                  <a:lnTo>
                    <a:pt x="14925" y="58148"/>
                  </a:lnTo>
                  <a:lnTo>
                    <a:pt x="7660" y="62343"/>
                  </a:lnTo>
                  <a:lnTo>
                    <a:pt x="7508" y="61887"/>
                  </a:lnTo>
                  <a:cubicBezTo>
                    <a:pt x="8146" y="61826"/>
                    <a:pt x="8724" y="61370"/>
                    <a:pt x="8967" y="60732"/>
                  </a:cubicBezTo>
                  <a:cubicBezTo>
                    <a:pt x="9089" y="60398"/>
                    <a:pt x="9089" y="60033"/>
                    <a:pt x="9058" y="59638"/>
                  </a:cubicBezTo>
                  <a:lnTo>
                    <a:pt x="14408" y="56477"/>
                  </a:lnTo>
                  <a:close/>
                  <a:moveTo>
                    <a:pt x="15046" y="58513"/>
                  </a:moveTo>
                  <a:lnTo>
                    <a:pt x="15472" y="59850"/>
                  </a:lnTo>
                  <a:lnTo>
                    <a:pt x="8177" y="64015"/>
                  </a:lnTo>
                  <a:lnTo>
                    <a:pt x="7782" y="62708"/>
                  </a:lnTo>
                  <a:lnTo>
                    <a:pt x="7842" y="62708"/>
                  </a:lnTo>
                  <a:lnTo>
                    <a:pt x="15046" y="58513"/>
                  </a:lnTo>
                  <a:close/>
                  <a:moveTo>
                    <a:pt x="15624" y="60215"/>
                  </a:moveTo>
                  <a:lnTo>
                    <a:pt x="16080" y="61644"/>
                  </a:lnTo>
                  <a:lnTo>
                    <a:pt x="16049" y="61644"/>
                  </a:lnTo>
                  <a:lnTo>
                    <a:pt x="8906" y="65565"/>
                  </a:lnTo>
                  <a:lnTo>
                    <a:pt x="8663" y="65534"/>
                  </a:lnTo>
                  <a:lnTo>
                    <a:pt x="8298" y="64379"/>
                  </a:lnTo>
                  <a:lnTo>
                    <a:pt x="8329" y="64379"/>
                  </a:lnTo>
                  <a:lnTo>
                    <a:pt x="15624" y="60215"/>
                  </a:lnTo>
                  <a:close/>
                  <a:moveTo>
                    <a:pt x="16201" y="62009"/>
                  </a:moveTo>
                  <a:lnTo>
                    <a:pt x="16627" y="63376"/>
                  </a:lnTo>
                  <a:lnTo>
                    <a:pt x="16505" y="63376"/>
                  </a:lnTo>
                  <a:lnTo>
                    <a:pt x="11946" y="66051"/>
                  </a:lnTo>
                  <a:lnTo>
                    <a:pt x="9514" y="65686"/>
                  </a:lnTo>
                  <a:lnTo>
                    <a:pt x="16201" y="62009"/>
                  </a:lnTo>
                  <a:close/>
                  <a:moveTo>
                    <a:pt x="16748" y="63680"/>
                  </a:moveTo>
                  <a:lnTo>
                    <a:pt x="17143" y="64957"/>
                  </a:lnTo>
                  <a:lnTo>
                    <a:pt x="14651" y="66477"/>
                  </a:lnTo>
                  <a:lnTo>
                    <a:pt x="12554" y="66142"/>
                  </a:lnTo>
                  <a:lnTo>
                    <a:pt x="16718" y="63711"/>
                  </a:lnTo>
                  <a:cubicBezTo>
                    <a:pt x="16718" y="63711"/>
                    <a:pt x="16718" y="63711"/>
                    <a:pt x="16748" y="63680"/>
                  </a:cubicBezTo>
                  <a:close/>
                  <a:moveTo>
                    <a:pt x="4590" y="47966"/>
                  </a:moveTo>
                  <a:lnTo>
                    <a:pt x="13709" y="50306"/>
                  </a:lnTo>
                  <a:lnTo>
                    <a:pt x="18390" y="65869"/>
                  </a:lnTo>
                  <a:lnTo>
                    <a:pt x="18086" y="66629"/>
                  </a:lnTo>
                  <a:lnTo>
                    <a:pt x="14681" y="56173"/>
                  </a:lnTo>
                  <a:cubicBezTo>
                    <a:pt x="14681" y="56142"/>
                    <a:pt x="14681" y="56112"/>
                    <a:pt x="14681" y="56081"/>
                  </a:cubicBezTo>
                  <a:lnTo>
                    <a:pt x="14651" y="56081"/>
                  </a:lnTo>
                  <a:lnTo>
                    <a:pt x="12918" y="50701"/>
                  </a:lnTo>
                  <a:cubicBezTo>
                    <a:pt x="12918" y="50641"/>
                    <a:pt x="12858" y="50610"/>
                    <a:pt x="12797" y="50580"/>
                  </a:cubicBezTo>
                  <a:lnTo>
                    <a:pt x="11125" y="50154"/>
                  </a:lnTo>
                  <a:lnTo>
                    <a:pt x="11095" y="50154"/>
                  </a:lnTo>
                  <a:lnTo>
                    <a:pt x="5350" y="48695"/>
                  </a:lnTo>
                  <a:cubicBezTo>
                    <a:pt x="5319" y="48665"/>
                    <a:pt x="5259" y="48665"/>
                    <a:pt x="5228" y="48665"/>
                  </a:cubicBezTo>
                  <a:lnTo>
                    <a:pt x="3891" y="48331"/>
                  </a:lnTo>
                  <a:lnTo>
                    <a:pt x="4590" y="47966"/>
                  </a:lnTo>
                  <a:close/>
                  <a:moveTo>
                    <a:pt x="17265" y="65322"/>
                  </a:moveTo>
                  <a:lnTo>
                    <a:pt x="17812" y="66963"/>
                  </a:lnTo>
                  <a:lnTo>
                    <a:pt x="15228" y="66568"/>
                  </a:lnTo>
                  <a:lnTo>
                    <a:pt x="17265" y="65322"/>
                  </a:lnTo>
                  <a:close/>
                  <a:moveTo>
                    <a:pt x="30882" y="36476"/>
                  </a:moveTo>
                  <a:lnTo>
                    <a:pt x="61855" y="54501"/>
                  </a:lnTo>
                  <a:lnTo>
                    <a:pt x="61795" y="68027"/>
                  </a:lnTo>
                  <a:lnTo>
                    <a:pt x="41095" y="56264"/>
                  </a:lnTo>
                  <a:cubicBezTo>
                    <a:pt x="40335" y="52008"/>
                    <a:pt x="39454" y="47692"/>
                    <a:pt x="38876" y="46598"/>
                  </a:cubicBezTo>
                  <a:cubicBezTo>
                    <a:pt x="38664" y="46142"/>
                    <a:pt x="38299" y="45747"/>
                    <a:pt x="37873" y="45413"/>
                  </a:cubicBezTo>
                  <a:cubicBezTo>
                    <a:pt x="37873" y="45382"/>
                    <a:pt x="37904" y="45352"/>
                    <a:pt x="37873" y="45352"/>
                  </a:cubicBezTo>
                  <a:cubicBezTo>
                    <a:pt x="37873" y="45251"/>
                    <a:pt x="37790" y="45192"/>
                    <a:pt x="37709" y="45192"/>
                  </a:cubicBezTo>
                  <a:cubicBezTo>
                    <a:pt x="37693" y="45192"/>
                    <a:pt x="37676" y="45195"/>
                    <a:pt x="37660" y="45200"/>
                  </a:cubicBezTo>
                  <a:lnTo>
                    <a:pt x="37630" y="45200"/>
                  </a:lnTo>
                  <a:cubicBezTo>
                    <a:pt x="36019" y="43954"/>
                    <a:pt x="33587" y="43254"/>
                    <a:pt x="33040" y="43133"/>
                  </a:cubicBezTo>
                  <a:cubicBezTo>
                    <a:pt x="32980" y="42859"/>
                    <a:pt x="32888" y="42616"/>
                    <a:pt x="32797" y="42434"/>
                  </a:cubicBezTo>
                  <a:cubicBezTo>
                    <a:pt x="32311" y="41461"/>
                    <a:pt x="30852" y="40792"/>
                    <a:pt x="29910" y="40336"/>
                  </a:cubicBezTo>
                  <a:lnTo>
                    <a:pt x="29697" y="37814"/>
                  </a:lnTo>
                  <a:cubicBezTo>
                    <a:pt x="30214" y="37510"/>
                    <a:pt x="30609" y="37023"/>
                    <a:pt x="30882" y="36476"/>
                  </a:cubicBezTo>
                  <a:close/>
                  <a:moveTo>
                    <a:pt x="30639" y="41096"/>
                  </a:moveTo>
                  <a:lnTo>
                    <a:pt x="30639" y="41096"/>
                  </a:lnTo>
                  <a:cubicBezTo>
                    <a:pt x="31369" y="41492"/>
                    <a:pt x="32159" y="42008"/>
                    <a:pt x="32463" y="42586"/>
                  </a:cubicBezTo>
                  <a:cubicBezTo>
                    <a:pt x="32554" y="42799"/>
                    <a:pt x="32645" y="43042"/>
                    <a:pt x="32706" y="43315"/>
                  </a:cubicBezTo>
                  <a:cubicBezTo>
                    <a:pt x="32767" y="43619"/>
                    <a:pt x="32797" y="43923"/>
                    <a:pt x="32828" y="44227"/>
                  </a:cubicBezTo>
                  <a:cubicBezTo>
                    <a:pt x="33071" y="46203"/>
                    <a:pt x="33284" y="48179"/>
                    <a:pt x="33527" y="50154"/>
                  </a:cubicBezTo>
                  <a:cubicBezTo>
                    <a:pt x="33587" y="50884"/>
                    <a:pt x="33679" y="51583"/>
                    <a:pt x="33770" y="52282"/>
                  </a:cubicBezTo>
                  <a:cubicBezTo>
                    <a:pt x="33314" y="52464"/>
                    <a:pt x="32858" y="52647"/>
                    <a:pt x="32463" y="52829"/>
                  </a:cubicBezTo>
                  <a:cubicBezTo>
                    <a:pt x="30548" y="53741"/>
                    <a:pt x="28785" y="55078"/>
                    <a:pt x="27387" y="56689"/>
                  </a:cubicBezTo>
                  <a:cubicBezTo>
                    <a:pt x="27356" y="56720"/>
                    <a:pt x="27326" y="56781"/>
                    <a:pt x="27356" y="56841"/>
                  </a:cubicBezTo>
                  <a:cubicBezTo>
                    <a:pt x="27356" y="56902"/>
                    <a:pt x="27417" y="56963"/>
                    <a:pt x="27478" y="56993"/>
                  </a:cubicBezTo>
                  <a:cubicBezTo>
                    <a:pt x="28268" y="57236"/>
                    <a:pt x="29028" y="57571"/>
                    <a:pt x="29210" y="58239"/>
                  </a:cubicBezTo>
                  <a:cubicBezTo>
                    <a:pt x="29332" y="58574"/>
                    <a:pt x="29241" y="58999"/>
                    <a:pt x="29180" y="59334"/>
                  </a:cubicBezTo>
                  <a:cubicBezTo>
                    <a:pt x="28815" y="61097"/>
                    <a:pt x="28359" y="63042"/>
                    <a:pt x="27934" y="64927"/>
                  </a:cubicBezTo>
                  <a:cubicBezTo>
                    <a:pt x="27660" y="66051"/>
                    <a:pt x="27387" y="67176"/>
                    <a:pt x="27144" y="68300"/>
                  </a:cubicBezTo>
                  <a:lnTo>
                    <a:pt x="27174" y="66841"/>
                  </a:lnTo>
                  <a:cubicBezTo>
                    <a:pt x="27113" y="64957"/>
                    <a:pt x="26931" y="62890"/>
                    <a:pt x="26748" y="61097"/>
                  </a:cubicBezTo>
                  <a:cubicBezTo>
                    <a:pt x="26596" y="59516"/>
                    <a:pt x="26444" y="57996"/>
                    <a:pt x="26414" y="56811"/>
                  </a:cubicBezTo>
                  <a:cubicBezTo>
                    <a:pt x="26353" y="54987"/>
                    <a:pt x="26323" y="53923"/>
                    <a:pt x="26323" y="53498"/>
                  </a:cubicBezTo>
                  <a:cubicBezTo>
                    <a:pt x="26323" y="51887"/>
                    <a:pt x="27569" y="49638"/>
                    <a:pt x="28663" y="47662"/>
                  </a:cubicBezTo>
                  <a:cubicBezTo>
                    <a:pt x="29210" y="46689"/>
                    <a:pt x="29697" y="45777"/>
                    <a:pt x="30001" y="45017"/>
                  </a:cubicBezTo>
                  <a:cubicBezTo>
                    <a:pt x="30122" y="44774"/>
                    <a:pt x="30183" y="44531"/>
                    <a:pt x="30274" y="44318"/>
                  </a:cubicBezTo>
                  <a:cubicBezTo>
                    <a:pt x="30700" y="42738"/>
                    <a:pt x="30214" y="42008"/>
                    <a:pt x="30031" y="41795"/>
                  </a:cubicBezTo>
                  <a:lnTo>
                    <a:pt x="29970" y="41218"/>
                  </a:lnTo>
                  <a:lnTo>
                    <a:pt x="29970" y="41218"/>
                  </a:lnTo>
                  <a:cubicBezTo>
                    <a:pt x="30274" y="41279"/>
                    <a:pt x="30426" y="41431"/>
                    <a:pt x="30700" y="41704"/>
                  </a:cubicBezTo>
                  <a:cubicBezTo>
                    <a:pt x="30973" y="42008"/>
                    <a:pt x="31156" y="42373"/>
                    <a:pt x="31247" y="42859"/>
                  </a:cubicBezTo>
                  <a:cubicBezTo>
                    <a:pt x="31521" y="44166"/>
                    <a:pt x="31004" y="45595"/>
                    <a:pt x="30609" y="46750"/>
                  </a:cubicBezTo>
                  <a:lnTo>
                    <a:pt x="28633" y="52252"/>
                  </a:lnTo>
                  <a:cubicBezTo>
                    <a:pt x="28603" y="52373"/>
                    <a:pt x="28663" y="52464"/>
                    <a:pt x="28755" y="52495"/>
                  </a:cubicBezTo>
                  <a:cubicBezTo>
                    <a:pt x="28785" y="52525"/>
                    <a:pt x="28815" y="52525"/>
                    <a:pt x="28815" y="52525"/>
                  </a:cubicBezTo>
                  <a:cubicBezTo>
                    <a:pt x="28907" y="52525"/>
                    <a:pt x="28967" y="52464"/>
                    <a:pt x="28998" y="52373"/>
                  </a:cubicBezTo>
                  <a:lnTo>
                    <a:pt x="29028" y="52282"/>
                  </a:lnTo>
                  <a:cubicBezTo>
                    <a:pt x="29028" y="52373"/>
                    <a:pt x="29089" y="52434"/>
                    <a:pt x="29180" y="52464"/>
                  </a:cubicBezTo>
                  <a:cubicBezTo>
                    <a:pt x="29271" y="52495"/>
                    <a:pt x="29362" y="52647"/>
                    <a:pt x="29332" y="52768"/>
                  </a:cubicBezTo>
                  <a:cubicBezTo>
                    <a:pt x="29302" y="52920"/>
                    <a:pt x="29180" y="53042"/>
                    <a:pt x="28998" y="53103"/>
                  </a:cubicBezTo>
                  <a:cubicBezTo>
                    <a:pt x="28933" y="53128"/>
                    <a:pt x="28864" y="53138"/>
                    <a:pt x="28789" y="53138"/>
                  </a:cubicBezTo>
                  <a:cubicBezTo>
                    <a:pt x="28686" y="53138"/>
                    <a:pt x="28573" y="53120"/>
                    <a:pt x="28451" y="53103"/>
                  </a:cubicBezTo>
                  <a:cubicBezTo>
                    <a:pt x="28268" y="53042"/>
                    <a:pt x="28055" y="52951"/>
                    <a:pt x="27964" y="52768"/>
                  </a:cubicBezTo>
                  <a:cubicBezTo>
                    <a:pt x="27903" y="52647"/>
                    <a:pt x="27934" y="52464"/>
                    <a:pt x="28025" y="52373"/>
                  </a:cubicBezTo>
                  <a:cubicBezTo>
                    <a:pt x="28086" y="52292"/>
                    <a:pt x="28187" y="52252"/>
                    <a:pt x="28284" y="52252"/>
                  </a:cubicBezTo>
                  <a:cubicBezTo>
                    <a:pt x="28332" y="52252"/>
                    <a:pt x="28380" y="52262"/>
                    <a:pt x="28420" y="52282"/>
                  </a:cubicBezTo>
                  <a:cubicBezTo>
                    <a:pt x="28442" y="52289"/>
                    <a:pt x="28465" y="52293"/>
                    <a:pt x="28488" y="52293"/>
                  </a:cubicBezTo>
                  <a:cubicBezTo>
                    <a:pt x="28564" y="52293"/>
                    <a:pt x="28640" y="52253"/>
                    <a:pt x="28663" y="52160"/>
                  </a:cubicBezTo>
                  <a:cubicBezTo>
                    <a:pt x="28694" y="52069"/>
                    <a:pt x="28663" y="51948"/>
                    <a:pt x="28572" y="51917"/>
                  </a:cubicBezTo>
                  <a:cubicBezTo>
                    <a:pt x="28481" y="51890"/>
                    <a:pt x="28387" y="51876"/>
                    <a:pt x="28295" y="51876"/>
                  </a:cubicBezTo>
                  <a:cubicBezTo>
                    <a:pt x="28081" y="51876"/>
                    <a:pt x="27879" y="51951"/>
                    <a:pt x="27751" y="52100"/>
                  </a:cubicBezTo>
                  <a:cubicBezTo>
                    <a:pt x="27539" y="52343"/>
                    <a:pt x="27478" y="52677"/>
                    <a:pt x="27630" y="52951"/>
                  </a:cubicBezTo>
                  <a:cubicBezTo>
                    <a:pt x="27660" y="53011"/>
                    <a:pt x="27721" y="53103"/>
                    <a:pt x="27782" y="53163"/>
                  </a:cubicBezTo>
                  <a:cubicBezTo>
                    <a:pt x="27751" y="53163"/>
                    <a:pt x="27691" y="53194"/>
                    <a:pt x="27660" y="53255"/>
                  </a:cubicBezTo>
                  <a:cubicBezTo>
                    <a:pt x="27478" y="53528"/>
                    <a:pt x="27296" y="53863"/>
                    <a:pt x="27387" y="54197"/>
                  </a:cubicBezTo>
                  <a:cubicBezTo>
                    <a:pt x="27478" y="54470"/>
                    <a:pt x="27721" y="54683"/>
                    <a:pt x="28086" y="54805"/>
                  </a:cubicBezTo>
                  <a:cubicBezTo>
                    <a:pt x="28207" y="54835"/>
                    <a:pt x="28329" y="54866"/>
                    <a:pt x="28451" y="54866"/>
                  </a:cubicBezTo>
                  <a:cubicBezTo>
                    <a:pt x="28694" y="54866"/>
                    <a:pt x="28907" y="54774"/>
                    <a:pt x="29089" y="54653"/>
                  </a:cubicBezTo>
                  <a:cubicBezTo>
                    <a:pt x="29423" y="54410"/>
                    <a:pt x="29514" y="53923"/>
                    <a:pt x="29302" y="53619"/>
                  </a:cubicBezTo>
                  <a:cubicBezTo>
                    <a:pt x="29263" y="53562"/>
                    <a:pt x="29200" y="53540"/>
                    <a:pt x="29136" y="53540"/>
                  </a:cubicBezTo>
                  <a:cubicBezTo>
                    <a:pt x="29099" y="53540"/>
                    <a:pt x="29061" y="53547"/>
                    <a:pt x="29028" y="53559"/>
                  </a:cubicBezTo>
                  <a:cubicBezTo>
                    <a:pt x="28937" y="53619"/>
                    <a:pt x="28937" y="53741"/>
                    <a:pt x="28998" y="53832"/>
                  </a:cubicBezTo>
                  <a:cubicBezTo>
                    <a:pt x="29089" y="53984"/>
                    <a:pt x="28998" y="54227"/>
                    <a:pt x="28846" y="54349"/>
                  </a:cubicBezTo>
                  <a:cubicBezTo>
                    <a:pt x="28744" y="54430"/>
                    <a:pt x="28603" y="54470"/>
                    <a:pt x="28438" y="54470"/>
                  </a:cubicBezTo>
                  <a:cubicBezTo>
                    <a:pt x="28356" y="54470"/>
                    <a:pt x="28268" y="54460"/>
                    <a:pt x="28177" y="54440"/>
                  </a:cubicBezTo>
                  <a:cubicBezTo>
                    <a:pt x="28025" y="54379"/>
                    <a:pt x="27812" y="54258"/>
                    <a:pt x="27751" y="54075"/>
                  </a:cubicBezTo>
                  <a:cubicBezTo>
                    <a:pt x="27721" y="53893"/>
                    <a:pt x="27843" y="53650"/>
                    <a:pt x="27964" y="53437"/>
                  </a:cubicBezTo>
                  <a:cubicBezTo>
                    <a:pt x="27995" y="53407"/>
                    <a:pt x="27995" y="53346"/>
                    <a:pt x="27995" y="53315"/>
                  </a:cubicBezTo>
                  <a:cubicBezTo>
                    <a:pt x="28086" y="53376"/>
                    <a:pt x="28207" y="53407"/>
                    <a:pt x="28359" y="53467"/>
                  </a:cubicBezTo>
                  <a:cubicBezTo>
                    <a:pt x="28481" y="53498"/>
                    <a:pt x="28633" y="53498"/>
                    <a:pt x="28785" y="53498"/>
                  </a:cubicBezTo>
                  <a:cubicBezTo>
                    <a:pt x="28907" y="53498"/>
                    <a:pt x="28998" y="53498"/>
                    <a:pt x="29119" y="53467"/>
                  </a:cubicBezTo>
                  <a:cubicBezTo>
                    <a:pt x="29423" y="53376"/>
                    <a:pt x="29636" y="53133"/>
                    <a:pt x="29697" y="52859"/>
                  </a:cubicBezTo>
                  <a:cubicBezTo>
                    <a:pt x="29788" y="52525"/>
                    <a:pt x="29575" y="52191"/>
                    <a:pt x="29271" y="52100"/>
                  </a:cubicBezTo>
                  <a:cubicBezTo>
                    <a:pt x="29255" y="52091"/>
                    <a:pt x="29237" y="52088"/>
                    <a:pt x="29218" y="52088"/>
                  </a:cubicBezTo>
                  <a:cubicBezTo>
                    <a:pt x="29166" y="52088"/>
                    <a:pt x="29111" y="52116"/>
                    <a:pt x="29089" y="52160"/>
                  </a:cubicBezTo>
                  <a:lnTo>
                    <a:pt x="30973" y="46872"/>
                  </a:lnTo>
                  <a:cubicBezTo>
                    <a:pt x="31399" y="45686"/>
                    <a:pt x="31916" y="44197"/>
                    <a:pt x="31612" y="42768"/>
                  </a:cubicBezTo>
                  <a:cubicBezTo>
                    <a:pt x="31490" y="42221"/>
                    <a:pt x="31277" y="41795"/>
                    <a:pt x="30973" y="41461"/>
                  </a:cubicBezTo>
                  <a:cubicBezTo>
                    <a:pt x="30882" y="41340"/>
                    <a:pt x="30761" y="41218"/>
                    <a:pt x="30639" y="41096"/>
                  </a:cubicBezTo>
                  <a:close/>
                  <a:moveTo>
                    <a:pt x="20487" y="48513"/>
                  </a:moveTo>
                  <a:cubicBezTo>
                    <a:pt x="20821" y="48513"/>
                    <a:pt x="21156" y="48665"/>
                    <a:pt x="21460" y="48969"/>
                  </a:cubicBezTo>
                  <a:cubicBezTo>
                    <a:pt x="21551" y="49060"/>
                    <a:pt x="21672" y="49151"/>
                    <a:pt x="21764" y="49273"/>
                  </a:cubicBezTo>
                  <a:cubicBezTo>
                    <a:pt x="21064" y="53650"/>
                    <a:pt x="20274" y="59698"/>
                    <a:pt x="19909" y="66568"/>
                  </a:cubicBezTo>
                  <a:cubicBezTo>
                    <a:pt x="19879" y="67145"/>
                    <a:pt x="19849" y="67723"/>
                    <a:pt x="19818" y="68331"/>
                  </a:cubicBezTo>
                  <a:cubicBezTo>
                    <a:pt x="19636" y="67024"/>
                    <a:pt x="19453" y="65656"/>
                    <a:pt x="19271" y="64288"/>
                  </a:cubicBezTo>
                  <a:cubicBezTo>
                    <a:pt x="19028" y="62434"/>
                    <a:pt x="18785" y="60519"/>
                    <a:pt x="18481" y="58878"/>
                  </a:cubicBezTo>
                  <a:cubicBezTo>
                    <a:pt x="18298" y="57996"/>
                    <a:pt x="18116" y="56963"/>
                    <a:pt x="18390" y="56021"/>
                  </a:cubicBezTo>
                  <a:cubicBezTo>
                    <a:pt x="18663" y="55139"/>
                    <a:pt x="19180" y="54379"/>
                    <a:pt x="20061" y="53528"/>
                  </a:cubicBezTo>
                  <a:cubicBezTo>
                    <a:pt x="20122" y="53467"/>
                    <a:pt x="20153" y="53346"/>
                    <a:pt x="20092" y="53285"/>
                  </a:cubicBezTo>
                  <a:cubicBezTo>
                    <a:pt x="19727" y="52859"/>
                    <a:pt x="19423" y="52434"/>
                    <a:pt x="19089" y="52008"/>
                  </a:cubicBezTo>
                  <a:cubicBezTo>
                    <a:pt x="18846" y="51704"/>
                    <a:pt x="18633" y="51431"/>
                    <a:pt x="18420" y="51127"/>
                  </a:cubicBezTo>
                  <a:cubicBezTo>
                    <a:pt x="18542" y="50732"/>
                    <a:pt x="18663" y="50337"/>
                    <a:pt x="18846" y="49941"/>
                  </a:cubicBezTo>
                  <a:cubicBezTo>
                    <a:pt x="19241" y="49090"/>
                    <a:pt x="19727" y="48604"/>
                    <a:pt x="20244" y="48513"/>
                  </a:cubicBezTo>
                  <a:lnTo>
                    <a:pt x="20305" y="48513"/>
                  </a:lnTo>
                  <a:cubicBezTo>
                    <a:pt x="20335" y="48543"/>
                    <a:pt x="20365" y="48543"/>
                    <a:pt x="20396" y="48543"/>
                  </a:cubicBezTo>
                  <a:cubicBezTo>
                    <a:pt x="20426" y="48543"/>
                    <a:pt x="20457" y="48543"/>
                    <a:pt x="20487" y="48513"/>
                  </a:cubicBezTo>
                  <a:close/>
                  <a:moveTo>
                    <a:pt x="35168" y="62738"/>
                  </a:moveTo>
                  <a:lnTo>
                    <a:pt x="35168" y="62738"/>
                  </a:lnTo>
                  <a:cubicBezTo>
                    <a:pt x="35806" y="65474"/>
                    <a:pt x="36384" y="67662"/>
                    <a:pt x="36445" y="67996"/>
                  </a:cubicBezTo>
                  <a:lnTo>
                    <a:pt x="35958" y="70762"/>
                  </a:lnTo>
                  <a:lnTo>
                    <a:pt x="35259" y="69000"/>
                  </a:lnTo>
                  <a:lnTo>
                    <a:pt x="35168" y="62738"/>
                  </a:lnTo>
                  <a:close/>
                  <a:moveTo>
                    <a:pt x="42068" y="70793"/>
                  </a:moveTo>
                  <a:lnTo>
                    <a:pt x="47539" y="73924"/>
                  </a:lnTo>
                  <a:lnTo>
                    <a:pt x="40761" y="77936"/>
                  </a:lnTo>
                  <a:cubicBezTo>
                    <a:pt x="41308" y="75747"/>
                    <a:pt x="41764" y="73073"/>
                    <a:pt x="42068" y="70793"/>
                  </a:cubicBezTo>
                  <a:close/>
                  <a:moveTo>
                    <a:pt x="22068" y="42160"/>
                  </a:moveTo>
                  <a:cubicBezTo>
                    <a:pt x="19879" y="44896"/>
                    <a:pt x="18450" y="47723"/>
                    <a:pt x="17751" y="50793"/>
                  </a:cubicBezTo>
                  <a:cubicBezTo>
                    <a:pt x="17721" y="50823"/>
                    <a:pt x="17751" y="50884"/>
                    <a:pt x="17782" y="50945"/>
                  </a:cubicBezTo>
                  <a:cubicBezTo>
                    <a:pt x="17842" y="51036"/>
                    <a:pt x="17903" y="51127"/>
                    <a:pt x="17994" y="51218"/>
                  </a:cubicBezTo>
                  <a:cubicBezTo>
                    <a:pt x="17691" y="52343"/>
                    <a:pt x="17599" y="53559"/>
                    <a:pt x="17721" y="54714"/>
                  </a:cubicBezTo>
                  <a:cubicBezTo>
                    <a:pt x="17751" y="54835"/>
                    <a:pt x="17812" y="54896"/>
                    <a:pt x="17934" y="54896"/>
                  </a:cubicBezTo>
                  <a:cubicBezTo>
                    <a:pt x="18055" y="54896"/>
                    <a:pt x="18116" y="54774"/>
                    <a:pt x="18116" y="54683"/>
                  </a:cubicBezTo>
                  <a:cubicBezTo>
                    <a:pt x="17994" y="53650"/>
                    <a:pt x="18055" y="52616"/>
                    <a:pt x="18298" y="51583"/>
                  </a:cubicBezTo>
                  <a:cubicBezTo>
                    <a:pt x="18450" y="51796"/>
                    <a:pt x="18602" y="52008"/>
                    <a:pt x="18785" y="52221"/>
                  </a:cubicBezTo>
                  <a:cubicBezTo>
                    <a:pt x="19058" y="52616"/>
                    <a:pt x="19362" y="52981"/>
                    <a:pt x="19666" y="53376"/>
                  </a:cubicBezTo>
                  <a:cubicBezTo>
                    <a:pt x="18815" y="54197"/>
                    <a:pt x="18298" y="54987"/>
                    <a:pt x="18025" y="55899"/>
                  </a:cubicBezTo>
                  <a:cubicBezTo>
                    <a:pt x="17721" y="56932"/>
                    <a:pt x="17934" y="57996"/>
                    <a:pt x="18116" y="58969"/>
                  </a:cubicBezTo>
                  <a:cubicBezTo>
                    <a:pt x="18420" y="60580"/>
                    <a:pt x="18663" y="62495"/>
                    <a:pt x="18906" y="64319"/>
                  </a:cubicBezTo>
                  <a:cubicBezTo>
                    <a:pt x="19119" y="66173"/>
                    <a:pt x="19393" y="68088"/>
                    <a:pt x="19697" y="69729"/>
                  </a:cubicBezTo>
                  <a:cubicBezTo>
                    <a:pt x="19697" y="69790"/>
                    <a:pt x="19727" y="69820"/>
                    <a:pt x="19757" y="69851"/>
                  </a:cubicBezTo>
                  <a:cubicBezTo>
                    <a:pt x="19697" y="72191"/>
                    <a:pt x="19666" y="74410"/>
                    <a:pt x="19697" y="76598"/>
                  </a:cubicBezTo>
                  <a:cubicBezTo>
                    <a:pt x="19697" y="77237"/>
                    <a:pt x="19727" y="77875"/>
                    <a:pt x="19727" y="78513"/>
                  </a:cubicBezTo>
                  <a:lnTo>
                    <a:pt x="16110" y="76355"/>
                  </a:lnTo>
                  <a:lnTo>
                    <a:pt x="16171" y="67085"/>
                  </a:lnTo>
                  <a:lnTo>
                    <a:pt x="18025" y="67358"/>
                  </a:lnTo>
                  <a:lnTo>
                    <a:pt x="18177" y="67358"/>
                  </a:lnTo>
                  <a:cubicBezTo>
                    <a:pt x="18177" y="67328"/>
                    <a:pt x="18177" y="67328"/>
                    <a:pt x="18177" y="67328"/>
                  </a:cubicBezTo>
                  <a:cubicBezTo>
                    <a:pt x="18207" y="67328"/>
                    <a:pt x="18207" y="67328"/>
                    <a:pt x="18207" y="67297"/>
                  </a:cubicBezTo>
                  <a:cubicBezTo>
                    <a:pt x="18238" y="67297"/>
                    <a:pt x="18238" y="67267"/>
                    <a:pt x="18238" y="67267"/>
                  </a:cubicBezTo>
                  <a:cubicBezTo>
                    <a:pt x="18238" y="67267"/>
                    <a:pt x="18238" y="67267"/>
                    <a:pt x="18238" y="67237"/>
                  </a:cubicBezTo>
                  <a:lnTo>
                    <a:pt x="18785" y="65930"/>
                  </a:lnTo>
                  <a:cubicBezTo>
                    <a:pt x="18785" y="65899"/>
                    <a:pt x="18785" y="65838"/>
                    <a:pt x="18785" y="65808"/>
                  </a:cubicBezTo>
                  <a:lnTo>
                    <a:pt x="16566" y="58513"/>
                  </a:lnTo>
                  <a:cubicBezTo>
                    <a:pt x="16627" y="58483"/>
                    <a:pt x="16627" y="58422"/>
                    <a:pt x="16627" y="58391"/>
                  </a:cubicBezTo>
                  <a:cubicBezTo>
                    <a:pt x="16870" y="55018"/>
                    <a:pt x="17295" y="50063"/>
                    <a:pt x="17903" y="45717"/>
                  </a:cubicBezTo>
                  <a:cubicBezTo>
                    <a:pt x="18025" y="44835"/>
                    <a:pt x="18177" y="44075"/>
                    <a:pt x="18602" y="43467"/>
                  </a:cubicBezTo>
                  <a:cubicBezTo>
                    <a:pt x="19241" y="42586"/>
                    <a:pt x="20730" y="42373"/>
                    <a:pt x="21916" y="42160"/>
                  </a:cubicBezTo>
                  <a:close/>
                  <a:moveTo>
                    <a:pt x="37539" y="45595"/>
                  </a:moveTo>
                  <a:cubicBezTo>
                    <a:pt x="37964" y="45960"/>
                    <a:pt x="38329" y="46324"/>
                    <a:pt x="38542" y="46750"/>
                  </a:cubicBezTo>
                  <a:cubicBezTo>
                    <a:pt x="39119" y="47844"/>
                    <a:pt x="40001" y="52160"/>
                    <a:pt x="40761" y="56416"/>
                  </a:cubicBezTo>
                  <a:cubicBezTo>
                    <a:pt x="40761" y="56416"/>
                    <a:pt x="40761" y="56446"/>
                    <a:pt x="40761" y="56446"/>
                  </a:cubicBezTo>
                  <a:cubicBezTo>
                    <a:pt x="41551" y="60945"/>
                    <a:pt x="42220" y="65352"/>
                    <a:pt x="42220" y="65778"/>
                  </a:cubicBezTo>
                  <a:cubicBezTo>
                    <a:pt x="42250" y="66112"/>
                    <a:pt x="42068" y="68027"/>
                    <a:pt x="41734" y="70459"/>
                  </a:cubicBezTo>
                  <a:lnTo>
                    <a:pt x="41734" y="70489"/>
                  </a:lnTo>
                  <a:cubicBezTo>
                    <a:pt x="41399" y="72890"/>
                    <a:pt x="40913" y="75778"/>
                    <a:pt x="40335" y="78088"/>
                  </a:cubicBezTo>
                  <a:cubicBezTo>
                    <a:pt x="40305" y="78118"/>
                    <a:pt x="40335" y="78149"/>
                    <a:pt x="40335" y="78179"/>
                  </a:cubicBezTo>
                  <a:lnTo>
                    <a:pt x="37022" y="80124"/>
                  </a:lnTo>
                  <a:cubicBezTo>
                    <a:pt x="37022" y="80064"/>
                    <a:pt x="36992" y="80003"/>
                    <a:pt x="36931" y="79972"/>
                  </a:cubicBezTo>
                  <a:cubicBezTo>
                    <a:pt x="36293" y="79638"/>
                    <a:pt x="35958" y="79304"/>
                    <a:pt x="35472" y="78422"/>
                  </a:cubicBezTo>
                  <a:cubicBezTo>
                    <a:pt x="35350" y="78209"/>
                    <a:pt x="35259" y="77966"/>
                    <a:pt x="35168" y="77693"/>
                  </a:cubicBezTo>
                  <a:lnTo>
                    <a:pt x="36840" y="68027"/>
                  </a:lnTo>
                  <a:cubicBezTo>
                    <a:pt x="36840" y="67996"/>
                    <a:pt x="36840" y="67966"/>
                    <a:pt x="36840" y="67936"/>
                  </a:cubicBezTo>
                  <a:cubicBezTo>
                    <a:pt x="36809" y="67844"/>
                    <a:pt x="34226" y="57753"/>
                    <a:pt x="33405" y="52859"/>
                  </a:cubicBezTo>
                  <a:cubicBezTo>
                    <a:pt x="33618" y="52768"/>
                    <a:pt x="33831" y="52677"/>
                    <a:pt x="34043" y="52616"/>
                  </a:cubicBezTo>
                  <a:cubicBezTo>
                    <a:pt x="34135" y="52586"/>
                    <a:pt x="34165" y="52495"/>
                    <a:pt x="34165" y="52404"/>
                  </a:cubicBezTo>
                  <a:cubicBezTo>
                    <a:pt x="34074" y="51704"/>
                    <a:pt x="34013" y="50975"/>
                    <a:pt x="33922" y="50276"/>
                  </a:cubicBezTo>
                  <a:cubicBezTo>
                    <a:pt x="33983" y="50245"/>
                    <a:pt x="34013" y="50185"/>
                    <a:pt x="34013" y="50124"/>
                  </a:cubicBezTo>
                  <a:cubicBezTo>
                    <a:pt x="34013" y="49060"/>
                    <a:pt x="34378" y="47996"/>
                    <a:pt x="35046" y="47176"/>
                  </a:cubicBezTo>
                  <a:cubicBezTo>
                    <a:pt x="35685" y="46416"/>
                    <a:pt x="36597" y="45838"/>
                    <a:pt x="37539" y="45595"/>
                  </a:cubicBezTo>
                  <a:close/>
                  <a:moveTo>
                    <a:pt x="41186" y="56750"/>
                  </a:moveTo>
                  <a:lnTo>
                    <a:pt x="61795" y="68452"/>
                  </a:lnTo>
                  <a:lnTo>
                    <a:pt x="61764" y="81674"/>
                  </a:lnTo>
                  <a:lnTo>
                    <a:pt x="49940" y="74987"/>
                  </a:lnTo>
                  <a:lnTo>
                    <a:pt x="50487" y="72556"/>
                  </a:lnTo>
                  <a:cubicBezTo>
                    <a:pt x="50518" y="72495"/>
                    <a:pt x="50487" y="72404"/>
                    <a:pt x="50427" y="72373"/>
                  </a:cubicBezTo>
                  <a:cubicBezTo>
                    <a:pt x="50391" y="72338"/>
                    <a:pt x="50345" y="72323"/>
                    <a:pt x="50301" y="72323"/>
                  </a:cubicBezTo>
                  <a:cubicBezTo>
                    <a:pt x="50269" y="72323"/>
                    <a:pt x="50239" y="72330"/>
                    <a:pt x="50214" y="72343"/>
                  </a:cubicBezTo>
                  <a:lnTo>
                    <a:pt x="47934" y="73711"/>
                  </a:lnTo>
                  <a:lnTo>
                    <a:pt x="42129" y="70398"/>
                  </a:lnTo>
                  <a:cubicBezTo>
                    <a:pt x="42463" y="67996"/>
                    <a:pt x="42615" y="66082"/>
                    <a:pt x="42615" y="65747"/>
                  </a:cubicBezTo>
                  <a:cubicBezTo>
                    <a:pt x="42585" y="65352"/>
                    <a:pt x="41977" y="61157"/>
                    <a:pt x="41186" y="56750"/>
                  </a:cubicBezTo>
                  <a:close/>
                  <a:moveTo>
                    <a:pt x="35290" y="78848"/>
                  </a:moveTo>
                  <a:cubicBezTo>
                    <a:pt x="35746" y="79608"/>
                    <a:pt x="36080" y="79972"/>
                    <a:pt x="36718" y="80307"/>
                  </a:cubicBezTo>
                  <a:lnTo>
                    <a:pt x="35259" y="81158"/>
                  </a:lnTo>
                  <a:cubicBezTo>
                    <a:pt x="35229" y="81188"/>
                    <a:pt x="35198" y="81219"/>
                    <a:pt x="35168" y="81279"/>
                  </a:cubicBezTo>
                  <a:lnTo>
                    <a:pt x="34986" y="81918"/>
                  </a:lnTo>
                  <a:lnTo>
                    <a:pt x="32980" y="82708"/>
                  </a:lnTo>
                  <a:cubicBezTo>
                    <a:pt x="32852" y="82763"/>
                    <a:pt x="32702" y="82806"/>
                    <a:pt x="32577" y="82806"/>
                  </a:cubicBezTo>
                  <a:cubicBezTo>
                    <a:pt x="32493" y="82806"/>
                    <a:pt x="32420" y="82787"/>
                    <a:pt x="32372" y="82738"/>
                  </a:cubicBezTo>
                  <a:cubicBezTo>
                    <a:pt x="32311" y="82678"/>
                    <a:pt x="32341" y="82556"/>
                    <a:pt x="32372" y="82465"/>
                  </a:cubicBezTo>
                  <a:cubicBezTo>
                    <a:pt x="32402" y="82343"/>
                    <a:pt x="32493" y="82222"/>
                    <a:pt x="32584" y="82100"/>
                  </a:cubicBezTo>
                  <a:lnTo>
                    <a:pt x="35290" y="78848"/>
                  </a:lnTo>
                  <a:close/>
                  <a:moveTo>
                    <a:pt x="34773" y="82678"/>
                  </a:moveTo>
                  <a:lnTo>
                    <a:pt x="34439" y="83863"/>
                  </a:lnTo>
                  <a:lnTo>
                    <a:pt x="33557" y="84380"/>
                  </a:lnTo>
                  <a:cubicBezTo>
                    <a:pt x="33891" y="83802"/>
                    <a:pt x="34317" y="83194"/>
                    <a:pt x="34773" y="82678"/>
                  </a:cubicBezTo>
                  <a:close/>
                  <a:moveTo>
                    <a:pt x="50001" y="72921"/>
                  </a:moveTo>
                  <a:lnTo>
                    <a:pt x="48968" y="77389"/>
                  </a:lnTo>
                  <a:cubicBezTo>
                    <a:pt x="48968" y="77389"/>
                    <a:pt x="48937" y="77419"/>
                    <a:pt x="48937" y="77419"/>
                  </a:cubicBezTo>
                  <a:lnTo>
                    <a:pt x="44955" y="84380"/>
                  </a:lnTo>
                  <a:lnTo>
                    <a:pt x="45229" y="83133"/>
                  </a:lnTo>
                  <a:cubicBezTo>
                    <a:pt x="45229" y="83073"/>
                    <a:pt x="45199" y="82981"/>
                    <a:pt x="45138" y="82951"/>
                  </a:cubicBezTo>
                  <a:cubicBezTo>
                    <a:pt x="45102" y="82915"/>
                    <a:pt x="45056" y="82901"/>
                    <a:pt x="45012" y="82901"/>
                  </a:cubicBezTo>
                  <a:cubicBezTo>
                    <a:pt x="44981" y="82901"/>
                    <a:pt x="44950" y="82908"/>
                    <a:pt x="44925" y="82921"/>
                  </a:cubicBezTo>
                  <a:lnTo>
                    <a:pt x="43041" y="84045"/>
                  </a:lnTo>
                  <a:lnTo>
                    <a:pt x="49028" y="73559"/>
                  </a:lnTo>
                  <a:cubicBezTo>
                    <a:pt x="49059" y="73528"/>
                    <a:pt x="49059" y="73498"/>
                    <a:pt x="49059" y="73468"/>
                  </a:cubicBezTo>
                  <a:lnTo>
                    <a:pt x="50001" y="72921"/>
                  </a:lnTo>
                  <a:close/>
                  <a:moveTo>
                    <a:pt x="35381" y="74167"/>
                  </a:moveTo>
                  <a:lnTo>
                    <a:pt x="34773" y="77693"/>
                  </a:lnTo>
                  <a:cubicBezTo>
                    <a:pt x="34773" y="77723"/>
                    <a:pt x="34773" y="77753"/>
                    <a:pt x="34773" y="77784"/>
                  </a:cubicBezTo>
                  <a:cubicBezTo>
                    <a:pt x="34864" y="78027"/>
                    <a:pt x="34986" y="78270"/>
                    <a:pt x="35077" y="78483"/>
                  </a:cubicBezTo>
                  <a:lnTo>
                    <a:pt x="32311" y="81857"/>
                  </a:lnTo>
                  <a:cubicBezTo>
                    <a:pt x="32189" y="82009"/>
                    <a:pt x="32068" y="82130"/>
                    <a:pt x="32007" y="82313"/>
                  </a:cubicBezTo>
                  <a:cubicBezTo>
                    <a:pt x="31916" y="82556"/>
                    <a:pt x="31946" y="82799"/>
                    <a:pt x="32098" y="82981"/>
                  </a:cubicBezTo>
                  <a:cubicBezTo>
                    <a:pt x="32202" y="83120"/>
                    <a:pt x="32366" y="83190"/>
                    <a:pt x="32578" y="83190"/>
                  </a:cubicBezTo>
                  <a:cubicBezTo>
                    <a:pt x="32737" y="83190"/>
                    <a:pt x="32923" y="83151"/>
                    <a:pt x="33132" y="83073"/>
                  </a:cubicBezTo>
                  <a:lnTo>
                    <a:pt x="34347" y="82586"/>
                  </a:lnTo>
                  <a:lnTo>
                    <a:pt x="34347" y="82586"/>
                  </a:lnTo>
                  <a:cubicBezTo>
                    <a:pt x="33800" y="83255"/>
                    <a:pt x="33314" y="83985"/>
                    <a:pt x="32949" y="84744"/>
                  </a:cubicBezTo>
                  <a:lnTo>
                    <a:pt x="32919" y="84744"/>
                  </a:lnTo>
                  <a:lnTo>
                    <a:pt x="32402" y="85079"/>
                  </a:lnTo>
                  <a:cubicBezTo>
                    <a:pt x="31916" y="84988"/>
                    <a:pt x="31399" y="84684"/>
                    <a:pt x="31065" y="84258"/>
                  </a:cubicBezTo>
                  <a:cubicBezTo>
                    <a:pt x="30548" y="83650"/>
                    <a:pt x="30426" y="83194"/>
                    <a:pt x="30335" y="82434"/>
                  </a:cubicBezTo>
                  <a:lnTo>
                    <a:pt x="30335" y="77237"/>
                  </a:lnTo>
                  <a:lnTo>
                    <a:pt x="35381" y="74167"/>
                  </a:lnTo>
                  <a:close/>
                  <a:moveTo>
                    <a:pt x="37265" y="80398"/>
                  </a:moveTo>
                  <a:lnTo>
                    <a:pt x="34439" y="85352"/>
                  </a:lnTo>
                  <a:lnTo>
                    <a:pt x="34439" y="85352"/>
                  </a:lnTo>
                  <a:lnTo>
                    <a:pt x="35502" y="81462"/>
                  </a:lnTo>
                  <a:lnTo>
                    <a:pt x="37265" y="80398"/>
                  </a:lnTo>
                  <a:close/>
                  <a:moveTo>
                    <a:pt x="48664" y="78696"/>
                  </a:moveTo>
                  <a:lnTo>
                    <a:pt x="48025" y="81431"/>
                  </a:lnTo>
                  <a:lnTo>
                    <a:pt x="47357" y="84015"/>
                  </a:lnTo>
                  <a:lnTo>
                    <a:pt x="44743" y="85474"/>
                  </a:lnTo>
                  <a:lnTo>
                    <a:pt x="44743" y="85444"/>
                  </a:lnTo>
                  <a:cubicBezTo>
                    <a:pt x="44803" y="85444"/>
                    <a:pt x="44803" y="85413"/>
                    <a:pt x="44834" y="85383"/>
                  </a:cubicBezTo>
                  <a:lnTo>
                    <a:pt x="48664" y="78696"/>
                  </a:lnTo>
                  <a:close/>
                  <a:moveTo>
                    <a:pt x="33192" y="53711"/>
                  </a:moveTo>
                  <a:cubicBezTo>
                    <a:pt x="33223" y="53954"/>
                    <a:pt x="33284" y="54197"/>
                    <a:pt x="33314" y="54440"/>
                  </a:cubicBezTo>
                  <a:cubicBezTo>
                    <a:pt x="33284" y="54440"/>
                    <a:pt x="33223" y="54440"/>
                    <a:pt x="33162" y="54470"/>
                  </a:cubicBezTo>
                  <a:lnTo>
                    <a:pt x="29849" y="56537"/>
                  </a:lnTo>
                  <a:cubicBezTo>
                    <a:pt x="29758" y="56598"/>
                    <a:pt x="29727" y="56689"/>
                    <a:pt x="29788" y="56781"/>
                  </a:cubicBezTo>
                  <a:cubicBezTo>
                    <a:pt x="29818" y="56841"/>
                    <a:pt x="29879" y="56872"/>
                    <a:pt x="29940" y="56872"/>
                  </a:cubicBezTo>
                  <a:cubicBezTo>
                    <a:pt x="29970" y="56872"/>
                    <a:pt x="30001" y="56872"/>
                    <a:pt x="30031" y="56841"/>
                  </a:cubicBezTo>
                  <a:lnTo>
                    <a:pt x="33375" y="54774"/>
                  </a:lnTo>
                  <a:cubicBezTo>
                    <a:pt x="33435" y="55109"/>
                    <a:pt x="33527" y="55473"/>
                    <a:pt x="33587" y="55838"/>
                  </a:cubicBezTo>
                  <a:lnTo>
                    <a:pt x="30366" y="57753"/>
                  </a:lnTo>
                  <a:cubicBezTo>
                    <a:pt x="30274" y="57814"/>
                    <a:pt x="30244" y="57936"/>
                    <a:pt x="30305" y="58027"/>
                  </a:cubicBezTo>
                  <a:cubicBezTo>
                    <a:pt x="30335" y="58088"/>
                    <a:pt x="30396" y="58118"/>
                    <a:pt x="30457" y="58118"/>
                  </a:cubicBezTo>
                  <a:cubicBezTo>
                    <a:pt x="30487" y="58118"/>
                    <a:pt x="30518" y="58118"/>
                    <a:pt x="30548" y="58088"/>
                  </a:cubicBezTo>
                  <a:lnTo>
                    <a:pt x="33679" y="56233"/>
                  </a:lnTo>
                  <a:cubicBezTo>
                    <a:pt x="33770" y="56629"/>
                    <a:pt x="33861" y="57024"/>
                    <a:pt x="33952" y="57449"/>
                  </a:cubicBezTo>
                  <a:lnTo>
                    <a:pt x="33891" y="57449"/>
                  </a:lnTo>
                  <a:lnTo>
                    <a:pt x="30821" y="59091"/>
                  </a:lnTo>
                  <a:cubicBezTo>
                    <a:pt x="30730" y="59121"/>
                    <a:pt x="30700" y="59243"/>
                    <a:pt x="30730" y="59334"/>
                  </a:cubicBezTo>
                  <a:cubicBezTo>
                    <a:pt x="30761" y="59395"/>
                    <a:pt x="30821" y="59455"/>
                    <a:pt x="30913" y="59455"/>
                  </a:cubicBezTo>
                  <a:cubicBezTo>
                    <a:pt x="30943" y="59455"/>
                    <a:pt x="30973" y="59425"/>
                    <a:pt x="31004" y="59425"/>
                  </a:cubicBezTo>
                  <a:lnTo>
                    <a:pt x="34013" y="57814"/>
                  </a:lnTo>
                  <a:cubicBezTo>
                    <a:pt x="34135" y="58300"/>
                    <a:pt x="34226" y="58756"/>
                    <a:pt x="34347" y="59243"/>
                  </a:cubicBezTo>
                  <a:lnTo>
                    <a:pt x="31460" y="60762"/>
                  </a:lnTo>
                  <a:cubicBezTo>
                    <a:pt x="31369" y="60823"/>
                    <a:pt x="31308" y="60914"/>
                    <a:pt x="31369" y="61036"/>
                  </a:cubicBezTo>
                  <a:cubicBezTo>
                    <a:pt x="31399" y="61097"/>
                    <a:pt x="31460" y="61127"/>
                    <a:pt x="31551" y="61127"/>
                  </a:cubicBezTo>
                  <a:cubicBezTo>
                    <a:pt x="31581" y="61127"/>
                    <a:pt x="31612" y="61127"/>
                    <a:pt x="31612" y="61097"/>
                  </a:cubicBezTo>
                  <a:lnTo>
                    <a:pt x="34408" y="59638"/>
                  </a:lnTo>
                  <a:lnTo>
                    <a:pt x="34621" y="60458"/>
                  </a:lnTo>
                  <a:cubicBezTo>
                    <a:pt x="34591" y="60489"/>
                    <a:pt x="34591" y="60489"/>
                    <a:pt x="34560" y="60489"/>
                  </a:cubicBezTo>
                  <a:lnTo>
                    <a:pt x="31855" y="62100"/>
                  </a:lnTo>
                  <a:cubicBezTo>
                    <a:pt x="31764" y="62161"/>
                    <a:pt x="31733" y="62282"/>
                    <a:pt x="31794" y="62373"/>
                  </a:cubicBezTo>
                  <a:cubicBezTo>
                    <a:pt x="31825" y="62434"/>
                    <a:pt x="31885" y="62464"/>
                    <a:pt x="31946" y="62464"/>
                  </a:cubicBezTo>
                  <a:cubicBezTo>
                    <a:pt x="31977" y="62464"/>
                    <a:pt x="32007" y="62434"/>
                    <a:pt x="32037" y="62434"/>
                  </a:cubicBezTo>
                  <a:lnTo>
                    <a:pt x="34712" y="60854"/>
                  </a:lnTo>
                  <a:cubicBezTo>
                    <a:pt x="34712" y="60914"/>
                    <a:pt x="34743" y="60975"/>
                    <a:pt x="34743" y="61036"/>
                  </a:cubicBezTo>
                  <a:lnTo>
                    <a:pt x="34773" y="62039"/>
                  </a:lnTo>
                  <a:cubicBezTo>
                    <a:pt x="34712" y="62039"/>
                    <a:pt x="34651" y="62039"/>
                    <a:pt x="34621" y="62069"/>
                  </a:cubicBezTo>
                  <a:lnTo>
                    <a:pt x="33040" y="62890"/>
                  </a:lnTo>
                  <a:cubicBezTo>
                    <a:pt x="32919" y="62920"/>
                    <a:pt x="32888" y="63042"/>
                    <a:pt x="32949" y="63133"/>
                  </a:cubicBezTo>
                  <a:cubicBezTo>
                    <a:pt x="32980" y="63194"/>
                    <a:pt x="33040" y="63255"/>
                    <a:pt x="33101" y="63255"/>
                  </a:cubicBezTo>
                  <a:cubicBezTo>
                    <a:pt x="33132" y="63255"/>
                    <a:pt x="33162" y="63224"/>
                    <a:pt x="33192" y="63224"/>
                  </a:cubicBezTo>
                  <a:lnTo>
                    <a:pt x="34773" y="62404"/>
                  </a:lnTo>
                  <a:lnTo>
                    <a:pt x="34773" y="63407"/>
                  </a:lnTo>
                  <a:lnTo>
                    <a:pt x="34712" y="63407"/>
                  </a:lnTo>
                  <a:lnTo>
                    <a:pt x="33861" y="63771"/>
                  </a:lnTo>
                  <a:cubicBezTo>
                    <a:pt x="33770" y="63832"/>
                    <a:pt x="33709" y="63923"/>
                    <a:pt x="33770" y="64015"/>
                  </a:cubicBezTo>
                  <a:cubicBezTo>
                    <a:pt x="33800" y="64106"/>
                    <a:pt x="33861" y="64136"/>
                    <a:pt x="33952" y="64136"/>
                  </a:cubicBezTo>
                  <a:lnTo>
                    <a:pt x="34013" y="64136"/>
                  </a:lnTo>
                  <a:lnTo>
                    <a:pt x="34803" y="63802"/>
                  </a:lnTo>
                  <a:lnTo>
                    <a:pt x="34864" y="69060"/>
                  </a:lnTo>
                  <a:cubicBezTo>
                    <a:pt x="34864" y="69060"/>
                    <a:pt x="34864" y="69091"/>
                    <a:pt x="34864" y="69121"/>
                  </a:cubicBezTo>
                  <a:lnTo>
                    <a:pt x="35837" y="71492"/>
                  </a:lnTo>
                  <a:lnTo>
                    <a:pt x="35472" y="73680"/>
                  </a:lnTo>
                  <a:lnTo>
                    <a:pt x="30183" y="76902"/>
                  </a:lnTo>
                  <a:cubicBezTo>
                    <a:pt x="30153" y="76872"/>
                    <a:pt x="30153" y="76872"/>
                    <a:pt x="30122" y="76872"/>
                  </a:cubicBezTo>
                  <a:cubicBezTo>
                    <a:pt x="30031" y="76872"/>
                    <a:pt x="29940" y="76963"/>
                    <a:pt x="29940" y="77054"/>
                  </a:cubicBezTo>
                  <a:lnTo>
                    <a:pt x="29940" y="82465"/>
                  </a:lnTo>
                  <a:cubicBezTo>
                    <a:pt x="30062" y="83316"/>
                    <a:pt x="30214" y="83833"/>
                    <a:pt x="30761" y="84501"/>
                  </a:cubicBezTo>
                  <a:cubicBezTo>
                    <a:pt x="31065" y="84896"/>
                    <a:pt x="31490" y="85170"/>
                    <a:pt x="31916" y="85352"/>
                  </a:cubicBezTo>
                  <a:lnTo>
                    <a:pt x="31612" y="85535"/>
                  </a:lnTo>
                  <a:lnTo>
                    <a:pt x="27782" y="83285"/>
                  </a:lnTo>
                  <a:lnTo>
                    <a:pt x="27782" y="78635"/>
                  </a:lnTo>
                  <a:cubicBezTo>
                    <a:pt x="27812" y="78544"/>
                    <a:pt x="27721" y="78453"/>
                    <a:pt x="27630" y="78453"/>
                  </a:cubicBezTo>
                  <a:cubicBezTo>
                    <a:pt x="27508" y="78453"/>
                    <a:pt x="27417" y="78544"/>
                    <a:pt x="27417" y="78635"/>
                  </a:cubicBezTo>
                  <a:lnTo>
                    <a:pt x="27417" y="83042"/>
                  </a:lnTo>
                  <a:lnTo>
                    <a:pt x="26961" y="82769"/>
                  </a:lnTo>
                  <a:cubicBezTo>
                    <a:pt x="26961" y="82738"/>
                    <a:pt x="26961" y="82708"/>
                    <a:pt x="26961" y="82678"/>
                  </a:cubicBezTo>
                  <a:cubicBezTo>
                    <a:pt x="26992" y="79152"/>
                    <a:pt x="27022" y="77115"/>
                    <a:pt x="26992" y="76598"/>
                  </a:cubicBezTo>
                  <a:lnTo>
                    <a:pt x="27113" y="70094"/>
                  </a:lnTo>
                  <a:cubicBezTo>
                    <a:pt x="27144" y="70063"/>
                    <a:pt x="27174" y="70033"/>
                    <a:pt x="27174" y="70003"/>
                  </a:cubicBezTo>
                  <a:cubicBezTo>
                    <a:pt x="27508" y="68422"/>
                    <a:pt x="27903" y="66689"/>
                    <a:pt x="28299" y="65018"/>
                  </a:cubicBezTo>
                  <a:cubicBezTo>
                    <a:pt x="28755" y="63133"/>
                    <a:pt x="29210" y="61188"/>
                    <a:pt x="29545" y="59425"/>
                  </a:cubicBezTo>
                  <a:cubicBezTo>
                    <a:pt x="29636" y="59030"/>
                    <a:pt x="29727" y="58574"/>
                    <a:pt x="29606" y="58118"/>
                  </a:cubicBezTo>
                  <a:cubicBezTo>
                    <a:pt x="29393" y="57449"/>
                    <a:pt x="28755" y="57054"/>
                    <a:pt x="28055" y="56781"/>
                  </a:cubicBezTo>
                  <a:lnTo>
                    <a:pt x="33192" y="53711"/>
                  </a:lnTo>
                  <a:close/>
                  <a:moveTo>
                    <a:pt x="48451" y="73832"/>
                  </a:moveTo>
                  <a:lnTo>
                    <a:pt x="42402" y="84440"/>
                  </a:lnTo>
                  <a:lnTo>
                    <a:pt x="38937" y="86507"/>
                  </a:lnTo>
                  <a:lnTo>
                    <a:pt x="38937" y="86507"/>
                  </a:lnTo>
                  <a:lnTo>
                    <a:pt x="44955" y="75930"/>
                  </a:lnTo>
                  <a:cubicBezTo>
                    <a:pt x="44986" y="75930"/>
                    <a:pt x="44986" y="75899"/>
                    <a:pt x="44986" y="75869"/>
                  </a:cubicBezTo>
                  <a:lnTo>
                    <a:pt x="48451" y="73832"/>
                  </a:lnTo>
                  <a:close/>
                  <a:moveTo>
                    <a:pt x="44348" y="76264"/>
                  </a:moveTo>
                  <a:lnTo>
                    <a:pt x="38420" y="86629"/>
                  </a:lnTo>
                  <a:cubicBezTo>
                    <a:pt x="38390" y="86690"/>
                    <a:pt x="38390" y="86751"/>
                    <a:pt x="38420" y="86811"/>
                  </a:cubicBezTo>
                  <a:lnTo>
                    <a:pt x="37569" y="87328"/>
                  </a:lnTo>
                  <a:cubicBezTo>
                    <a:pt x="37509" y="87328"/>
                    <a:pt x="37478" y="87389"/>
                    <a:pt x="37478" y="87450"/>
                  </a:cubicBezTo>
                  <a:lnTo>
                    <a:pt x="36931" y="89881"/>
                  </a:lnTo>
                  <a:lnTo>
                    <a:pt x="33223" y="92009"/>
                  </a:lnTo>
                  <a:lnTo>
                    <a:pt x="41369" y="77997"/>
                  </a:lnTo>
                  <a:lnTo>
                    <a:pt x="44348" y="76264"/>
                  </a:lnTo>
                  <a:close/>
                  <a:moveTo>
                    <a:pt x="40700" y="78392"/>
                  </a:moveTo>
                  <a:lnTo>
                    <a:pt x="32554" y="92374"/>
                  </a:lnTo>
                  <a:lnTo>
                    <a:pt x="32463" y="92435"/>
                  </a:lnTo>
                  <a:lnTo>
                    <a:pt x="32463" y="92435"/>
                  </a:lnTo>
                  <a:lnTo>
                    <a:pt x="33405" y="89000"/>
                  </a:lnTo>
                  <a:lnTo>
                    <a:pt x="34013" y="86811"/>
                  </a:lnTo>
                  <a:lnTo>
                    <a:pt x="37812" y="80246"/>
                  </a:lnTo>
                  <a:cubicBezTo>
                    <a:pt x="37843" y="80185"/>
                    <a:pt x="37843" y="80124"/>
                    <a:pt x="37843" y="80094"/>
                  </a:cubicBezTo>
                  <a:lnTo>
                    <a:pt x="40700" y="78392"/>
                  </a:lnTo>
                  <a:close/>
                  <a:moveTo>
                    <a:pt x="44773" y="83468"/>
                  </a:moveTo>
                  <a:lnTo>
                    <a:pt x="44287" y="85778"/>
                  </a:lnTo>
                  <a:lnTo>
                    <a:pt x="44287" y="85808"/>
                  </a:lnTo>
                  <a:lnTo>
                    <a:pt x="44044" y="87146"/>
                  </a:lnTo>
                  <a:lnTo>
                    <a:pt x="43588" y="89365"/>
                  </a:lnTo>
                  <a:lnTo>
                    <a:pt x="36566" y="93316"/>
                  </a:lnTo>
                  <a:lnTo>
                    <a:pt x="36566" y="93316"/>
                  </a:lnTo>
                  <a:lnTo>
                    <a:pt x="37812" y="87602"/>
                  </a:lnTo>
                  <a:lnTo>
                    <a:pt x="44773" y="83468"/>
                  </a:lnTo>
                  <a:close/>
                  <a:moveTo>
                    <a:pt x="44348" y="87510"/>
                  </a:moveTo>
                  <a:lnTo>
                    <a:pt x="47904" y="89699"/>
                  </a:lnTo>
                  <a:lnTo>
                    <a:pt x="36353" y="96386"/>
                  </a:lnTo>
                  <a:lnTo>
                    <a:pt x="28785" y="91766"/>
                  </a:lnTo>
                  <a:lnTo>
                    <a:pt x="32919" y="89365"/>
                  </a:lnTo>
                  <a:lnTo>
                    <a:pt x="31977" y="92769"/>
                  </a:lnTo>
                  <a:cubicBezTo>
                    <a:pt x="31946" y="92860"/>
                    <a:pt x="31977" y="92921"/>
                    <a:pt x="32037" y="92982"/>
                  </a:cubicBezTo>
                  <a:cubicBezTo>
                    <a:pt x="32068" y="93012"/>
                    <a:pt x="32098" y="93012"/>
                    <a:pt x="32128" y="93012"/>
                  </a:cubicBezTo>
                  <a:lnTo>
                    <a:pt x="32159" y="93012"/>
                  </a:lnTo>
                  <a:cubicBezTo>
                    <a:pt x="32189" y="93012"/>
                    <a:pt x="32220" y="93012"/>
                    <a:pt x="32250" y="92982"/>
                  </a:cubicBezTo>
                  <a:lnTo>
                    <a:pt x="32341" y="92921"/>
                  </a:lnTo>
                  <a:cubicBezTo>
                    <a:pt x="32372" y="92951"/>
                    <a:pt x="32402" y="92982"/>
                    <a:pt x="32402" y="92982"/>
                  </a:cubicBezTo>
                  <a:cubicBezTo>
                    <a:pt x="32432" y="93012"/>
                    <a:pt x="32493" y="93012"/>
                    <a:pt x="32524" y="93012"/>
                  </a:cubicBezTo>
                  <a:cubicBezTo>
                    <a:pt x="32584" y="93012"/>
                    <a:pt x="32645" y="92982"/>
                    <a:pt x="32676" y="92921"/>
                  </a:cubicBezTo>
                  <a:lnTo>
                    <a:pt x="32828" y="92647"/>
                  </a:lnTo>
                  <a:lnTo>
                    <a:pt x="36809" y="90398"/>
                  </a:lnTo>
                  <a:lnTo>
                    <a:pt x="36809" y="90398"/>
                  </a:lnTo>
                  <a:lnTo>
                    <a:pt x="36110" y="93650"/>
                  </a:lnTo>
                  <a:cubicBezTo>
                    <a:pt x="36080" y="93742"/>
                    <a:pt x="36110" y="93802"/>
                    <a:pt x="36171" y="93863"/>
                  </a:cubicBezTo>
                  <a:cubicBezTo>
                    <a:pt x="36202" y="93863"/>
                    <a:pt x="36262" y="93894"/>
                    <a:pt x="36293" y="93894"/>
                  </a:cubicBezTo>
                  <a:cubicBezTo>
                    <a:pt x="36323" y="93894"/>
                    <a:pt x="36353" y="93863"/>
                    <a:pt x="36384" y="93863"/>
                  </a:cubicBezTo>
                  <a:lnTo>
                    <a:pt x="43831" y="89669"/>
                  </a:lnTo>
                  <a:cubicBezTo>
                    <a:pt x="43892" y="89638"/>
                    <a:pt x="43922" y="89608"/>
                    <a:pt x="43922" y="89547"/>
                  </a:cubicBezTo>
                  <a:lnTo>
                    <a:pt x="44348" y="87510"/>
                  </a:lnTo>
                  <a:close/>
                  <a:moveTo>
                    <a:pt x="15776" y="67176"/>
                  </a:moveTo>
                  <a:lnTo>
                    <a:pt x="15715" y="76386"/>
                  </a:lnTo>
                  <a:cubicBezTo>
                    <a:pt x="15684" y="76477"/>
                    <a:pt x="15715" y="76568"/>
                    <a:pt x="15806" y="76629"/>
                  </a:cubicBezTo>
                  <a:lnTo>
                    <a:pt x="31521" y="85899"/>
                  </a:lnTo>
                  <a:cubicBezTo>
                    <a:pt x="31551" y="85930"/>
                    <a:pt x="31581" y="85930"/>
                    <a:pt x="31612" y="85930"/>
                  </a:cubicBezTo>
                  <a:cubicBezTo>
                    <a:pt x="31642" y="85930"/>
                    <a:pt x="31673" y="85930"/>
                    <a:pt x="31703" y="85899"/>
                  </a:cubicBezTo>
                  <a:lnTo>
                    <a:pt x="32493" y="85444"/>
                  </a:lnTo>
                  <a:lnTo>
                    <a:pt x="34317" y="84380"/>
                  </a:lnTo>
                  <a:lnTo>
                    <a:pt x="33071" y="88848"/>
                  </a:lnTo>
                  <a:lnTo>
                    <a:pt x="28329" y="91614"/>
                  </a:lnTo>
                  <a:cubicBezTo>
                    <a:pt x="28268" y="91644"/>
                    <a:pt x="28207" y="91705"/>
                    <a:pt x="28207" y="91766"/>
                  </a:cubicBezTo>
                  <a:cubicBezTo>
                    <a:pt x="28207" y="91827"/>
                    <a:pt x="28268" y="91887"/>
                    <a:pt x="28299" y="91918"/>
                  </a:cubicBezTo>
                  <a:lnTo>
                    <a:pt x="36262" y="96781"/>
                  </a:lnTo>
                  <a:lnTo>
                    <a:pt x="36445" y="96781"/>
                  </a:lnTo>
                  <a:lnTo>
                    <a:pt x="48390" y="89851"/>
                  </a:lnTo>
                  <a:cubicBezTo>
                    <a:pt x="48451" y="89820"/>
                    <a:pt x="48481" y="89760"/>
                    <a:pt x="48481" y="89699"/>
                  </a:cubicBezTo>
                  <a:cubicBezTo>
                    <a:pt x="48481" y="89638"/>
                    <a:pt x="48451" y="89577"/>
                    <a:pt x="48390" y="89547"/>
                  </a:cubicBezTo>
                  <a:lnTo>
                    <a:pt x="44439" y="87115"/>
                  </a:lnTo>
                  <a:lnTo>
                    <a:pt x="44652" y="85960"/>
                  </a:lnTo>
                  <a:lnTo>
                    <a:pt x="47600" y="84289"/>
                  </a:lnTo>
                  <a:cubicBezTo>
                    <a:pt x="47661" y="84258"/>
                    <a:pt x="47691" y="84228"/>
                    <a:pt x="47691" y="84167"/>
                  </a:cubicBezTo>
                  <a:lnTo>
                    <a:pt x="48329" y="81766"/>
                  </a:lnTo>
                  <a:lnTo>
                    <a:pt x="56232" y="86264"/>
                  </a:lnTo>
                  <a:lnTo>
                    <a:pt x="34378" y="98574"/>
                  </a:lnTo>
                  <a:cubicBezTo>
                    <a:pt x="33716" y="98951"/>
                    <a:pt x="32972" y="99141"/>
                    <a:pt x="32227" y="99141"/>
                  </a:cubicBezTo>
                  <a:cubicBezTo>
                    <a:pt x="31467" y="99141"/>
                    <a:pt x="30706" y="98943"/>
                    <a:pt x="30031" y="98544"/>
                  </a:cubicBezTo>
                  <a:lnTo>
                    <a:pt x="2553" y="82495"/>
                  </a:lnTo>
                  <a:cubicBezTo>
                    <a:pt x="1520" y="81887"/>
                    <a:pt x="791" y="80915"/>
                    <a:pt x="517" y="79790"/>
                  </a:cubicBezTo>
                  <a:lnTo>
                    <a:pt x="395" y="78544"/>
                  </a:lnTo>
                  <a:cubicBezTo>
                    <a:pt x="456" y="77054"/>
                    <a:pt x="1246" y="75747"/>
                    <a:pt x="2523" y="74987"/>
                  </a:cubicBezTo>
                  <a:lnTo>
                    <a:pt x="15776" y="67176"/>
                  </a:lnTo>
                  <a:close/>
                  <a:moveTo>
                    <a:pt x="49819" y="75352"/>
                  </a:moveTo>
                  <a:lnTo>
                    <a:pt x="61764" y="82100"/>
                  </a:lnTo>
                  <a:lnTo>
                    <a:pt x="61734" y="86599"/>
                  </a:lnTo>
                  <a:lnTo>
                    <a:pt x="61673" y="100884"/>
                  </a:lnTo>
                  <a:lnTo>
                    <a:pt x="61673" y="102921"/>
                  </a:lnTo>
                  <a:lnTo>
                    <a:pt x="56810" y="100094"/>
                  </a:lnTo>
                  <a:lnTo>
                    <a:pt x="56810" y="86264"/>
                  </a:lnTo>
                  <a:cubicBezTo>
                    <a:pt x="56810" y="86234"/>
                    <a:pt x="56810" y="86203"/>
                    <a:pt x="56779" y="86173"/>
                  </a:cubicBezTo>
                  <a:cubicBezTo>
                    <a:pt x="56779" y="86143"/>
                    <a:pt x="56749" y="86112"/>
                    <a:pt x="56719" y="86112"/>
                  </a:cubicBezTo>
                  <a:lnTo>
                    <a:pt x="56688" y="86082"/>
                  </a:lnTo>
                  <a:lnTo>
                    <a:pt x="48421" y="81371"/>
                  </a:lnTo>
                  <a:lnTo>
                    <a:pt x="49819" y="75352"/>
                  </a:lnTo>
                  <a:close/>
                  <a:moveTo>
                    <a:pt x="64409" y="51309"/>
                  </a:moveTo>
                  <a:lnTo>
                    <a:pt x="64287" y="104897"/>
                  </a:lnTo>
                  <a:cubicBezTo>
                    <a:pt x="64287" y="106325"/>
                    <a:pt x="63801" y="107389"/>
                    <a:pt x="62950" y="107875"/>
                  </a:cubicBezTo>
                  <a:lnTo>
                    <a:pt x="62251" y="108301"/>
                  </a:lnTo>
                  <a:cubicBezTo>
                    <a:pt x="62281" y="108271"/>
                    <a:pt x="62281" y="108240"/>
                    <a:pt x="62311" y="108210"/>
                  </a:cubicBezTo>
                  <a:cubicBezTo>
                    <a:pt x="62311" y="108149"/>
                    <a:pt x="62342" y="108119"/>
                    <a:pt x="62372" y="108088"/>
                  </a:cubicBezTo>
                  <a:cubicBezTo>
                    <a:pt x="62372" y="108088"/>
                    <a:pt x="62372" y="108088"/>
                    <a:pt x="62372" y="108058"/>
                  </a:cubicBezTo>
                  <a:cubicBezTo>
                    <a:pt x="62372" y="108058"/>
                    <a:pt x="62372" y="108058"/>
                    <a:pt x="62372" y="108027"/>
                  </a:cubicBezTo>
                  <a:cubicBezTo>
                    <a:pt x="62433" y="107906"/>
                    <a:pt x="62494" y="107754"/>
                    <a:pt x="62555" y="107602"/>
                  </a:cubicBezTo>
                  <a:cubicBezTo>
                    <a:pt x="62555" y="107541"/>
                    <a:pt x="62585" y="107480"/>
                    <a:pt x="62615" y="107420"/>
                  </a:cubicBezTo>
                  <a:lnTo>
                    <a:pt x="62615" y="107389"/>
                  </a:lnTo>
                  <a:cubicBezTo>
                    <a:pt x="62646" y="107268"/>
                    <a:pt x="62676" y="107176"/>
                    <a:pt x="62676" y="107085"/>
                  </a:cubicBezTo>
                  <a:cubicBezTo>
                    <a:pt x="62707" y="107024"/>
                    <a:pt x="62707" y="106994"/>
                    <a:pt x="62707" y="106964"/>
                  </a:cubicBezTo>
                  <a:cubicBezTo>
                    <a:pt x="62737" y="106781"/>
                    <a:pt x="62767" y="106660"/>
                    <a:pt x="62767" y="106508"/>
                  </a:cubicBezTo>
                  <a:cubicBezTo>
                    <a:pt x="62767" y="106447"/>
                    <a:pt x="62767" y="106386"/>
                    <a:pt x="62767" y="106295"/>
                  </a:cubicBezTo>
                  <a:cubicBezTo>
                    <a:pt x="62767" y="106204"/>
                    <a:pt x="62798" y="106113"/>
                    <a:pt x="62798" y="105991"/>
                  </a:cubicBezTo>
                  <a:lnTo>
                    <a:pt x="62828" y="86386"/>
                  </a:lnTo>
                  <a:lnTo>
                    <a:pt x="62919" y="51917"/>
                  </a:lnTo>
                  <a:lnTo>
                    <a:pt x="62980" y="51948"/>
                  </a:lnTo>
                  <a:cubicBezTo>
                    <a:pt x="63100" y="52016"/>
                    <a:pt x="63229" y="52055"/>
                    <a:pt x="63351" y="52055"/>
                  </a:cubicBezTo>
                  <a:cubicBezTo>
                    <a:pt x="63447" y="52055"/>
                    <a:pt x="63538" y="52031"/>
                    <a:pt x="63618" y="51978"/>
                  </a:cubicBezTo>
                  <a:cubicBezTo>
                    <a:pt x="63649" y="51978"/>
                    <a:pt x="63710" y="51917"/>
                    <a:pt x="63710" y="51887"/>
                  </a:cubicBezTo>
                  <a:cubicBezTo>
                    <a:pt x="63740" y="51887"/>
                    <a:pt x="63740" y="51887"/>
                    <a:pt x="63740" y="51856"/>
                  </a:cubicBezTo>
                  <a:cubicBezTo>
                    <a:pt x="63770" y="51826"/>
                    <a:pt x="63801" y="51796"/>
                    <a:pt x="63801" y="51765"/>
                  </a:cubicBezTo>
                  <a:cubicBezTo>
                    <a:pt x="63801" y="51765"/>
                    <a:pt x="63831" y="51735"/>
                    <a:pt x="63831" y="51735"/>
                  </a:cubicBezTo>
                  <a:cubicBezTo>
                    <a:pt x="63831" y="51704"/>
                    <a:pt x="63862" y="51674"/>
                    <a:pt x="63862" y="51644"/>
                  </a:cubicBezTo>
                  <a:cubicBezTo>
                    <a:pt x="63862" y="51613"/>
                    <a:pt x="63862" y="51583"/>
                    <a:pt x="63862" y="51583"/>
                  </a:cubicBezTo>
                  <a:cubicBezTo>
                    <a:pt x="63892" y="51552"/>
                    <a:pt x="63892" y="51552"/>
                    <a:pt x="63892" y="51552"/>
                  </a:cubicBezTo>
                  <a:lnTo>
                    <a:pt x="64348" y="51309"/>
                  </a:lnTo>
                  <a:close/>
                  <a:moveTo>
                    <a:pt x="56840" y="100520"/>
                  </a:moveTo>
                  <a:lnTo>
                    <a:pt x="61704" y="103347"/>
                  </a:lnTo>
                  <a:lnTo>
                    <a:pt x="61704" y="104927"/>
                  </a:lnTo>
                  <a:cubicBezTo>
                    <a:pt x="61673" y="105079"/>
                    <a:pt x="61673" y="105231"/>
                    <a:pt x="61673" y="105383"/>
                  </a:cubicBezTo>
                  <a:cubicBezTo>
                    <a:pt x="61673" y="105657"/>
                    <a:pt x="61673" y="105930"/>
                    <a:pt x="61673" y="106173"/>
                  </a:cubicBezTo>
                  <a:cubicBezTo>
                    <a:pt x="61673" y="106204"/>
                    <a:pt x="61673" y="106234"/>
                    <a:pt x="61673" y="106265"/>
                  </a:cubicBezTo>
                  <a:cubicBezTo>
                    <a:pt x="61673" y="106386"/>
                    <a:pt x="61643" y="106508"/>
                    <a:pt x="61643" y="106629"/>
                  </a:cubicBezTo>
                  <a:cubicBezTo>
                    <a:pt x="61643" y="106660"/>
                    <a:pt x="61643" y="106660"/>
                    <a:pt x="61643" y="106690"/>
                  </a:cubicBezTo>
                  <a:cubicBezTo>
                    <a:pt x="61643" y="106720"/>
                    <a:pt x="61643" y="106751"/>
                    <a:pt x="61643" y="106751"/>
                  </a:cubicBezTo>
                  <a:cubicBezTo>
                    <a:pt x="61612" y="106781"/>
                    <a:pt x="61612" y="106812"/>
                    <a:pt x="61612" y="106812"/>
                  </a:cubicBezTo>
                  <a:cubicBezTo>
                    <a:pt x="61612" y="106842"/>
                    <a:pt x="61612" y="106842"/>
                    <a:pt x="61612" y="106842"/>
                  </a:cubicBezTo>
                  <a:cubicBezTo>
                    <a:pt x="61300" y="107876"/>
                    <a:pt x="60587" y="108454"/>
                    <a:pt x="59625" y="108454"/>
                  </a:cubicBezTo>
                  <a:cubicBezTo>
                    <a:pt x="59372" y="108454"/>
                    <a:pt x="59101" y="108414"/>
                    <a:pt x="58816" y="108331"/>
                  </a:cubicBezTo>
                  <a:lnTo>
                    <a:pt x="58786" y="108331"/>
                  </a:lnTo>
                  <a:cubicBezTo>
                    <a:pt x="58725" y="108301"/>
                    <a:pt x="58634" y="108271"/>
                    <a:pt x="58573" y="108240"/>
                  </a:cubicBezTo>
                  <a:cubicBezTo>
                    <a:pt x="58573" y="108240"/>
                    <a:pt x="58542" y="108240"/>
                    <a:pt x="58542" y="108210"/>
                  </a:cubicBezTo>
                  <a:cubicBezTo>
                    <a:pt x="58512" y="108210"/>
                    <a:pt x="58512" y="108210"/>
                    <a:pt x="58482" y="108179"/>
                  </a:cubicBezTo>
                  <a:lnTo>
                    <a:pt x="58421" y="108179"/>
                  </a:lnTo>
                  <a:cubicBezTo>
                    <a:pt x="58390" y="108149"/>
                    <a:pt x="58330" y="108119"/>
                    <a:pt x="58269" y="108088"/>
                  </a:cubicBezTo>
                  <a:cubicBezTo>
                    <a:pt x="58117" y="107997"/>
                    <a:pt x="57965" y="107906"/>
                    <a:pt x="57752" y="107815"/>
                  </a:cubicBezTo>
                  <a:cubicBezTo>
                    <a:pt x="57600" y="107723"/>
                    <a:pt x="57509" y="107663"/>
                    <a:pt x="57448" y="107602"/>
                  </a:cubicBezTo>
                  <a:lnTo>
                    <a:pt x="57387" y="107602"/>
                  </a:lnTo>
                  <a:lnTo>
                    <a:pt x="56840" y="107268"/>
                  </a:lnTo>
                  <a:lnTo>
                    <a:pt x="56840" y="100520"/>
                  </a:lnTo>
                  <a:close/>
                  <a:moveTo>
                    <a:pt x="28663" y="1461"/>
                  </a:moveTo>
                  <a:cubicBezTo>
                    <a:pt x="28815" y="1461"/>
                    <a:pt x="28967" y="1491"/>
                    <a:pt x="29119" y="1521"/>
                  </a:cubicBezTo>
                  <a:cubicBezTo>
                    <a:pt x="29150" y="1521"/>
                    <a:pt x="29180" y="1521"/>
                    <a:pt x="29241" y="1552"/>
                  </a:cubicBezTo>
                  <a:cubicBezTo>
                    <a:pt x="29332" y="1552"/>
                    <a:pt x="29393" y="1582"/>
                    <a:pt x="29454" y="1582"/>
                  </a:cubicBezTo>
                  <a:cubicBezTo>
                    <a:pt x="29484" y="1613"/>
                    <a:pt x="29484" y="1613"/>
                    <a:pt x="29514" y="1613"/>
                  </a:cubicBezTo>
                  <a:cubicBezTo>
                    <a:pt x="29727" y="1673"/>
                    <a:pt x="29910" y="1765"/>
                    <a:pt x="30153" y="1856"/>
                  </a:cubicBezTo>
                  <a:cubicBezTo>
                    <a:pt x="30214" y="1886"/>
                    <a:pt x="30305" y="1947"/>
                    <a:pt x="30366" y="1977"/>
                  </a:cubicBezTo>
                  <a:lnTo>
                    <a:pt x="57813" y="17813"/>
                  </a:lnTo>
                  <a:cubicBezTo>
                    <a:pt x="58056" y="17935"/>
                    <a:pt x="58269" y="18117"/>
                    <a:pt x="58512" y="18269"/>
                  </a:cubicBezTo>
                  <a:lnTo>
                    <a:pt x="58725" y="18421"/>
                  </a:lnTo>
                  <a:cubicBezTo>
                    <a:pt x="58816" y="18512"/>
                    <a:pt x="58877" y="18573"/>
                    <a:pt x="58968" y="18634"/>
                  </a:cubicBezTo>
                  <a:cubicBezTo>
                    <a:pt x="58998" y="18664"/>
                    <a:pt x="59029" y="18695"/>
                    <a:pt x="59059" y="18725"/>
                  </a:cubicBezTo>
                  <a:cubicBezTo>
                    <a:pt x="59424" y="19060"/>
                    <a:pt x="59758" y="19394"/>
                    <a:pt x="60093" y="19819"/>
                  </a:cubicBezTo>
                  <a:lnTo>
                    <a:pt x="60275" y="20032"/>
                  </a:lnTo>
                  <a:cubicBezTo>
                    <a:pt x="60427" y="20215"/>
                    <a:pt x="60548" y="20367"/>
                    <a:pt x="60670" y="20549"/>
                  </a:cubicBezTo>
                  <a:cubicBezTo>
                    <a:pt x="60913" y="20914"/>
                    <a:pt x="61156" y="21309"/>
                    <a:pt x="61369" y="21704"/>
                  </a:cubicBezTo>
                  <a:cubicBezTo>
                    <a:pt x="61400" y="21734"/>
                    <a:pt x="61400" y="21765"/>
                    <a:pt x="61430" y="21795"/>
                  </a:cubicBezTo>
                  <a:cubicBezTo>
                    <a:pt x="61430" y="21795"/>
                    <a:pt x="61460" y="21886"/>
                    <a:pt x="61460" y="21886"/>
                  </a:cubicBezTo>
                  <a:cubicBezTo>
                    <a:pt x="61491" y="21947"/>
                    <a:pt x="61521" y="21978"/>
                    <a:pt x="61552" y="22038"/>
                  </a:cubicBezTo>
                  <a:cubicBezTo>
                    <a:pt x="61612" y="22160"/>
                    <a:pt x="61673" y="22282"/>
                    <a:pt x="61734" y="22434"/>
                  </a:cubicBezTo>
                  <a:cubicBezTo>
                    <a:pt x="61886" y="22737"/>
                    <a:pt x="62007" y="23041"/>
                    <a:pt x="62099" y="23376"/>
                  </a:cubicBezTo>
                  <a:cubicBezTo>
                    <a:pt x="62129" y="23467"/>
                    <a:pt x="62159" y="23528"/>
                    <a:pt x="62190" y="23619"/>
                  </a:cubicBezTo>
                  <a:lnTo>
                    <a:pt x="62372" y="23589"/>
                  </a:lnTo>
                  <a:lnTo>
                    <a:pt x="62190" y="23680"/>
                  </a:lnTo>
                  <a:cubicBezTo>
                    <a:pt x="62220" y="23741"/>
                    <a:pt x="62251" y="23832"/>
                    <a:pt x="62251" y="23892"/>
                  </a:cubicBezTo>
                  <a:cubicBezTo>
                    <a:pt x="62281" y="23984"/>
                    <a:pt x="62311" y="24044"/>
                    <a:pt x="62342" y="24136"/>
                  </a:cubicBezTo>
                  <a:cubicBezTo>
                    <a:pt x="62342" y="24227"/>
                    <a:pt x="62372" y="24318"/>
                    <a:pt x="62403" y="24409"/>
                  </a:cubicBezTo>
                  <a:cubicBezTo>
                    <a:pt x="62403" y="24440"/>
                    <a:pt x="62403" y="24470"/>
                    <a:pt x="62433" y="24531"/>
                  </a:cubicBezTo>
                  <a:lnTo>
                    <a:pt x="62433" y="24561"/>
                  </a:lnTo>
                  <a:cubicBezTo>
                    <a:pt x="62433" y="24592"/>
                    <a:pt x="62433" y="24622"/>
                    <a:pt x="62433" y="24622"/>
                  </a:cubicBezTo>
                  <a:cubicBezTo>
                    <a:pt x="62463" y="24652"/>
                    <a:pt x="62463" y="24652"/>
                    <a:pt x="62463" y="24713"/>
                  </a:cubicBezTo>
                  <a:cubicBezTo>
                    <a:pt x="62463" y="24774"/>
                    <a:pt x="62494" y="24835"/>
                    <a:pt x="62494" y="24896"/>
                  </a:cubicBezTo>
                  <a:cubicBezTo>
                    <a:pt x="62494" y="24926"/>
                    <a:pt x="62494" y="24956"/>
                    <a:pt x="62524" y="25017"/>
                  </a:cubicBezTo>
                  <a:lnTo>
                    <a:pt x="62524" y="25078"/>
                  </a:lnTo>
                  <a:cubicBezTo>
                    <a:pt x="62524" y="25078"/>
                    <a:pt x="62524" y="25108"/>
                    <a:pt x="62524" y="25139"/>
                  </a:cubicBezTo>
                  <a:cubicBezTo>
                    <a:pt x="62524" y="25139"/>
                    <a:pt x="62524" y="25139"/>
                    <a:pt x="62524" y="25169"/>
                  </a:cubicBezTo>
                  <a:cubicBezTo>
                    <a:pt x="62555" y="25260"/>
                    <a:pt x="62555" y="25351"/>
                    <a:pt x="62555" y="25473"/>
                  </a:cubicBezTo>
                  <a:cubicBezTo>
                    <a:pt x="62585" y="25534"/>
                    <a:pt x="62585" y="25564"/>
                    <a:pt x="62585" y="25655"/>
                  </a:cubicBezTo>
                  <a:cubicBezTo>
                    <a:pt x="62585" y="25716"/>
                    <a:pt x="62585" y="25777"/>
                    <a:pt x="62585" y="25838"/>
                  </a:cubicBezTo>
                  <a:cubicBezTo>
                    <a:pt x="62585" y="25838"/>
                    <a:pt x="62585" y="25868"/>
                    <a:pt x="62585" y="25899"/>
                  </a:cubicBezTo>
                  <a:cubicBezTo>
                    <a:pt x="62585" y="25959"/>
                    <a:pt x="62585" y="26051"/>
                    <a:pt x="62585" y="26111"/>
                  </a:cubicBezTo>
                  <a:lnTo>
                    <a:pt x="62555" y="34440"/>
                  </a:lnTo>
                  <a:lnTo>
                    <a:pt x="62585" y="34440"/>
                  </a:lnTo>
                  <a:cubicBezTo>
                    <a:pt x="62585" y="34470"/>
                    <a:pt x="62585" y="34501"/>
                    <a:pt x="62585" y="34501"/>
                  </a:cubicBezTo>
                  <a:cubicBezTo>
                    <a:pt x="62585" y="34531"/>
                    <a:pt x="62585" y="34531"/>
                    <a:pt x="62615" y="34531"/>
                  </a:cubicBezTo>
                  <a:cubicBezTo>
                    <a:pt x="62615" y="34561"/>
                    <a:pt x="62646" y="34592"/>
                    <a:pt x="62676" y="34592"/>
                  </a:cubicBezTo>
                  <a:lnTo>
                    <a:pt x="63011" y="34805"/>
                  </a:lnTo>
                  <a:cubicBezTo>
                    <a:pt x="63314" y="34956"/>
                    <a:pt x="63558" y="35382"/>
                    <a:pt x="63558" y="35716"/>
                  </a:cubicBezTo>
                  <a:lnTo>
                    <a:pt x="63497" y="51005"/>
                  </a:lnTo>
                  <a:lnTo>
                    <a:pt x="63497" y="51400"/>
                  </a:lnTo>
                  <a:cubicBezTo>
                    <a:pt x="63497" y="51522"/>
                    <a:pt x="63466" y="51613"/>
                    <a:pt x="63406" y="51644"/>
                  </a:cubicBezTo>
                  <a:cubicBezTo>
                    <a:pt x="63380" y="51656"/>
                    <a:pt x="63350" y="51664"/>
                    <a:pt x="63314" y="51664"/>
                  </a:cubicBezTo>
                  <a:cubicBezTo>
                    <a:pt x="63264" y="51664"/>
                    <a:pt x="63203" y="51649"/>
                    <a:pt x="63132" y="51613"/>
                  </a:cubicBezTo>
                  <a:lnTo>
                    <a:pt x="62798" y="51400"/>
                  </a:lnTo>
                  <a:cubicBezTo>
                    <a:pt x="62767" y="51385"/>
                    <a:pt x="62737" y="51378"/>
                    <a:pt x="62707" y="51378"/>
                  </a:cubicBezTo>
                  <a:cubicBezTo>
                    <a:pt x="62676" y="51378"/>
                    <a:pt x="62646" y="51385"/>
                    <a:pt x="62615" y="51400"/>
                  </a:cubicBezTo>
                  <a:cubicBezTo>
                    <a:pt x="62555" y="51431"/>
                    <a:pt x="62524" y="51492"/>
                    <a:pt x="62524" y="51583"/>
                  </a:cubicBezTo>
                  <a:lnTo>
                    <a:pt x="62433" y="86386"/>
                  </a:lnTo>
                  <a:lnTo>
                    <a:pt x="62403" y="101067"/>
                  </a:lnTo>
                  <a:lnTo>
                    <a:pt x="62403" y="105991"/>
                  </a:lnTo>
                  <a:cubicBezTo>
                    <a:pt x="62403" y="106082"/>
                    <a:pt x="62403" y="106173"/>
                    <a:pt x="62372" y="106265"/>
                  </a:cubicBezTo>
                  <a:cubicBezTo>
                    <a:pt x="62372" y="106325"/>
                    <a:pt x="62372" y="106386"/>
                    <a:pt x="62372" y="106447"/>
                  </a:cubicBezTo>
                  <a:cubicBezTo>
                    <a:pt x="62372" y="106599"/>
                    <a:pt x="62342" y="106720"/>
                    <a:pt x="62311" y="106872"/>
                  </a:cubicBezTo>
                  <a:cubicBezTo>
                    <a:pt x="62311" y="106903"/>
                    <a:pt x="62311" y="106933"/>
                    <a:pt x="62311" y="106994"/>
                  </a:cubicBezTo>
                  <a:cubicBezTo>
                    <a:pt x="62281" y="107085"/>
                    <a:pt x="62251" y="107176"/>
                    <a:pt x="62251" y="107237"/>
                  </a:cubicBezTo>
                  <a:lnTo>
                    <a:pt x="62220" y="107298"/>
                  </a:lnTo>
                  <a:cubicBezTo>
                    <a:pt x="62220" y="107359"/>
                    <a:pt x="62190" y="107389"/>
                    <a:pt x="62190" y="107450"/>
                  </a:cubicBezTo>
                  <a:cubicBezTo>
                    <a:pt x="62129" y="107602"/>
                    <a:pt x="62068" y="107723"/>
                    <a:pt x="62038" y="107845"/>
                  </a:cubicBezTo>
                  <a:cubicBezTo>
                    <a:pt x="62038" y="107845"/>
                    <a:pt x="62038" y="107845"/>
                    <a:pt x="62007" y="107875"/>
                  </a:cubicBezTo>
                  <a:cubicBezTo>
                    <a:pt x="62007" y="107875"/>
                    <a:pt x="62007" y="107906"/>
                    <a:pt x="61977" y="107906"/>
                  </a:cubicBezTo>
                  <a:cubicBezTo>
                    <a:pt x="61977" y="107936"/>
                    <a:pt x="61977" y="107967"/>
                    <a:pt x="61947" y="107997"/>
                  </a:cubicBezTo>
                  <a:lnTo>
                    <a:pt x="61916" y="108027"/>
                  </a:lnTo>
                  <a:cubicBezTo>
                    <a:pt x="61886" y="108149"/>
                    <a:pt x="61795" y="108240"/>
                    <a:pt x="61704" y="108392"/>
                  </a:cubicBezTo>
                  <a:cubicBezTo>
                    <a:pt x="61704" y="108392"/>
                    <a:pt x="61673" y="108423"/>
                    <a:pt x="61643" y="108453"/>
                  </a:cubicBezTo>
                  <a:cubicBezTo>
                    <a:pt x="61582" y="108514"/>
                    <a:pt x="61552" y="108544"/>
                    <a:pt x="61491" y="108605"/>
                  </a:cubicBezTo>
                  <a:lnTo>
                    <a:pt x="61460" y="108666"/>
                  </a:lnTo>
                  <a:cubicBezTo>
                    <a:pt x="61430" y="108696"/>
                    <a:pt x="61369" y="108727"/>
                    <a:pt x="61339" y="108757"/>
                  </a:cubicBezTo>
                  <a:cubicBezTo>
                    <a:pt x="61308" y="108757"/>
                    <a:pt x="61308" y="108787"/>
                    <a:pt x="61278" y="108787"/>
                  </a:cubicBezTo>
                  <a:cubicBezTo>
                    <a:pt x="61217" y="108848"/>
                    <a:pt x="61156" y="108879"/>
                    <a:pt x="61096" y="108909"/>
                  </a:cubicBezTo>
                  <a:cubicBezTo>
                    <a:pt x="60734" y="109154"/>
                    <a:pt x="60307" y="109273"/>
                    <a:pt x="59839" y="109273"/>
                  </a:cubicBezTo>
                  <a:cubicBezTo>
                    <a:pt x="59206" y="109273"/>
                    <a:pt x="58499" y="109055"/>
                    <a:pt x="57782" y="108635"/>
                  </a:cubicBezTo>
                  <a:lnTo>
                    <a:pt x="56810" y="108088"/>
                  </a:lnTo>
                  <a:lnTo>
                    <a:pt x="56810" y="107693"/>
                  </a:lnTo>
                  <a:lnTo>
                    <a:pt x="57235" y="107936"/>
                  </a:lnTo>
                  <a:cubicBezTo>
                    <a:pt x="57327" y="107997"/>
                    <a:pt x="57418" y="108058"/>
                    <a:pt x="57570" y="108149"/>
                  </a:cubicBezTo>
                  <a:cubicBezTo>
                    <a:pt x="57752" y="108240"/>
                    <a:pt x="57934" y="108362"/>
                    <a:pt x="58086" y="108423"/>
                  </a:cubicBezTo>
                  <a:cubicBezTo>
                    <a:pt x="58117" y="108453"/>
                    <a:pt x="58178" y="108483"/>
                    <a:pt x="58208" y="108483"/>
                  </a:cubicBezTo>
                  <a:cubicBezTo>
                    <a:pt x="58238" y="108514"/>
                    <a:pt x="58238" y="108514"/>
                    <a:pt x="58269" y="108514"/>
                  </a:cubicBezTo>
                  <a:cubicBezTo>
                    <a:pt x="58269" y="108514"/>
                    <a:pt x="58299" y="108544"/>
                    <a:pt x="58299" y="108544"/>
                  </a:cubicBezTo>
                  <a:cubicBezTo>
                    <a:pt x="58360" y="108575"/>
                    <a:pt x="58390" y="108575"/>
                    <a:pt x="58390" y="108575"/>
                  </a:cubicBezTo>
                  <a:cubicBezTo>
                    <a:pt x="58482" y="108635"/>
                    <a:pt x="58542" y="108666"/>
                    <a:pt x="58634" y="108696"/>
                  </a:cubicBezTo>
                  <a:lnTo>
                    <a:pt x="58664" y="108696"/>
                  </a:lnTo>
                  <a:cubicBezTo>
                    <a:pt x="58998" y="108787"/>
                    <a:pt x="59302" y="108848"/>
                    <a:pt x="59606" y="108848"/>
                  </a:cubicBezTo>
                  <a:cubicBezTo>
                    <a:pt x="60731" y="108848"/>
                    <a:pt x="61612" y="108179"/>
                    <a:pt x="61977" y="106964"/>
                  </a:cubicBezTo>
                  <a:cubicBezTo>
                    <a:pt x="61977" y="106933"/>
                    <a:pt x="61977" y="106903"/>
                    <a:pt x="61977" y="106903"/>
                  </a:cubicBezTo>
                  <a:cubicBezTo>
                    <a:pt x="61977" y="106872"/>
                    <a:pt x="61977" y="106872"/>
                    <a:pt x="61977" y="106812"/>
                  </a:cubicBezTo>
                  <a:cubicBezTo>
                    <a:pt x="62007" y="106812"/>
                    <a:pt x="62007" y="106751"/>
                    <a:pt x="62007" y="106720"/>
                  </a:cubicBezTo>
                  <a:cubicBezTo>
                    <a:pt x="62007" y="106690"/>
                    <a:pt x="62007" y="106660"/>
                    <a:pt x="62007" y="106660"/>
                  </a:cubicBezTo>
                  <a:cubicBezTo>
                    <a:pt x="62038" y="106538"/>
                    <a:pt x="62038" y="106416"/>
                    <a:pt x="62038" y="106295"/>
                  </a:cubicBezTo>
                  <a:cubicBezTo>
                    <a:pt x="62038" y="106265"/>
                    <a:pt x="62038" y="106234"/>
                    <a:pt x="62038" y="106204"/>
                  </a:cubicBezTo>
                  <a:cubicBezTo>
                    <a:pt x="62068" y="105930"/>
                    <a:pt x="62068" y="105657"/>
                    <a:pt x="62068" y="105383"/>
                  </a:cubicBezTo>
                  <a:lnTo>
                    <a:pt x="62068" y="104927"/>
                  </a:lnTo>
                  <a:lnTo>
                    <a:pt x="62068" y="103407"/>
                  </a:lnTo>
                  <a:cubicBezTo>
                    <a:pt x="62068" y="103377"/>
                    <a:pt x="62068" y="103377"/>
                    <a:pt x="62068" y="103377"/>
                  </a:cubicBezTo>
                  <a:cubicBezTo>
                    <a:pt x="62068" y="103377"/>
                    <a:pt x="62068" y="103377"/>
                    <a:pt x="62099" y="103347"/>
                  </a:cubicBezTo>
                  <a:cubicBezTo>
                    <a:pt x="62099" y="103316"/>
                    <a:pt x="62099" y="103316"/>
                    <a:pt x="62099" y="103286"/>
                  </a:cubicBezTo>
                  <a:lnTo>
                    <a:pt x="62159" y="82252"/>
                  </a:lnTo>
                  <a:cubicBezTo>
                    <a:pt x="62190" y="82252"/>
                    <a:pt x="62251" y="82222"/>
                    <a:pt x="62281" y="82161"/>
                  </a:cubicBezTo>
                  <a:cubicBezTo>
                    <a:pt x="62311" y="82070"/>
                    <a:pt x="62281" y="81978"/>
                    <a:pt x="62190" y="81918"/>
                  </a:cubicBezTo>
                  <a:lnTo>
                    <a:pt x="62159" y="81887"/>
                  </a:lnTo>
                  <a:lnTo>
                    <a:pt x="62220" y="54531"/>
                  </a:lnTo>
                  <a:cubicBezTo>
                    <a:pt x="62220" y="54531"/>
                    <a:pt x="62220" y="54501"/>
                    <a:pt x="62251" y="54501"/>
                  </a:cubicBezTo>
                  <a:cubicBezTo>
                    <a:pt x="62281" y="54440"/>
                    <a:pt x="62281" y="54349"/>
                    <a:pt x="62220" y="54288"/>
                  </a:cubicBezTo>
                  <a:lnTo>
                    <a:pt x="62281" y="35108"/>
                  </a:lnTo>
                  <a:lnTo>
                    <a:pt x="62281" y="28482"/>
                  </a:lnTo>
                  <a:lnTo>
                    <a:pt x="62281" y="27844"/>
                  </a:lnTo>
                  <a:lnTo>
                    <a:pt x="62281" y="25321"/>
                  </a:lnTo>
                  <a:lnTo>
                    <a:pt x="62281" y="25230"/>
                  </a:lnTo>
                  <a:cubicBezTo>
                    <a:pt x="62281" y="25200"/>
                    <a:pt x="62281" y="25200"/>
                    <a:pt x="62281" y="25169"/>
                  </a:cubicBezTo>
                  <a:cubicBezTo>
                    <a:pt x="62281" y="25139"/>
                    <a:pt x="62281" y="25139"/>
                    <a:pt x="62281" y="25108"/>
                  </a:cubicBezTo>
                  <a:cubicBezTo>
                    <a:pt x="62281" y="25017"/>
                    <a:pt x="62281" y="24896"/>
                    <a:pt x="62281" y="24804"/>
                  </a:cubicBezTo>
                  <a:cubicBezTo>
                    <a:pt x="62281" y="24774"/>
                    <a:pt x="62281" y="24744"/>
                    <a:pt x="62251" y="24744"/>
                  </a:cubicBezTo>
                  <a:cubicBezTo>
                    <a:pt x="61916" y="22525"/>
                    <a:pt x="60579" y="20215"/>
                    <a:pt x="58846" y="18816"/>
                  </a:cubicBezTo>
                  <a:cubicBezTo>
                    <a:pt x="58786" y="18756"/>
                    <a:pt x="58725" y="18725"/>
                    <a:pt x="58694" y="18695"/>
                  </a:cubicBezTo>
                  <a:lnTo>
                    <a:pt x="58664" y="18695"/>
                  </a:lnTo>
                  <a:cubicBezTo>
                    <a:pt x="58664" y="18695"/>
                    <a:pt x="58634" y="18664"/>
                    <a:pt x="58634" y="18664"/>
                  </a:cubicBezTo>
                  <a:lnTo>
                    <a:pt x="58512" y="18573"/>
                  </a:lnTo>
                  <a:lnTo>
                    <a:pt x="58451" y="18573"/>
                  </a:lnTo>
                  <a:lnTo>
                    <a:pt x="32919" y="3862"/>
                  </a:lnTo>
                  <a:lnTo>
                    <a:pt x="31308" y="2920"/>
                  </a:lnTo>
                  <a:cubicBezTo>
                    <a:pt x="31156" y="2859"/>
                    <a:pt x="31004" y="2768"/>
                    <a:pt x="30852" y="2676"/>
                  </a:cubicBezTo>
                  <a:cubicBezTo>
                    <a:pt x="30791" y="2646"/>
                    <a:pt x="30700" y="2585"/>
                    <a:pt x="30639" y="2555"/>
                  </a:cubicBezTo>
                  <a:lnTo>
                    <a:pt x="30578" y="2524"/>
                  </a:lnTo>
                  <a:cubicBezTo>
                    <a:pt x="30487" y="2464"/>
                    <a:pt x="30366" y="2403"/>
                    <a:pt x="30244" y="2342"/>
                  </a:cubicBezTo>
                  <a:lnTo>
                    <a:pt x="30153" y="2281"/>
                  </a:lnTo>
                  <a:cubicBezTo>
                    <a:pt x="30062" y="2251"/>
                    <a:pt x="29970" y="2190"/>
                    <a:pt x="29910" y="2160"/>
                  </a:cubicBezTo>
                  <a:lnTo>
                    <a:pt x="29849" y="2129"/>
                  </a:lnTo>
                  <a:cubicBezTo>
                    <a:pt x="29788" y="2099"/>
                    <a:pt x="29758" y="2099"/>
                    <a:pt x="29727" y="2068"/>
                  </a:cubicBezTo>
                  <a:cubicBezTo>
                    <a:pt x="29575" y="2038"/>
                    <a:pt x="29454" y="1977"/>
                    <a:pt x="29332" y="1947"/>
                  </a:cubicBezTo>
                  <a:cubicBezTo>
                    <a:pt x="29138" y="1912"/>
                    <a:pt x="28950" y="1894"/>
                    <a:pt x="28768" y="1894"/>
                  </a:cubicBezTo>
                  <a:cubicBezTo>
                    <a:pt x="27698" y="1894"/>
                    <a:pt x="26860" y="2497"/>
                    <a:pt x="26444" y="3588"/>
                  </a:cubicBezTo>
                  <a:cubicBezTo>
                    <a:pt x="26414" y="3710"/>
                    <a:pt x="26384" y="3862"/>
                    <a:pt x="26353" y="3983"/>
                  </a:cubicBezTo>
                  <a:cubicBezTo>
                    <a:pt x="26353" y="4135"/>
                    <a:pt x="26323" y="4257"/>
                    <a:pt x="26323" y="4409"/>
                  </a:cubicBezTo>
                  <a:cubicBezTo>
                    <a:pt x="26323" y="4500"/>
                    <a:pt x="26323" y="4561"/>
                    <a:pt x="26323" y="4622"/>
                  </a:cubicBezTo>
                  <a:cubicBezTo>
                    <a:pt x="26323" y="4834"/>
                    <a:pt x="26323" y="5078"/>
                    <a:pt x="26323" y="5290"/>
                  </a:cubicBezTo>
                  <a:cubicBezTo>
                    <a:pt x="26323" y="5442"/>
                    <a:pt x="26323" y="5625"/>
                    <a:pt x="26323" y="5807"/>
                  </a:cubicBezTo>
                  <a:lnTo>
                    <a:pt x="26232" y="26111"/>
                  </a:lnTo>
                  <a:lnTo>
                    <a:pt x="26232" y="26324"/>
                  </a:lnTo>
                  <a:cubicBezTo>
                    <a:pt x="26110" y="26324"/>
                    <a:pt x="25989" y="26355"/>
                    <a:pt x="25897" y="26355"/>
                  </a:cubicBezTo>
                  <a:lnTo>
                    <a:pt x="25958" y="4743"/>
                  </a:lnTo>
                  <a:cubicBezTo>
                    <a:pt x="25958" y="3284"/>
                    <a:pt x="26444" y="2190"/>
                    <a:pt x="27356" y="1734"/>
                  </a:cubicBezTo>
                  <a:cubicBezTo>
                    <a:pt x="27387" y="1704"/>
                    <a:pt x="27417" y="1673"/>
                    <a:pt x="27448" y="1673"/>
                  </a:cubicBezTo>
                  <a:cubicBezTo>
                    <a:pt x="27539" y="1643"/>
                    <a:pt x="27600" y="1613"/>
                    <a:pt x="27691" y="1582"/>
                  </a:cubicBezTo>
                  <a:cubicBezTo>
                    <a:pt x="27751" y="1552"/>
                    <a:pt x="27782" y="1552"/>
                    <a:pt x="27812" y="1552"/>
                  </a:cubicBezTo>
                  <a:cubicBezTo>
                    <a:pt x="27812" y="1552"/>
                    <a:pt x="27843" y="1521"/>
                    <a:pt x="27843" y="1521"/>
                  </a:cubicBezTo>
                  <a:lnTo>
                    <a:pt x="27873" y="1521"/>
                  </a:lnTo>
                  <a:lnTo>
                    <a:pt x="27934" y="1491"/>
                  </a:lnTo>
                  <a:lnTo>
                    <a:pt x="28055" y="1491"/>
                  </a:lnTo>
                  <a:cubicBezTo>
                    <a:pt x="28086" y="1461"/>
                    <a:pt x="28116" y="1461"/>
                    <a:pt x="28177" y="1461"/>
                  </a:cubicBezTo>
                  <a:close/>
                  <a:moveTo>
                    <a:pt x="639" y="81097"/>
                  </a:moveTo>
                  <a:lnTo>
                    <a:pt x="639" y="81097"/>
                  </a:lnTo>
                  <a:cubicBezTo>
                    <a:pt x="1034" y="81766"/>
                    <a:pt x="1581" y="82343"/>
                    <a:pt x="2250" y="82769"/>
                  </a:cubicBezTo>
                  <a:lnTo>
                    <a:pt x="5198" y="114684"/>
                  </a:lnTo>
                  <a:lnTo>
                    <a:pt x="5198" y="114684"/>
                  </a:lnTo>
                  <a:lnTo>
                    <a:pt x="3860" y="113894"/>
                  </a:lnTo>
                  <a:lnTo>
                    <a:pt x="639" y="81097"/>
                  </a:lnTo>
                  <a:close/>
                  <a:moveTo>
                    <a:pt x="2675" y="82981"/>
                  </a:moveTo>
                  <a:lnTo>
                    <a:pt x="4955" y="84349"/>
                  </a:lnTo>
                  <a:lnTo>
                    <a:pt x="7508" y="116021"/>
                  </a:lnTo>
                  <a:lnTo>
                    <a:pt x="5593" y="114897"/>
                  </a:lnTo>
                  <a:lnTo>
                    <a:pt x="2675" y="82981"/>
                  </a:lnTo>
                  <a:close/>
                  <a:moveTo>
                    <a:pt x="56445" y="86599"/>
                  </a:moveTo>
                  <a:lnTo>
                    <a:pt x="56445" y="115657"/>
                  </a:lnTo>
                  <a:lnTo>
                    <a:pt x="53254" y="117450"/>
                  </a:lnTo>
                  <a:lnTo>
                    <a:pt x="53254" y="88392"/>
                  </a:lnTo>
                  <a:lnTo>
                    <a:pt x="56445" y="86599"/>
                  </a:lnTo>
                  <a:close/>
                  <a:moveTo>
                    <a:pt x="52889" y="88605"/>
                  </a:moveTo>
                  <a:lnTo>
                    <a:pt x="52889" y="117663"/>
                  </a:lnTo>
                  <a:lnTo>
                    <a:pt x="51551" y="118423"/>
                  </a:lnTo>
                  <a:lnTo>
                    <a:pt x="51551" y="89365"/>
                  </a:lnTo>
                  <a:lnTo>
                    <a:pt x="52889" y="88605"/>
                  </a:lnTo>
                  <a:close/>
                  <a:moveTo>
                    <a:pt x="51156" y="89577"/>
                  </a:moveTo>
                  <a:lnTo>
                    <a:pt x="51156" y="118636"/>
                  </a:lnTo>
                  <a:lnTo>
                    <a:pt x="43648" y="122860"/>
                  </a:lnTo>
                  <a:lnTo>
                    <a:pt x="43648" y="93802"/>
                  </a:lnTo>
                  <a:lnTo>
                    <a:pt x="51156" y="89577"/>
                  </a:lnTo>
                  <a:close/>
                  <a:moveTo>
                    <a:pt x="43253" y="94015"/>
                  </a:moveTo>
                  <a:lnTo>
                    <a:pt x="43253" y="123043"/>
                  </a:lnTo>
                  <a:lnTo>
                    <a:pt x="39758" y="125019"/>
                  </a:lnTo>
                  <a:lnTo>
                    <a:pt x="39758" y="95991"/>
                  </a:lnTo>
                  <a:lnTo>
                    <a:pt x="43253" y="94015"/>
                  </a:lnTo>
                  <a:close/>
                  <a:moveTo>
                    <a:pt x="39363" y="96204"/>
                  </a:moveTo>
                  <a:lnTo>
                    <a:pt x="39363" y="125231"/>
                  </a:lnTo>
                  <a:lnTo>
                    <a:pt x="37843" y="126082"/>
                  </a:lnTo>
                  <a:lnTo>
                    <a:pt x="37843" y="97055"/>
                  </a:lnTo>
                  <a:lnTo>
                    <a:pt x="39363" y="96204"/>
                  </a:lnTo>
                  <a:close/>
                  <a:moveTo>
                    <a:pt x="5350" y="84562"/>
                  </a:moveTo>
                  <a:lnTo>
                    <a:pt x="29849" y="98878"/>
                  </a:lnTo>
                  <a:cubicBezTo>
                    <a:pt x="30578" y="99304"/>
                    <a:pt x="31399" y="99517"/>
                    <a:pt x="32220" y="99517"/>
                  </a:cubicBezTo>
                  <a:cubicBezTo>
                    <a:pt x="33040" y="99517"/>
                    <a:pt x="33831" y="99304"/>
                    <a:pt x="34560" y="98909"/>
                  </a:cubicBezTo>
                  <a:lnTo>
                    <a:pt x="37478" y="97267"/>
                  </a:lnTo>
                  <a:lnTo>
                    <a:pt x="37478" y="126265"/>
                  </a:lnTo>
                  <a:cubicBezTo>
                    <a:pt x="37478" y="126265"/>
                    <a:pt x="37478" y="126295"/>
                    <a:pt x="37478" y="126295"/>
                  </a:cubicBezTo>
                  <a:lnTo>
                    <a:pt x="35776" y="127237"/>
                  </a:lnTo>
                  <a:lnTo>
                    <a:pt x="35776" y="98574"/>
                  </a:lnTo>
                  <a:cubicBezTo>
                    <a:pt x="35776" y="98483"/>
                    <a:pt x="35685" y="98392"/>
                    <a:pt x="35594" y="98392"/>
                  </a:cubicBezTo>
                  <a:cubicBezTo>
                    <a:pt x="35472" y="98392"/>
                    <a:pt x="35381" y="98483"/>
                    <a:pt x="35381" y="98574"/>
                  </a:cubicBezTo>
                  <a:lnTo>
                    <a:pt x="35381" y="127450"/>
                  </a:lnTo>
                  <a:lnTo>
                    <a:pt x="34499" y="127967"/>
                  </a:lnTo>
                  <a:cubicBezTo>
                    <a:pt x="33531" y="128518"/>
                    <a:pt x="32439" y="128792"/>
                    <a:pt x="31344" y="128792"/>
                  </a:cubicBezTo>
                  <a:cubicBezTo>
                    <a:pt x="30205" y="128792"/>
                    <a:pt x="29063" y="128495"/>
                    <a:pt x="28055" y="127906"/>
                  </a:cubicBezTo>
                  <a:lnTo>
                    <a:pt x="7903" y="116234"/>
                  </a:lnTo>
                  <a:lnTo>
                    <a:pt x="5350" y="84562"/>
                  </a:lnTo>
                  <a:close/>
                  <a:moveTo>
                    <a:pt x="30365" y="0"/>
                  </a:moveTo>
                  <a:cubicBezTo>
                    <a:pt x="29869" y="0"/>
                    <a:pt x="29408" y="112"/>
                    <a:pt x="28998" y="336"/>
                  </a:cubicBezTo>
                  <a:lnTo>
                    <a:pt x="27113" y="1400"/>
                  </a:lnTo>
                  <a:cubicBezTo>
                    <a:pt x="27113" y="1430"/>
                    <a:pt x="27113" y="1430"/>
                    <a:pt x="27083" y="1430"/>
                  </a:cubicBezTo>
                  <a:cubicBezTo>
                    <a:pt x="27083" y="1430"/>
                    <a:pt x="27052" y="1461"/>
                    <a:pt x="27052" y="1461"/>
                  </a:cubicBezTo>
                  <a:cubicBezTo>
                    <a:pt x="26110" y="2038"/>
                    <a:pt x="25593" y="3193"/>
                    <a:pt x="25563" y="4743"/>
                  </a:cubicBezTo>
                  <a:lnTo>
                    <a:pt x="25502" y="26355"/>
                  </a:lnTo>
                  <a:cubicBezTo>
                    <a:pt x="25404" y="26360"/>
                    <a:pt x="25305" y="26363"/>
                    <a:pt x="25206" y="26363"/>
                  </a:cubicBezTo>
                  <a:cubicBezTo>
                    <a:pt x="24787" y="26363"/>
                    <a:pt x="24364" y="26318"/>
                    <a:pt x="23922" y="26294"/>
                  </a:cubicBezTo>
                  <a:cubicBezTo>
                    <a:pt x="23618" y="26263"/>
                    <a:pt x="23283" y="26203"/>
                    <a:pt x="22949" y="26203"/>
                  </a:cubicBezTo>
                  <a:cubicBezTo>
                    <a:pt x="22777" y="26192"/>
                    <a:pt x="22610" y="26187"/>
                    <a:pt x="22447" y="26187"/>
                  </a:cubicBezTo>
                  <a:cubicBezTo>
                    <a:pt x="21199" y="26187"/>
                    <a:pt x="20220" y="26496"/>
                    <a:pt x="19575" y="27114"/>
                  </a:cubicBezTo>
                  <a:cubicBezTo>
                    <a:pt x="18937" y="27692"/>
                    <a:pt x="18602" y="28604"/>
                    <a:pt x="18694" y="29424"/>
                  </a:cubicBezTo>
                  <a:cubicBezTo>
                    <a:pt x="18724" y="29698"/>
                    <a:pt x="18785" y="29941"/>
                    <a:pt x="18906" y="30215"/>
                  </a:cubicBezTo>
                  <a:cubicBezTo>
                    <a:pt x="18906" y="30215"/>
                    <a:pt x="18906" y="30245"/>
                    <a:pt x="18906" y="30276"/>
                  </a:cubicBezTo>
                  <a:cubicBezTo>
                    <a:pt x="19089" y="30640"/>
                    <a:pt x="19332" y="31005"/>
                    <a:pt x="19666" y="31279"/>
                  </a:cubicBezTo>
                  <a:lnTo>
                    <a:pt x="19909" y="38604"/>
                  </a:lnTo>
                  <a:cubicBezTo>
                    <a:pt x="19940" y="39485"/>
                    <a:pt x="20274" y="40306"/>
                    <a:pt x="20791" y="40914"/>
                  </a:cubicBezTo>
                  <a:cubicBezTo>
                    <a:pt x="21156" y="41309"/>
                    <a:pt x="21551" y="41613"/>
                    <a:pt x="21976" y="41765"/>
                  </a:cubicBezTo>
                  <a:cubicBezTo>
                    <a:pt x="21946" y="41795"/>
                    <a:pt x="21916" y="41795"/>
                    <a:pt x="21855" y="41795"/>
                  </a:cubicBezTo>
                  <a:cubicBezTo>
                    <a:pt x="20578" y="42008"/>
                    <a:pt x="18998" y="42251"/>
                    <a:pt x="18298" y="43254"/>
                  </a:cubicBezTo>
                  <a:cubicBezTo>
                    <a:pt x="17812" y="43923"/>
                    <a:pt x="17660" y="44744"/>
                    <a:pt x="17539" y="45656"/>
                  </a:cubicBezTo>
                  <a:cubicBezTo>
                    <a:pt x="16961" y="49698"/>
                    <a:pt x="16566" y="54288"/>
                    <a:pt x="16323" y="57632"/>
                  </a:cubicBezTo>
                  <a:lnTo>
                    <a:pt x="14043" y="50063"/>
                  </a:lnTo>
                  <a:cubicBezTo>
                    <a:pt x="14013" y="50002"/>
                    <a:pt x="13952" y="49972"/>
                    <a:pt x="13891" y="49941"/>
                  </a:cubicBezTo>
                  <a:lnTo>
                    <a:pt x="4620" y="47571"/>
                  </a:lnTo>
                  <a:lnTo>
                    <a:pt x="4468" y="47571"/>
                  </a:lnTo>
                  <a:lnTo>
                    <a:pt x="3253" y="48209"/>
                  </a:lnTo>
                  <a:cubicBezTo>
                    <a:pt x="3253" y="48239"/>
                    <a:pt x="3222" y="48239"/>
                    <a:pt x="3222" y="48239"/>
                  </a:cubicBezTo>
                  <a:cubicBezTo>
                    <a:pt x="3222" y="48239"/>
                    <a:pt x="3222" y="48239"/>
                    <a:pt x="3192" y="48270"/>
                  </a:cubicBezTo>
                  <a:cubicBezTo>
                    <a:pt x="3192" y="48270"/>
                    <a:pt x="3161" y="48300"/>
                    <a:pt x="3161" y="48331"/>
                  </a:cubicBezTo>
                  <a:cubicBezTo>
                    <a:pt x="3161" y="48331"/>
                    <a:pt x="3161" y="48361"/>
                    <a:pt x="3161" y="48361"/>
                  </a:cubicBezTo>
                  <a:cubicBezTo>
                    <a:pt x="3161" y="48391"/>
                    <a:pt x="3161" y="48391"/>
                    <a:pt x="3161" y="48422"/>
                  </a:cubicBezTo>
                  <a:lnTo>
                    <a:pt x="3161" y="48452"/>
                  </a:lnTo>
                  <a:lnTo>
                    <a:pt x="3496" y="49729"/>
                  </a:lnTo>
                  <a:cubicBezTo>
                    <a:pt x="3465" y="49790"/>
                    <a:pt x="3465" y="49850"/>
                    <a:pt x="3496" y="49911"/>
                  </a:cubicBezTo>
                  <a:cubicBezTo>
                    <a:pt x="3526" y="49941"/>
                    <a:pt x="3557" y="49972"/>
                    <a:pt x="3557" y="49972"/>
                  </a:cubicBezTo>
                  <a:lnTo>
                    <a:pt x="5076" y="55565"/>
                  </a:lnTo>
                  <a:cubicBezTo>
                    <a:pt x="5076" y="55595"/>
                    <a:pt x="5046" y="55595"/>
                    <a:pt x="5046" y="55595"/>
                  </a:cubicBezTo>
                  <a:cubicBezTo>
                    <a:pt x="4560" y="55838"/>
                    <a:pt x="4286" y="56416"/>
                    <a:pt x="4408" y="57115"/>
                  </a:cubicBezTo>
                  <a:cubicBezTo>
                    <a:pt x="4560" y="58239"/>
                    <a:pt x="5076" y="59577"/>
                    <a:pt x="5715" y="60641"/>
                  </a:cubicBezTo>
                  <a:cubicBezTo>
                    <a:pt x="6140" y="61340"/>
                    <a:pt x="6596" y="61735"/>
                    <a:pt x="7113" y="61826"/>
                  </a:cubicBezTo>
                  <a:lnTo>
                    <a:pt x="8329" y="65778"/>
                  </a:lnTo>
                  <a:cubicBezTo>
                    <a:pt x="8359" y="65838"/>
                    <a:pt x="8420" y="65899"/>
                    <a:pt x="8481" y="65899"/>
                  </a:cubicBezTo>
                  <a:lnTo>
                    <a:pt x="8724" y="65930"/>
                  </a:lnTo>
                  <a:cubicBezTo>
                    <a:pt x="8754" y="65960"/>
                    <a:pt x="8815" y="65990"/>
                    <a:pt x="8845" y="65990"/>
                  </a:cubicBezTo>
                  <a:lnTo>
                    <a:pt x="8937" y="65990"/>
                  </a:lnTo>
                  <a:lnTo>
                    <a:pt x="8967" y="65960"/>
                  </a:lnTo>
                  <a:lnTo>
                    <a:pt x="15380" y="66963"/>
                  </a:lnTo>
                  <a:lnTo>
                    <a:pt x="2341" y="74653"/>
                  </a:lnTo>
                  <a:cubicBezTo>
                    <a:pt x="942" y="75474"/>
                    <a:pt x="61" y="76933"/>
                    <a:pt x="0" y="78544"/>
                  </a:cubicBezTo>
                  <a:cubicBezTo>
                    <a:pt x="0" y="78969"/>
                    <a:pt x="31" y="79425"/>
                    <a:pt x="122" y="79851"/>
                  </a:cubicBezTo>
                  <a:lnTo>
                    <a:pt x="3465" y="114046"/>
                  </a:lnTo>
                  <a:cubicBezTo>
                    <a:pt x="3465" y="114107"/>
                    <a:pt x="3526" y="114137"/>
                    <a:pt x="3557" y="114167"/>
                  </a:cubicBezTo>
                  <a:lnTo>
                    <a:pt x="27873" y="128241"/>
                  </a:lnTo>
                  <a:cubicBezTo>
                    <a:pt x="28937" y="128879"/>
                    <a:pt x="30122" y="129183"/>
                    <a:pt x="31308" y="129183"/>
                  </a:cubicBezTo>
                  <a:cubicBezTo>
                    <a:pt x="32493" y="129183"/>
                    <a:pt x="33648" y="128879"/>
                    <a:pt x="34682" y="128301"/>
                  </a:cubicBezTo>
                  <a:lnTo>
                    <a:pt x="51369" y="118939"/>
                  </a:lnTo>
                  <a:cubicBezTo>
                    <a:pt x="51430" y="118939"/>
                    <a:pt x="51460" y="118909"/>
                    <a:pt x="51491" y="118879"/>
                  </a:cubicBezTo>
                  <a:lnTo>
                    <a:pt x="56719" y="115961"/>
                  </a:lnTo>
                  <a:cubicBezTo>
                    <a:pt x="56779" y="115930"/>
                    <a:pt x="56810" y="115870"/>
                    <a:pt x="56810" y="115778"/>
                  </a:cubicBezTo>
                  <a:lnTo>
                    <a:pt x="56810" y="108514"/>
                  </a:lnTo>
                  <a:lnTo>
                    <a:pt x="57570" y="108970"/>
                  </a:lnTo>
                  <a:cubicBezTo>
                    <a:pt x="58360" y="109426"/>
                    <a:pt x="59150" y="109669"/>
                    <a:pt x="59880" y="109669"/>
                  </a:cubicBezTo>
                  <a:cubicBezTo>
                    <a:pt x="60366" y="109669"/>
                    <a:pt x="60822" y="109547"/>
                    <a:pt x="61217" y="109304"/>
                  </a:cubicBezTo>
                  <a:lnTo>
                    <a:pt x="61248" y="109304"/>
                  </a:lnTo>
                  <a:lnTo>
                    <a:pt x="63132" y="108210"/>
                  </a:lnTo>
                  <a:cubicBezTo>
                    <a:pt x="64105" y="107632"/>
                    <a:pt x="64652" y="106477"/>
                    <a:pt x="64652" y="104927"/>
                  </a:cubicBezTo>
                  <a:lnTo>
                    <a:pt x="64773" y="51097"/>
                  </a:lnTo>
                  <a:lnTo>
                    <a:pt x="65229" y="50823"/>
                  </a:lnTo>
                  <a:cubicBezTo>
                    <a:pt x="65412" y="50732"/>
                    <a:pt x="65503" y="50519"/>
                    <a:pt x="65503" y="50276"/>
                  </a:cubicBezTo>
                  <a:lnTo>
                    <a:pt x="65533" y="34865"/>
                  </a:lnTo>
                  <a:cubicBezTo>
                    <a:pt x="65564" y="34379"/>
                    <a:pt x="65229" y="33832"/>
                    <a:pt x="64834" y="33589"/>
                  </a:cubicBezTo>
                  <a:lnTo>
                    <a:pt x="64713" y="33528"/>
                  </a:lnTo>
                  <a:lnTo>
                    <a:pt x="64773" y="33528"/>
                  </a:lnTo>
                  <a:cubicBezTo>
                    <a:pt x="64834" y="33497"/>
                    <a:pt x="64865" y="33437"/>
                    <a:pt x="64865" y="33346"/>
                  </a:cubicBezTo>
                  <a:lnTo>
                    <a:pt x="64895" y="25048"/>
                  </a:lnTo>
                  <a:cubicBezTo>
                    <a:pt x="64895" y="21886"/>
                    <a:pt x="62646" y="17996"/>
                    <a:pt x="59910" y="16415"/>
                  </a:cubicBezTo>
                  <a:lnTo>
                    <a:pt x="32676" y="701"/>
                  </a:lnTo>
                  <a:cubicBezTo>
                    <a:pt x="31867" y="234"/>
                    <a:pt x="31080" y="0"/>
                    <a:pt x="30365" y="0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1" name="Google Shape;171;p26"/>
            <p:cNvSpPr/>
            <p:nvPr/>
          </p:nvSpPr>
          <p:spPr>
            <a:xfrm>
              <a:off x="7439050" y="2793425"/>
              <a:ext cx="11425" cy="120850"/>
            </a:xfrm>
            <a:custGeom>
              <a:avLst/>
              <a:gdLst/>
              <a:ahLst/>
              <a:cxnLst/>
              <a:rect l="l" t="t" r="r" b="b"/>
              <a:pathLst>
                <a:path w="457" h="4834" extrusionOk="0">
                  <a:moveTo>
                    <a:pt x="183" y="1"/>
                  </a:moveTo>
                  <a:cubicBezTo>
                    <a:pt x="92" y="1"/>
                    <a:pt x="1" y="92"/>
                    <a:pt x="1" y="183"/>
                  </a:cubicBezTo>
                  <a:lnTo>
                    <a:pt x="62" y="4651"/>
                  </a:lnTo>
                  <a:cubicBezTo>
                    <a:pt x="62" y="4773"/>
                    <a:pt x="153" y="4834"/>
                    <a:pt x="274" y="4834"/>
                  </a:cubicBezTo>
                  <a:cubicBezTo>
                    <a:pt x="366" y="4834"/>
                    <a:pt x="457" y="4773"/>
                    <a:pt x="457" y="4651"/>
                  </a:cubicBezTo>
                  <a:lnTo>
                    <a:pt x="396" y="183"/>
                  </a:lnTo>
                  <a:cubicBezTo>
                    <a:pt x="396" y="92"/>
                    <a:pt x="274" y="1"/>
                    <a:pt x="183" y="1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2" name="Google Shape;172;p26"/>
            <p:cNvSpPr/>
            <p:nvPr/>
          </p:nvSpPr>
          <p:spPr>
            <a:xfrm>
              <a:off x="7716425" y="2871700"/>
              <a:ext cx="9900" cy="101850"/>
            </a:xfrm>
            <a:custGeom>
              <a:avLst/>
              <a:gdLst/>
              <a:ahLst/>
              <a:cxnLst/>
              <a:rect l="l" t="t" r="r" b="b"/>
              <a:pathLst>
                <a:path w="396" h="4074" extrusionOk="0">
                  <a:moveTo>
                    <a:pt x="213" y="1"/>
                  </a:moveTo>
                  <a:cubicBezTo>
                    <a:pt x="91" y="1"/>
                    <a:pt x="0" y="92"/>
                    <a:pt x="0" y="183"/>
                  </a:cubicBezTo>
                  <a:lnTo>
                    <a:pt x="0" y="3891"/>
                  </a:lnTo>
                  <a:cubicBezTo>
                    <a:pt x="0" y="3982"/>
                    <a:pt x="91" y="4074"/>
                    <a:pt x="213" y="4074"/>
                  </a:cubicBezTo>
                  <a:cubicBezTo>
                    <a:pt x="304" y="4074"/>
                    <a:pt x="395" y="4013"/>
                    <a:pt x="395" y="3891"/>
                  </a:cubicBezTo>
                  <a:lnTo>
                    <a:pt x="395" y="183"/>
                  </a:lnTo>
                  <a:cubicBezTo>
                    <a:pt x="395" y="92"/>
                    <a:pt x="304" y="1"/>
                    <a:pt x="213" y="1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3" name="Google Shape;173;p26"/>
            <p:cNvSpPr/>
            <p:nvPr/>
          </p:nvSpPr>
          <p:spPr>
            <a:xfrm>
              <a:off x="7308350" y="3481900"/>
              <a:ext cx="326025" cy="446075"/>
            </a:xfrm>
            <a:custGeom>
              <a:avLst/>
              <a:gdLst/>
              <a:ahLst/>
              <a:cxnLst/>
              <a:rect l="l" t="t" r="r" b="b"/>
              <a:pathLst>
                <a:path w="13041" h="17843" extrusionOk="0">
                  <a:moveTo>
                    <a:pt x="4043" y="0"/>
                  </a:moveTo>
                  <a:lnTo>
                    <a:pt x="4013" y="4590"/>
                  </a:lnTo>
                  <a:lnTo>
                    <a:pt x="31" y="2280"/>
                  </a:lnTo>
                  <a:lnTo>
                    <a:pt x="1" y="8055"/>
                  </a:lnTo>
                  <a:lnTo>
                    <a:pt x="4013" y="10365"/>
                  </a:lnTo>
                  <a:lnTo>
                    <a:pt x="3983" y="14925"/>
                  </a:lnTo>
                  <a:lnTo>
                    <a:pt x="8998" y="17843"/>
                  </a:lnTo>
                  <a:lnTo>
                    <a:pt x="9028" y="13253"/>
                  </a:lnTo>
                  <a:lnTo>
                    <a:pt x="13010" y="15532"/>
                  </a:lnTo>
                  <a:lnTo>
                    <a:pt x="13041" y="9788"/>
                  </a:lnTo>
                  <a:lnTo>
                    <a:pt x="12828" y="9666"/>
                  </a:lnTo>
                  <a:lnTo>
                    <a:pt x="9028" y="7478"/>
                  </a:lnTo>
                  <a:lnTo>
                    <a:pt x="9059" y="2888"/>
                  </a:lnTo>
                  <a:lnTo>
                    <a:pt x="4043" y="0"/>
                  </a:ln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4" name="Google Shape;174;p26"/>
            <p:cNvSpPr/>
            <p:nvPr/>
          </p:nvSpPr>
          <p:spPr>
            <a:xfrm>
              <a:off x="7234650" y="2822300"/>
              <a:ext cx="114775" cy="91225"/>
            </a:xfrm>
            <a:custGeom>
              <a:avLst/>
              <a:gdLst/>
              <a:ahLst/>
              <a:cxnLst/>
              <a:rect l="l" t="t" r="r" b="b"/>
              <a:pathLst>
                <a:path w="4591" h="3649" extrusionOk="0">
                  <a:moveTo>
                    <a:pt x="1429" y="396"/>
                  </a:moveTo>
                  <a:lnTo>
                    <a:pt x="1459" y="426"/>
                  </a:lnTo>
                  <a:lnTo>
                    <a:pt x="1520" y="426"/>
                  </a:lnTo>
                  <a:cubicBezTo>
                    <a:pt x="1551" y="457"/>
                    <a:pt x="1551" y="457"/>
                    <a:pt x="1611" y="487"/>
                  </a:cubicBezTo>
                  <a:lnTo>
                    <a:pt x="2402" y="913"/>
                  </a:lnTo>
                  <a:cubicBezTo>
                    <a:pt x="2219" y="1065"/>
                    <a:pt x="2067" y="1308"/>
                    <a:pt x="1976" y="1460"/>
                  </a:cubicBezTo>
                  <a:cubicBezTo>
                    <a:pt x="1946" y="1490"/>
                    <a:pt x="1915" y="1521"/>
                    <a:pt x="1885" y="1582"/>
                  </a:cubicBezTo>
                  <a:cubicBezTo>
                    <a:pt x="1855" y="1612"/>
                    <a:pt x="1824" y="1673"/>
                    <a:pt x="1824" y="1703"/>
                  </a:cubicBezTo>
                  <a:cubicBezTo>
                    <a:pt x="1763" y="1794"/>
                    <a:pt x="1733" y="1855"/>
                    <a:pt x="1703" y="1946"/>
                  </a:cubicBezTo>
                  <a:cubicBezTo>
                    <a:pt x="1703" y="1977"/>
                    <a:pt x="1672" y="2007"/>
                    <a:pt x="1672" y="2037"/>
                  </a:cubicBezTo>
                  <a:lnTo>
                    <a:pt x="1642" y="2159"/>
                  </a:lnTo>
                  <a:cubicBezTo>
                    <a:pt x="1611" y="2220"/>
                    <a:pt x="1611" y="2281"/>
                    <a:pt x="1611" y="2341"/>
                  </a:cubicBezTo>
                  <a:lnTo>
                    <a:pt x="791" y="1885"/>
                  </a:lnTo>
                  <a:lnTo>
                    <a:pt x="760" y="1885"/>
                  </a:lnTo>
                  <a:cubicBezTo>
                    <a:pt x="760" y="1885"/>
                    <a:pt x="730" y="1855"/>
                    <a:pt x="730" y="1855"/>
                  </a:cubicBezTo>
                  <a:cubicBezTo>
                    <a:pt x="730" y="1855"/>
                    <a:pt x="700" y="1855"/>
                    <a:pt x="700" y="1825"/>
                  </a:cubicBezTo>
                  <a:cubicBezTo>
                    <a:pt x="669" y="1794"/>
                    <a:pt x="639" y="1764"/>
                    <a:pt x="608" y="1733"/>
                  </a:cubicBezTo>
                  <a:cubicBezTo>
                    <a:pt x="608" y="1733"/>
                    <a:pt x="578" y="1703"/>
                    <a:pt x="578" y="1703"/>
                  </a:cubicBezTo>
                  <a:cubicBezTo>
                    <a:pt x="578" y="1673"/>
                    <a:pt x="548" y="1673"/>
                    <a:pt x="548" y="1642"/>
                  </a:cubicBezTo>
                  <a:lnTo>
                    <a:pt x="517" y="1642"/>
                  </a:lnTo>
                  <a:cubicBezTo>
                    <a:pt x="517" y="1642"/>
                    <a:pt x="517" y="1612"/>
                    <a:pt x="517" y="1612"/>
                  </a:cubicBezTo>
                  <a:cubicBezTo>
                    <a:pt x="517" y="1612"/>
                    <a:pt x="517" y="1612"/>
                    <a:pt x="517" y="1582"/>
                  </a:cubicBezTo>
                  <a:cubicBezTo>
                    <a:pt x="487" y="1582"/>
                    <a:pt x="487" y="1551"/>
                    <a:pt x="487" y="1551"/>
                  </a:cubicBezTo>
                  <a:cubicBezTo>
                    <a:pt x="487" y="1551"/>
                    <a:pt x="456" y="1490"/>
                    <a:pt x="456" y="1490"/>
                  </a:cubicBezTo>
                  <a:cubicBezTo>
                    <a:pt x="456" y="1430"/>
                    <a:pt x="426" y="1399"/>
                    <a:pt x="426" y="1338"/>
                  </a:cubicBezTo>
                  <a:lnTo>
                    <a:pt x="426" y="1308"/>
                  </a:lnTo>
                  <a:cubicBezTo>
                    <a:pt x="426" y="1278"/>
                    <a:pt x="426" y="1217"/>
                    <a:pt x="426" y="1156"/>
                  </a:cubicBezTo>
                  <a:cubicBezTo>
                    <a:pt x="426" y="1156"/>
                    <a:pt x="426" y="1126"/>
                    <a:pt x="426" y="1126"/>
                  </a:cubicBezTo>
                  <a:cubicBezTo>
                    <a:pt x="456" y="1065"/>
                    <a:pt x="456" y="1004"/>
                    <a:pt x="487" y="943"/>
                  </a:cubicBezTo>
                  <a:lnTo>
                    <a:pt x="335" y="852"/>
                  </a:lnTo>
                  <a:lnTo>
                    <a:pt x="335" y="852"/>
                  </a:lnTo>
                  <a:lnTo>
                    <a:pt x="487" y="882"/>
                  </a:lnTo>
                  <a:cubicBezTo>
                    <a:pt x="487" y="882"/>
                    <a:pt x="517" y="852"/>
                    <a:pt x="517" y="852"/>
                  </a:cubicBezTo>
                  <a:cubicBezTo>
                    <a:pt x="548" y="822"/>
                    <a:pt x="548" y="791"/>
                    <a:pt x="578" y="730"/>
                  </a:cubicBezTo>
                  <a:lnTo>
                    <a:pt x="608" y="730"/>
                  </a:lnTo>
                  <a:cubicBezTo>
                    <a:pt x="608" y="700"/>
                    <a:pt x="608" y="700"/>
                    <a:pt x="639" y="670"/>
                  </a:cubicBezTo>
                  <a:lnTo>
                    <a:pt x="669" y="639"/>
                  </a:lnTo>
                  <a:lnTo>
                    <a:pt x="700" y="609"/>
                  </a:lnTo>
                  <a:cubicBezTo>
                    <a:pt x="730" y="578"/>
                    <a:pt x="760" y="548"/>
                    <a:pt x="821" y="518"/>
                  </a:cubicBezTo>
                  <a:lnTo>
                    <a:pt x="852" y="487"/>
                  </a:lnTo>
                  <a:lnTo>
                    <a:pt x="882" y="487"/>
                  </a:lnTo>
                  <a:cubicBezTo>
                    <a:pt x="912" y="457"/>
                    <a:pt x="943" y="426"/>
                    <a:pt x="1003" y="426"/>
                  </a:cubicBezTo>
                  <a:cubicBezTo>
                    <a:pt x="1034" y="426"/>
                    <a:pt x="1064" y="396"/>
                    <a:pt x="1064" y="396"/>
                  </a:cubicBezTo>
                  <a:close/>
                  <a:moveTo>
                    <a:pt x="1034" y="1"/>
                  </a:moveTo>
                  <a:lnTo>
                    <a:pt x="1034" y="31"/>
                  </a:lnTo>
                  <a:lnTo>
                    <a:pt x="973" y="31"/>
                  </a:lnTo>
                  <a:cubicBezTo>
                    <a:pt x="943" y="31"/>
                    <a:pt x="912" y="31"/>
                    <a:pt x="882" y="62"/>
                  </a:cubicBezTo>
                  <a:cubicBezTo>
                    <a:pt x="791" y="92"/>
                    <a:pt x="730" y="92"/>
                    <a:pt x="669" y="123"/>
                  </a:cubicBezTo>
                  <a:cubicBezTo>
                    <a:pt x="669" y="153"/>
                    <a:pt x="639" y="153"/>
                    <a:pt x="608" y="153"/>
                  </a:cubicBezTo>
                  <a:lnTo>
                    <a:pt x="578" y="183"/>
                  </a:lnTo>
                  <a:cubicBezTo>
                    <a:pt x="517" y="244"/>
                    <a:pt x="456" y="275"/>
                    <a:pt x="396" y="335"/>
                  </a:cubicBezTo>
                  <a:lnTo>
                    <a:pt x="365" y="366"/>
                  </a:lnTo>
                  <a:cubicBezTo>
                    <a:pt x="365" y="396"/>
                    <a:pt x="335" y="396"/>
                    <a:pt x="365" y="396"/>
                  </a:cubicBezTo>
                  <a:cubicBezTo>
                    <a:pt x="335" y="396"/>
                    <a:pt x="335" y="426"/>
                    <a:pt x="304" y="426"/>
                  </a:cubicBezTo>
                  <a:cubicBezTo>
                    <a:pt x="304" y="457"/>
                    <a:pt x="274" y="487"/>
                    <a:pt x="274" y="487"/>
                  </a:cubicBezTo>
                  <a:cubicBezTo>
                    <a:pt x="244" y="518"/>
                    <a:pt x="244" y="518"/>
                    <a:pt x="244" y="548"/>
                  </a:cubicBezTo>
                  <a:cubicBezTo>
                    <a:pt x="213" y="578"/>
                    <a:pt x="183" y="609"/>
                    <a:pt x="152" y="670"/>
                  </a:cubicBezTo>
                  <a:cubicBezTo>
                    <a:pt x="152" y="670"/>
                    <a:pt x="152" y="700"/>
                    <a:pt x="122" y="730"/>
                  </a:cubicBezTo>
                  <a:cubicBezTo>
                    <a:pt x="122" y="730"/>
                    <a:pt x="122" y="761"/>
                    <a:pt x="122" y="761"/>
                  </a:cubicBezTo>
                  <a:cubicBezTo>
                    <a:pt x="122" y="761"/>
                    <a:pt x="92" y="791"/>
                    <a:pt x="92" y="791"/>
                  </a:cubicBezTo>
                  <a:cubicBezTo>
                    <a:pt x="61" y="882"/>
                    <a:pt x="61" y="974"/>
                    <a:pt x="31" y="1034"/>
                  </a:cubicBezTo>
                  <a:cubicBezTo>
                    <a:pt x="31" y="1065"/>
                    <a:pt x="31" y="1065"/>
                    <a:pt x="31" y="1065"/>
                  </a:cubicBezTo>
                  <a:cubicBezTo>
                    <a:pt x="31" y="1065"/>
                    <a:pt x="31" y="1126"/>
                    <a:pt x="31" y="1126"/>
                  </a:cubicBezTo>
                  <a:cubicBezTo>
                    <a:pt x="0" y="1186"/>
                    <a:pt x="0" y="1278"/>
                    <a:pt x="31" y="1338"/>
                  </a:cubicBezTo>
                  <a:cubicBezTo>
                    <a:pt x="31" y="1338"/>
                    <a:pt x="31" y="1369"/>
                    <a:pt x="31" y="1369"/>
                  </a:cubicBezTo>
                  <a:cubicBezTo>
                    <a:pt x="31" y="1399"/>
                    <a:pt x="31" y="1399"/>
                    <a:pt x="61" y="1399"/>
                  </a:cubicBezTo>
                  <a:cubicBezTo>
                    <a:pt x="61" y="1490"/>
                    <a:pt x="61" y="1551"/>
                    <a:pt x="92" y="1642"/>
                  </a:cubicBezTo>
                  <a:cubicBezTo>
                    <a:pt x="122" y="1642"/>
                    <a:pt x="122" y="1673"/>
                    <a:pt x="122" y="1703"/>
                  </a:cubicBezTo>
                  <a:cubicBezTo>
                    <a:pt x="152" y="1733"/>
                    <a:pt x="152" y="1733"/>
                    <a:pt x="152" y="1764"/>
                  </a:cubicBezTo>
                  <a:cubicBezTo>
                    <a:pt x="152" y="1764"/>
                    <a:pt x="152" y="1764"/>
                    <a:pt x="152" y="1794"/>
                  </a:cubicBezTo>
                  <a:cubicBezTo>
                    <a:pt x="183" y="1794"/>
                    <a:pt x="183" y="1825"/>
                    <a:pt x="183" y="1825"/>
                  </a:cubicBezTo>
                  <a:lnTo>
                    <a:pt x="213" y="1855"/>
                  </a:lnTo>
                  <a:cubicBezTo>
                    <a:pt x="213" y="1885"/>
                    <a:pt x="244" y="1916"/>
                    <a:pt x="274" y="1977"/>
                  </a:cubicBezTo>
                  <a:lnTo>
                    <a:pt x="304" y="2007"/>
                  </a:lnTo>
                  <a:cubicBezTo>
                    <a:pt x="304" y="2007"/>
                    <a:pt x="304" y="2037"/>
                    <a:pt x="335" y="2037"/>
                  </a:cubicBezTo>
                  <a:cubicBezTo>
                    <a:pt x="365" y="2068"/>
                    <a:pt x="396" y="2098"/>
                    <a:pt x="426" y="2129"/>
                  </a:cubicBezTo>
                  <a:cubicBezTo>
                    <a:pt x="426" y="2129"/>
                    <a:pt x="456" y="2159"/>
                    <a:pt x="456" y="2159"/>
                  </a:cubicBezTo>
                  <a:cubicBezTo>
                    <a:pt x="487" y="2159"/>
                    <a:pt x="487" y="2189"/>
                    <a:pt x="517" y="2189"/>
                  </a:cubicBezTo>
                  <a:cubicBezTo>
                    <a:pt x="517" y="2189"/>
                    <a:pt x="548" y="2220"/>
                    <a:pt x="578" y="2220"/>
                  </a:cubicBezTo>
                  <a:cubicBezTo>
                    <a:pt x="578" y="2220"/>
                    <a:pt x="608" y="2250"/>
                    <a:pt x="608" y="2250"/>
                  </a:cubicBezTo>
                  <a:lnTo>
                    <a:pt x="1733" y="2889"/>
                  </a:lnTo>
                  <a:lnTo>
                    <a:pt x="2858" y="3496"/>
                  </a:lnTo>
                  <a:cubicBezTo>
                    <a:pt x="2858" y="3496"/>
                    <a:pt x="2888" y="3527"/>
                    <a:pt x="2888" y="3527"/>
                  </a:cubicBezTo>
                  <a:lnTo>
                    <a:pt x="2979" y="3344"/>
                  </a:lnTo>
                  <a:lnTo>
                    <a:pt x="2918" y="3527"/>
                  </a:lnTo>
                  <a:cubicBezTo>
                    <a:pt x="2949" y="3557"/>
                    <a:pt x="2949" y="3557"/>
                    <a:pt x="3010" y="3557"/>
                  </a:cubicBezTo>
                  <a:cubicBezTo>
                    <a:pt x="3070" y="3588"/>
                    <a:pt x="3101" y="3588"/>
                    <a:pt x="3101" y="3618"/>
                  </a:cubicBezTo>
                  <a:lnTo>
                    <a:pt x="3222" y="3618"/>
                  </a:lnTo>
                  <a:cubicBezTo>
                    <a:pt x="3222" y="3618"/>
                    <a:pt x="3283" y="3648"/>
                    <a:pt x="3283" y="3648"/>
                  </a:cubicBezTo>
                  <a:lnTo>
                    <a:pt x="3435" y="3648"/>
                  </a:lnTo>
                  <a:cubicBezTo>
                    <a:pt x="3496" y="3648"/>
                    <a:pt x="3557" y="3618"/>
                    <a:pt x="3587" y="3618"/>
                  </a:cubicBezTo>
                  <a:lnTo>
                    <a:pt x="3648" y="3618"/>
                  </a:lnTo>
                  <a:lnTo>
                    <a:pt x="3709" y="3588"/>
                  </a:lnTo>
                  <a:cubicBezTo>
                    <a:pt x="3800" y="3557"/>
                    <a:pt x="3891" y="3527"/>
                    <a:pt x="3982" y="3466"/>
                  </a:cubicBezTo>
                  <a:lnTo>
                    <a:pt x="3891" y="3314"/>
                  </a:lnTo>
                  <a:lnTo>
                    <a:pt x="4043" y="3436"/>
                  </a:lnTo>
                  <a:cubicBezTo>
                    <a:pt x="4073" y="3405"/>
                    <a:pt x="4104" y="3405"/>
                    <a:pt x="4104" y="3375"/>
                  </a:cubicBezTo>
                  <a:lnTo>
                    <a:pt x="4134" y="3344"/>
                  </a:lnTo>
                  <a:cubicBezTo>
                    <a:pt x="4165" y="3344"/>
                    <a:pt x="4195" y="3314"/>
                    <a:pt x="4195" y="3284"/>
                  </a:cubicBezTo>
                  <a:lnTo>
                    <a:pt x="4073" y="3162"/>
                  </a:lnTo>
                  <a:lnTo>
                    <a:pt x="4256" y="3253"/>
                  </a:lnTo>
                  <a:cubicBezTo>
                    <a:pt x="4256" y="3223"/>
                    <a:pt x="4286" y="3223"/>
                    <a:pt x="4317" y="3192"/>
                  </a:cubicBezTo>
                  <a:cubicBezTo>
                    <a:pt x="4317" y="3162"/>
                    <a:pt x="4317" y="3162"/>
                    <a:pt x="4317" y="3162"/>
                  </a:cubicBezTo>
                  <a:cubicBezTo>
                    <a:pt x="4317" y="3132"/>
                    <a:pt x="4347" y="3101"/>
                    <a:pt x="4347" y="3101"/>
                  </a:cubicBezTo>
                  <a:lnTo>
                    <a:pt x="4377" y="3071"/>
                  </a:lnTo>
                  <a:lnTo>
                    <a:pt x="4408" y="3010"/>
                  </a:lnTo>
                  <a:cubicBezTo>
                    <a:pt x="4438" y="2949"/>
                    <a:pt x="4469" y="2919"/>
                    <a:pt x="4499" y="2858"/>
                  </a:cubicBezTo>
                  <a:cubicBezTo>
                    <a:pt x="4499" y="2828"/>
                    <a:pt x="4499" y="2797"/>
                    <a:pt x="4529" y="2797"/>
                  </a:cubicBezTo>
                  <a:cubicBezTo>
                    <a:pt x="4529" y="2767"/>
                    <a:pt x="4529" y="2737"/>
                    <a:pt x="4529" y="2706"/>
                  </a:cubicBezTo>
                  <a:cubicBezTo>
                    <a:pt x="4560" y="2676"/>
                    <a:pt x="4560" y="2615"/>
                    <a:pt x="4560" y="2585"/>
                  </a:cubicBezTo>
                  <a:lnTo>
                    <a:pt x="4590" y="2524"/>
                  </a:lnTo>
                  <a:cubicBezTo>
                    <a:pt x="4590" y="2493"/>
                    <a:pt x="4590" y="2463"/>
                    <a:pt x="4590" y="2402"/>
                  </a:cubicBezTo>
                  <a:cubicBezTo>
                    <a:pt x="4590" y="2372"/>
                    <a:pt x="4590" y="2372"/>
                    <a:pt x="4590" y="2311"/>
                  </a:cubicBezTo>
                  <a:cubicBezTo>
                    <a:pt x="4590" y="2281"/>
                    <a:pt x="4590" y="2250"/>
                    <a:pt x="4590" y="2220"/>
                  </a:cubicBezTo>
                  <a:cubicBezTo>
                    <a:pt x="4560" y="2189"/>
                    <a:pt x="4560" y="2159"/>
                    <a:pt x="4560" y="2129"/>
                  </a:cubicBezTo>
                  <a:cubicBezTo>
                    <a:pt x="4560" y="2129"/>
                    <a:pt x="4560" y="2098"/>
                    <a:pt x="4529" y="2068"/>
                  </a:cubicBezTo>
                  <a:cubicBezTo>
                    <a:pt x="4529" y="2037"/>
                    <a:pt x="4529" y="2007"/>
                    <a:pt x="4499" y="1977"/>
                  </a:cubicBezTo>
                  <a:cubicBezTo>
                    <a:pt x="4499" y="1977"/>
                    <a:pt x="4499" y="1916"/>
                    <a:pt x="4499" y="1916"/>
                  </a:cubicBezTo>
                  <a:cubicBezTo>
                    <a:pt x="4469" y="1885"/>
                    <a:pt x="4469" y="1855"/>
                    <a:pt x="4469" y="1855"/>
                  </a:cubicBezTo>
                  <a:cubicBezTo>
                    <a:pt x="4469" y="1855"/>
                    <a:pt x="4438" y="1794"/>
                    <a:pt x="4438" y="1794"/>
                  </a:cubicBezTo>
                  <a:cubicBezTo>
                    <a:pt x="4438" y="1794"/>
                    <a:pt x="4408" y="1764"/>
                    <a:pt x="4408" y="1764"/>
                  </a:cubicBezTo>
                  <a:cubicBezTo>
                    <a:pt x="4408" y="1764"/>
                    <a:pt x="4377" y="1733"/>
                    <a:pt x="4377" y="1703"/>
                  </a:cubicBezTo>
                  <a:cubicBezTo>
                    <a:pt x="4377" y="1703"/>
                    <a:pt x="4347" y="1673"/>
                    <a:pt x="4347" y="1673"/>
                  </a:cubicBezTo>
                  <a:cubicBezTo>
                    <a:pt x="4317" y="1642"/>
                    <a:pt x="4286" y="1612"/>
                    <a:pt x="4286" y="1582"/>
                  </a:cubicBezTo>
                  <a:lnTo>
                    <a:pt x="4256" y="1582"/>
                  </a:lnTo>
                  <a:cubicBezTo>
                    <a:pt x="4256" y="1582"/>
                    <a:pt x="4225" y="1551"/>
                    <a:pt x="4225" y="1551"/>
                  </a:cubicBezTo>
                  <a:cubicBezTo>
                    <a:pt x="4195" y="1521"/>
                    <a:pt x="4195" y="1521"/>
                    <a:pt x="4134" y="1490"/>
                  </a:cubicBezTo>
                  <a:cubicBezTo>
                    <a:pt x="4134" y="1460"/>
                    <a:pt x="4073" y="1430"/>
                    <a:pt x="4043" y="1430"/>
                  </a:cubicBezTo>
                  <a:cubicBezTo>
                    <a:pt x="4043" y="1430"/>
                    <a:pt x="4013" y="1399"/>
                    <a:pt x="4013" y="1399"/>
                  </a:cubicBezTo>
                  <a:lnTo>
                    <a:pt x="2888" y="761"/>
                  </a:lnTo>
                  <a:lnTo>
                    <a:pt x="1763" y="153"/>
                  </a:lnTo>
                  <a:cubicBezTo>
                    <a:pt x="1763" y="153"/>
                    <a:pt x="1733" y="123"/>
                    <a:pt x="1733" y="123"/>
                  </a:cubicBezTo>
                  <a:cubicBezTo>
                    <a:pt x="1703" y="92"/>
                    <a:pt x="1672" y="92"/>
                    <a:pt x="1672" y="92"/>
                  </a:cubicBezTo>
                  <a:cubicBezTo>
                    <a:pt x="1672" y="92"/>
                    <a:pt x="1611" y="62"/>
                    <a:pt x="1611" y="62"/>
                  </a:cubicBezTo>
                  <a:lnTo>
                    <a:pt x="1551" y="62"/>
                  </a:lnTo>
                  <a:lnTo>
                    <a:pt x="1490" y="31"/>
                  </a:lnTo>
                  <a:lnTo>
                    <a:pt x="1429" y="31"/>
                  </a:lnTo>
                  <a:cubicBezTo>
                    <a:pt x="1429" y="31"/>
                    <a:pt x="1399" y="1"/>
                    <a:pt x="1368" y="1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5" name="Google Shape;175;p26"/>
            <p:cNvSpPr/>
            <p:nvPr/>
          </p:nvSpPr>
          <p:spPr>
            <a:xfrm>
              <a:off x="7083425" y="2917300"/>
              <a:ext cx="60050" cy="121600"/>
            </a:xfrm>
            <a:custGeom>
              <a:avLst/>
              <a:gdLst/>
              <a:ahLst/>
              <a:cxnLst/>
              <a:rect l="l" t="t" r="r" b="b"/>
              <a:pathLst>
                <a:path w="2402" h="4864" extrusionOk="0">
                  <a:moveTo>
                    <a:pt x="2220" y="4073"/>
                  </a:moveTo>
                  <a:lnTo>
                    <a:pt x="2250" y="4104"/>
                  </a:lnTo>
                  <a:lnTo>
                    <a:pt x="2159" y="4073"/>
                  </a:lnTo>
                  <a:close/>
                  <a:moveTo>
                    <a:pt x="396" y="2797"/>
                  </a:moveTo>
                  <a:cubicBezTo>
                    <a:pt x="487" y="2858"/>
                    <a:pt x="609" y="2888"/>
                    <a:pt x="700" y="2888"/>
                  </a:cubicBezTo>
                  <a:cubicBezTo>
                    <a:pt x="730" y="2888"/>
                    <a:pt x="730" y="2918"/>
                    <a:pt x="761" y="2918"/>
                  </a:cubicBezTo>
                  <a:lnTo>
                    <a:pt x="913" y="2918"/>
                  </a:lnTo>
                  <a:cubicBezTo>
                    <a:pt x="973" y="2918"/>
                    <a:pt x="1034" y="2949"/>
                    <a:pt x="1065" y="2949"/>
                  </a:cubicBezTo>
                  <a:lnTo>
                    <a:pt x="1368" y="2949"/>
                  </a:lnTo>
                  <a:cubicBezTo>
                    <a:pt x="1460" y="2949"/>
                    <a:pt x="1551" y="2918"/>
                    <a:pt x="1642" y="2918"/>
                  </a:cubicBezTo>
                  <a:cubicBezTo>
                    <a:pt x="1672" y="2918"/>
                    <a:pt x="1703" y="2918"/>
                    <a:pt x="1733" y="2888"/>
                  </a:cubicBezTo>
                  <a:lnTo>
                    <a:pt x="1855" y="2888"/>
                  </a:lnTo>
                  <a:cubicBezTo>
                    <a:pt x="1916" y="2858"/>
                    <a:pt x="1976" y="2827"/>
                    <a:pt x="2007" y="2827"/>
                  </a:cubicBezTo>
                  <a:lnTo>
                    <a:pt x="2037" y="2827"/>
                  </a:lnTo>
                  <a:lnTo>
                    <a:pt x="2037" y="3739"/>
                  </a:lnTo>
                  <a:lnTo>
                    <a:pt x="2220" y="3769"/>
                  </a:lnTo>
                  <a:lnTo>
                    <a:pt x="2037" y="3769"/>
                  </a:lnTo>
                  <a:cubicBezTo>
                    <a:pt x="2037" y="3800"/>
                    <a:pt x="2037" y="3800"/>
                    <a:pt x="2037" y="3800"/>
                  </a:cubicBezTo>
                  <a:lnTo>
                    <a:pt x="2037" y="3861"/>
                  </a:lnTo>
                  <a:cubicBezTo>
                    <a:pt x="2007" y="3891"/>
                    <a:pt x="2007" y="3921"/>
                    <a:pt x="1976" y="3982"/>
                  </a:cubicBezTo>
                  <a:lnTo>
                    <a:pt x="2159" y="4043"/>
                  </a:lnTo>
                  <a:lnTo>
                    <a:pt x="2159" y="4043"/>
                  </a:lnTo>
                  <a:lnTo>
                    <a:pt x="1976" y="4013"/>
                  </a:lnTo>
                  <a:cubicBezTo>
                    <a:pt x="1946" y="4043"/>
                    <a:pt x="1946" y="4043"/>
                    <a:pt x="1946" y="4043"/>
                  </a:cubicBezTo>
                  <a:cubicBezTo>
                    <a:pt x="1946" y="4073"/>
                    <a:pt x="1946" y="4073"/>
                    <a:pt x="1946" y="4073"/>
                  </a:cubicBezTo>
                  <a:cubicBezTo>
                    <a:pt x="1946" y="4073"/>
                    <a:pt x="1916" y="4073"/>
                    <a:pt x="1916" y="4104"/>
                  </a:cubicBezTo>
                  <a:lnTo>
                    <a:pt x="1824" y="4225"/>
                  </a:lnTo>
                  <a:cubicBezTo>
                    <a:pt x="1794" y="4256"/>
                    <a:pt x="1764" y="4286"/>
                    <a:pt x="1733" y="4317"/>
                  </a:cubicBezTo>
                  <a:lnTo>
                    <a:pt x="1703" y="4317"/>
                  </a:lnTo>
                  <a:cubicBezTo>
                    <a:pt x="1703" y="4317"/>
                    <a:pt x="1703" y="4317"/>
                    <a:pt x="1703" y="4347"/>
                  </a:cubicBezTo>
                  <a:cubicBezTo>
                    <a:pt x="1672" y="4347"/>
                    <a:pt x="1612" y="4377"/>
                    <a:pt x="1551" y="4408"/>
                  </a:cubicBezTo>
                  <a:lnTo>
                    <a:pt x="1520" y="4408"/>
                  </a:lnTo>
                  <a:cubicBezTo>
                    <a:pt x="1460" y="4438"/>
                    <a:pt x="1399" y="4469"/>
                    <a:pt x="1338" y="4469"/>
                  </a:cubicBezTo>
                  <a:lnTo>
                    <a:pt x="1308" y="4469"/>
                  </a:lnTo>
                  <a:lnTo>
                    <a:pt x="1338" y="4651"/>
                  </a:lnTo>
                  <a:lnTo>
                    <a:pt x="1247" y="4469"/>
                  </a:lnTo>
                  <a:lnTo>
                    <a:pt x="1065" y="4469"/>
                  </a:lnTo>
                  <a:cubicBezTo>
                    <a:pt x="1034" y="4469"/>
                    <a:pt x="1004" y="4438"/>
                    <a:pt x="1004" y="4438"/>
                  </a:cubicBezTo>
                  <a:lnTo>
                    <a:pt x="943" y="4438"/>
                  </a:lnTo>
                  <a:cubicBezTo>
                    <a:pt x="913" y="4438"/>
                    <a:pt x="852" y="4408"/>
                    <a:pt x="821" y="4377"/>
                  </a:cubicBezTo>
                  <a:lnTo>
                    <a:pt x="791" y="4377"/>
                  </a:lnTo>
                  <a:lnTo>
                    <a:pt x="700" y="4529"/>
                  </a:lnTo>
                  <a:lnTo>
                    <a:pt x="730" y="4347"/>
                  </a:lnTo>
                  <a:cubicBezTo>
                    <a:pt x="700" y="4317"/>
                    <a:pt x="669" y="4286"/>
                    <a:pt x="639" y="4256"/>
                  </a:cubicBezTo>
                  <a:lnTo>
                    <a:pt x="609" y="4225"/>
                  </a:lnTo>
                  <a:cubicBezTo>
                    <a:pt x="578" y="4225"/>
                    <a:pt x="578" y="4195"/>
                    <a:pt x="548" y="4195"/>
                  </a:cubicBezTo>
                  <a:cubicBezTo>
                    <a:pt x="548" y="4195"/>
                    <a:pt x="548" y="4165"/>
                    <a:pt x="517" y="4165"/>
                  </a:cubicBezTo>
                  <a:cubicBezTo>
                    <a:pt x="517" y="4165"/>
                    <a:pt x="517" y="4134"/>
                    <a:pt x="517" y="4134"/>
                  </a:cubicBezTo>
                  <a:lnTo>
                    <a:pt x="517" y="4104"/>
                  </a:lnTo>
                  <a:lnTo>
                    <a:pt x="487" y="4073"/>
                  </a:lnTo>
                  <a:lnTo>
                    <a:pt x="457" y="4013"/>
                  </a:lnTo>
                  <a:cubicBezTo>
                    <a:pt x="457" y="4013"/>
                    <a:pt x="426" y="3982"/>
                    <a:pt x="426" y="3982"/>
                  </a:cubicBezTo>
                  <a:lnTo>
                    <a:pt x="244" y="4013"/>
                  </a:lnTo>
                  <a:lnTo>
                    <a:pt x="244" y="4013"/>
                  </a:lnTo>
                  <a:lnTo>
                    <a:pt x="426" y="3921"/>
                  </a:lnTo>
                  <a:lnTo>
                    <a:pt x="426" y="3861"/>
                  </a:lnTo>
                  <a:cubicBezTo>
                    <a:pt x="426" y="3861"/>
                    <a:pt x="396" y="3830"/>
                    <a:pt x="396" y="3800"/>
                  </a:cubicBezTo>
                  <a:cubicBezTo>
                    <a:pt x="396" y="3800"/>
                    <a:pt x="396" y="3769"/>
                    <a:pt x="396" y="3709"/>
                  </a:cubicBezTo>
                  <a:lnTo>
                    <a:pt x="396" y="2797"/>
                  </a:lnTo>
                  <a:close/>
                  <a:moveTo>
                    <a:pt x="973" y="0"/>
                  </a:moveTo>
                  <a:cubicBezTo>
                    <a:pt x="943" y="31"/>
                    <a:pt x="913" y="31"/>
                    <a:pt x="882" y="31"/>
                  </a:cubicBezTo>
                  <a:cubicBezTo>
                    <a:pt x="821" y="31"/>
                    <a:pt x="791" y="61"/>
                    <a:pt x="761" y="61"/>
                  </a:cubicBezTo>
                  <a:cubicBezTo>
                    <a:pt x="761" y="61"/>
                    <a:pt x="730" y="61"/>
                    <a:pt x="730" y="92"/>
                  </a:cubicBezTo>
                  <a:lnTo>
                    <a:pt x="700" y="92"/>
                  </a:lnTo>
                  <a:cubicBezTo>
                    <a:pt x="669" y="92"/>
                    <a:pt x="639" y="122"/>
                    <a:pt x="609" y="122"/>
                  </a:cubicBezTo>
                  <a:cubicBezTo>
                    <a:pt x="609" y="122"/>
                    <a:pt x="609" y="152"/>
                    <a:pt x="609" y="152"/>
                  </a:cubicBezTo>
                  <a:lnTo>
                    <a:pt x="578" y="152"/>
                  </a:lnTo>
                  <a:cubicBezTo>
                    <a:pt x="578" y="152"/>
                    <a:pt x="548" y="152"/>
                    <a:pt x="517" y="183"/>
                  </a:cubicBezTo>
                  <a:cubicBezTo>
                    <a:pt x="487" y="183"/>
                    <a:pt x="457" y="213"/>
                    <a:pt x="457" y="244"/>
                  </a:cubicBezTo>
                  <a:cubicBezTo>
                    <a:pt x="426" y="244"/>
                    <a:pt x="396" y="274"/>
                    <a:pt x="365" y="304"/>
                  </a:cubicBezTo>
                  <a:cubicBezTo>
                    <a:pt x="365" y="304"/>
                    <a:pt x="335" y="304"/>
                    <a:pt x="335" y="335"/>
                  </a:cubicBezTo>
                  <a:cubicBezTo>
                    <a:pt x="305" y="365"/>
                    <a:pt x="274" y="396"/>
                    <a:pt x="244" y="426"/>
                  </a:cubicBezTo>
                  <a:cubicBezTo>
                    <a:pt x="244" y="426"/>
                    <a:pt x="213" y="456"/>
                    <a:pt x="213" y="456"/>
                  </a:cubicBezTo>
                  <a:cubicBezTo>
                    <a:pt x="213" y="487"/>
                    <a:pt x="183" y="487"/>
                    <a:pt x="183" y="517"/>
                  </a:cubicBezTo>
                  <a:lnTo>
                    <a:pt x="153" y="578"/>
                  </a:lnTo>
                  <a:cubicBezTo>
                    <a:pt x="153" y="578"/>
                    <a:pt x="122" y="608"/>
                    <a:pt x="122" y="608"/>
                  </a:cubicBezTo>
                  <a:cubicBezTo>
                    <a:pt x="122" y="608"/>
                    <a:pt x="122" y="639"/>
                    <a:pt x="92" y="669"/>
                  </a:cubicBezTo>
                  <a:cubicBezTo>
                    <a:pt x="92" y="669"/>
                    <a:pt x="92" y="699"/>
                    <a:pt x="92" y="699"/>
                  </a:cubicBezTo>
                  <a:cubicBezTo>
                    <a:pt x="61" y="730"/>
                    <a:pt x="61" y="760"/>
                    <a:pt x="61" y="791"/>
                  </a:cubicBezTo>
                  <a:cubicBezTo>
                    <a:pt x="61" y="821"/>
                    <a:pt x="61" y="821"/>
                    <a:pt x="31" y="821"/>
                  </a:cubicBezTo>
                  <a:cubicBezTo>
                    <a:pt x="31" y="821"/>
                    <a:pt x="31" y="851"/>
                    <a:pt x="31" y="882"/>
                  </a:cubicBezTo>
                  <a:cubicBezTo>
                    <a:pt x="31" y="912"/>
                    <a:pt x="1" y="943"/>
                    <a:pt x="1" y="973"/>
                  </a:cubicBezTo>
                  <a:cubicBezTo>
                    <a:pt x="1" y="1003"/>
                    <a:pt x="1" y="1034"/>
                    <a:pt x="1" y="1034"/>
                  </a:cubicBezTo>
                  <a:lnTo>
                    <a:pt x="1" y="1095"/>
                  </a:lnTo>
                  <a:lnTo>
                    <a:pt x="1" y="1125"/>
                  </a:lnTo>
                  <a:lnTo>
                    <a:pt x="1" y="2402"/>
                  </a:lnTo>
                  <a:lnTo>
                    <a:pt x="1" y="3678"/>
                  </a:lnTo>
                  <a:cubicBezTo>
                    <a:pt x="1" y="3709"/>
                    <a:pt x="1" y="3739"/>
                    <a:pt x="1" y="3739"/>
                  </a:cubicBezTo>
                  <a:cubicBezTo>
                    <a:pt x="31" y="3800"/>
                    <a:pt x="31" y="3830"/>
                    <a:pt x="31" y="3830"/>
                  </a:cubicBezTo>
                  <a:cubicBezTo>
                    <a:pt x="31" y="3830"/>
                    <a:pt x="31" y="3861"/>
                    <a:pt x="31" y="3861"/>
                  </a:cubicBezTo>
                  <a:lnTo>
                    <a:pt x="31" y="3891"/>
                  </a:lnTo>
                  <a:cubicBezTo>
                    <a:pt x="31" y="3891"/>
                    <a:pt x="31" y="3921"/>
                    <a:pt x="31" y="3921"/>
                  </a:cubicBezTo>
                  <a:lnTo>
                    <a:pt x="61" y="3982"/>
                  </a:lnTo>
                  <a:cubicBezTo>
                    <a:pt x="61" y="3982"/>
                    <a:pt x="61" y="4043"/>
                    <a:pt x="61" y="4043"/>
                  </a:cubicBezTo>
                  <a:cubicBezTo>
                    <a:pt x="61" y="4043"/>
                    <a:pt x="61" y="4073"/>
                    <a:pt x="61" y="4073"/>
                  </a:cubicBezTo>
                  <a:cubicBezTo>
                    <a:pt x="61" y="4073"/>
                    <a:pt x="92" y="4104"/>
                    <a:pt x="92" y="4104"/>
                  </a:cubicBezTo>
                  <a:cubicBezTo>
                    <a:pt x="92" y="4134"/>
                    <a:pt x="92" y="4134"/>
                    <a:pt x="92" y="4165"/>
                  </a:cubicBezTo>
                  <a:lnTo>
                    <a:pt x="153" y="4256"/>
                  </a:lnTo>
                  <a:cubicBezTo>
                    <a:pt x="153" y="4256"/>
                    <a:pt x="153" y="4286"/>
                    <a:pt x="153" y="4286"/>
                  </a:cubicBezTo>
                  <a:cubicBezTo>
                    <a:pt x="183" y="4286"/>
                    <a:pt x="183" y="4317"/>
                    <a:pt x="183" y="4317"/>
                  </a:cubicBezTo>
                  <a:cubicBezTo>
                    <a:pt x="183" y="4347"/>
                    <a:pt x="213" y="4347"/>
                    <a:pt x="213" y="4377"/>
                  </a:cubicBezTo>
                  <a:lnTo>
                    <a:pt x="244" y="4377"/>
                  </a:lnTo>
                  <a:cubicBezTo>
                    <a:pt x="244" y="4408"/>
                    <a:pt x="244" y="4408"/>
                    <a:pt x="244" y="4408"/>
                  </a:cubicBezTo>
                  <a:cubicBezTo>
                    <a:pt x="274" y="4438"/>
                    <a:pt x="274" y="4438"/>
                    <a:pt x="274" y="4438"/>
                  </a:cubicBezTo>
                  <a:cubicBezTo>
                    <a:pt x="274" y="4469"/>
                    <a:pt x="305" y="4469"/>
                    <a:pt x="305" y="4469"/>
                  </a:cubicBezTo>
                  <a:cubicBezTo>
                    <a:pt x="305" y="4499"/>
                    <a:pt x="335" y="4499"/>
                    <a:pt x="365" y="4529"/>
                  </a:cubicBezTo>
                  <a:cubicBezTo>
                    <a:pt x="426" y="4590"/>
                    <a:pt x="487" y="4621"/>
                    <a:pt x="517" y="4651"/>
                  </a:cubicBezTo>
                  <a:cubicBezTo>
                    <a:pt x="548" y="4681"/>
                    <a:pt x="578" y="4681"/>
                    <a:pt x="578" y="4712"/>
                  </a:cubicBezTo>
                  <a:lnTo>
                    <a:pt x="639" y="4712"/>
                  </a:lnTo>
                  <a:cubicBezTo>
                    <a:pt x="700" y="4742"/>
                    <a:pt x="761" y="4772"/>
                    <a:pt x="852" y="4803"/>
                  </a:cubicBezTo>
                  <a:lnTo>
                    <a:pt x="882" y="4803"/>
                  </a:lnTo>
                  <a:cubicBezTo>
                    <a:pt x="913" y="4803"/>
                    <a:pt x="913" y="4833"/>
                    <a:pt x="913" y="4833"/>
                  </a:cubicBezTo>
                  <a:lnTo>
                    <a:pt x="1095" y="4833"/>
                  </a:lnTo>
                  <a:cubicBezTo>
                    <a:pt x="1125" y="4864"/>
                    <a:pt x="1156" y="4864"/>
                    <a:pt x="1186" y="4864"/>
                  </a:cubicBezTo>
                  <a:lnTo>
                    <a:pt x="1277" y="4864"/>
                  </a:lnTo>
                  <a:cubicBezTo>
                    <a:pt x="1277" y="4864"/>
                    <a:pt x="1338" y="4833"/>
                    <a:pt x="1338" y="4833"/>
                  </a:cubicBezTo>
                  <a:lnTo>
                    <a:pt x="1368" y="4833"/>
                  </a:lnTo>
                  <a:cubicBezTo>
                    <a:pt x="1460" y="4833"/>
                    <a:pt x="1551" y="4803"/>
                    <a:pt x="1642" y="4772"/>
                  </a:cubicBezTo>
                  <a:cubicBezTo>
                    <a:pt x="1672" y="4772"/>
                    <a:pt x="1703" y="4742"/>
                    <a:pt x="1703" y="4742"/>
                  </a:cubicBezTo>
                  <a:cubicBezTo>
                    <a:pt x="1764" y="4712"/>
                    <a:pt x="1824" y="4681"/>
                    <a:pt x="1885" y="4651"/>
                  </a:cubicBezTo>
                  <a:cubicBezTo>
                    <a:pt x="1885" y="4651"/>
                    <a:pt x="1916" y="4621"/>
                    <a:pt x="1916" y="4621"/>
                  </a:cubicBezTo>
                  <a:lnTo>
                    <a:pt x="1946" y="4621"/>
                  </a:lnTo>
                  <a:cubicBezTo>
                    <a:pt x="2007" y="4560"/>
                    <a:pt x="2037" y="4529"/>
                    <a:pt x="2098" y="4469"/>
                  </a:cubicBezTo>
                  <a:cubicBezTo>
                    <a:pt x="2128" y="4438"/>
                    <a:pt x="2128" y="4408"/>
                    <a:pt x="2159" y="4408"/>
                  </a:cubicBezTo>
                  <a:cubicBezTo>
                    <a:pt x="2159" y="4386"/>
                    <a:pt x="2174" y="4365"/>
                    <a:pt x="2172" y="4365"/>
                  </a:cubicBezTo>
                  <a:lnTo>
                    <a:pt x="2172" y="4365"/>
                  </a:lnTo>
                  <a:cubicBezTo>
                    <a:pt x="2171" y="4365"/>
                    <a:pt x="2168" y="4368"/>
                    <a:pt x="2159" y="4377"/>
                  </a:cubicBezTo>
                  <a:cubicBezTo>
                    <a:pt x="2189" y="4347"/>
                    <a:pt x="2189" y="4347"/>
                    <a:pt x="2189" y="4317"/>
                  </a:cubicBezTo>
                  <a:cubicBezTo>
                    <a:pt x="2220" y="4317"/>
                    <a:pt x="2220" y="4286"/>
                    <a:pt x="2220" y="4286"/>
                  </a:cubicBezTo>
                  <a:lnTo>
                    <a:pt x="2250" y="4256"/>
                  </a:lnTo>
                  <a:cubicBezTo>
                    <a:pt x="2250" y="4256"/>
                    <a:pt x="2250" y="4225"/>
                    <a:pt x="2250" y="4225"/>
                  </a:cubicBezTo>
                  <a:cubicBezTo>
                    <a:pt x="2280" y="4225"/>
                    <a:pt x="2280" y="4195"/>
                    <a:pt x="2311" y="4134"/>
                  </a:cubicBezTo>
                  <a:cubicBezTo>
                    <a:pt x="2311" y="4104"/>
                    <a:pt x="2311" y="4104"/>
                    <a:pt x="2311" y="4073"/>
                  </a:cubicBezTo>
                  <a:cubicBezTo>
                    <a:pt x="2341" y="4073"/>
                    <a:pt x="2341" y="4073"/>
                    <a:pt x="2341" y="4043"/>
                  </a:cubicBezTo>
                  <a:cubicBezTo>
                    <a:pt x="2341" y="4013"/>
                    <a:pt x="2372" y="3952"/>
                    <a:pt x="2372" y="3921"/>
                  </a:cubicBezTo>
                  <a:cubicBezTo>
                    <a:pt x="2372" y="3891"/>
                    <a:pt x="2372" y="3861"/>
                    <a:pt x="2372" y="3861"/>
                  </a:cubicBezTo>
                  <a:cubicBezTo>
                    <a:pt x="2372" y="3861"/>
                    <a:pt x="2372" y="3861"/>
                    <a:pt x="2372" y="3830"/>
                  </a:cubicBezTo>
                  <a:lnTo>
                    <a:pt x="2372" y="3800"/>
                  </a:lnTo>
                  <a:cubicBezTo>
                    <a:pt x="2372" y="3800"/>
                    <a:pt x="2402" y="3769"/>
                    <a:pt x="2402" y="3739"/>
                  </a:cubicBezTo>
                  <a:lnTo>
                    <a:pt x="2402" y="3709"/>
                  </a:lnTo>
                  <a:lnTo>
                    <a:pt x="2402" y="2432"/>
                  </a:lnTo>
                  <a:lnTo>
                    <a:pt x="2402" y="1125"/>
                  </a:lnTo>
                  <a:lnTo>
                    <a:pt x="2402" y="1095"/>
                  </a:lnTo>
                  <a:lnTo>
                    <a:pt x="2402" y="1064"/>
                  </a:lnTo>
                  <a:cubicBezTo>
                    <a:pt x="2402" y="1034"/>
                    <a:pt x="2402" y="1003"/>
                    <a:pt x="2372" y="973"/>
                  </a:cubicBezTo>
                  <a:cubicBezTo>
                    <a:pt x="2372" y="912"/>
                    <a:pt x="2372" y="882"/>
                    <a:pt x="2372" y="851"/>
                  </a:cubicBezTo>
                  <a:lnTo>
                    <a:pt x="2341" y="791"/>
                  </a:lnTo>
                  <a:cubicBezTo>
                    <a:pt x="2341" y="791"/>
                    <a:pt x="2341" y="760"/>
                    <a:pt x="2341" y="760"/>
                  </a:cubicBezTo>
                  <a:lnTo>
                    <a:pt x="2311" y="699"/>
                  </a:lnTo>
                  <a:cubicBezTo>
                    <a:pt x="2311" y="699"/>
                    <a:pt x="2311" y="669"/>
                    <a:pt x="2280" y="669"/>
                  </a:cubicBezTo>
                  <a:cubicBezTo>
                    <a:pt x="2280" y="669"/>
                    <a:pt x="2280" y="639"/>
                    <a:pt x="2280" y="639"/>
                  </a:cubicBezTo>
                  <a:lnTo>
                    <a:pt x="2098" y="699"/>
                  </a:lnTo>
                  <a:lnTo>
                    <a:pt x="2098" y="699"/>
                  </a:lnTo>
                  <a:lnTo>
                    <a:pt x="2250" y="608"/>
                  </a:lnTo>
                  <a:cubicBezTo>
                    <a:pt x="2250" y="608"/>
                    <a:pt x="2250" y="578"/>
                    <a:pt x="2250" y="578"/>
                  </a:cubicBezTo>
                  <a:lnTo>
                    <a:pt x="2220" y="548"/>
                  </a:lnTo>
                  <a:cubicBezTo>
                    <a:pt x="2189" y="487"/>
                    <a:pt x="2159" y="456"/>
                    <a:pt x="2159" y="426"/>
                  </a:cubicBezTo>
                  <a:cubicBezTo>
                    <a:pt x="2128" y="426"/>
                    <a:pt x="2128" y="396"/>
                    <a:pt x="2098" y="365"/>
                  </a:cubicBezTo>
                  <a:lnTo>
                    <a:pt x="1976" y="517"/>
                  </a:lnTo>
                  <a:lnTo>
                    <a:pt x="2068" y="335"/>
                  </a:lnTo>
                  <a:cubicBezTo>
                    <a:pt x="2007" y="274"/>
                    <a:pt x="1916" y="213"/>
                    <a:pt x="1824" y="152"/>
                  </a:cubicBezTo>
                  <a:cubicBezTo>
                    <a:pt x="1824" y="152"/>
                    <a:pt x="1794" y="122"/>
                    <a:pt x="1764" y="122"/>
                  </a:cubicBezTo>
                  <a:cubicBezTo>
                    <a:pt x="1733" y="92"/>
                    <a:pt x="1703" y="92"/>
                    <a:pt x="1642" y="61"/>
                  </a:cubicBezTo>
                  <a:cubicBezTo>
                    <a:pt x="1612" y="61"/>
                    <a:pt x="1581" y="61"/>
                    <a:pt x="1551" y="31"/>
                  </a:cubicBezTo>
                  <a:lnTo>
                    <a:pt x="1490" y="31"/>
                  </a:lnTo>
                  <a:cubicBezTo>
                    <a:pt x="1490" y="31"/>
                    <a:pt x="1460" y="0"/>
                    <a:pt x="1399" y="0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6" name="Google Shape;176;p26"/>
            <p:cNvSpPr/>
            <p:nvPr/>
          </p:nvSpPr>
          <p:spPr>
            <a:xfrm>
              <a:off x="7095600" y="3019875"/>
              <a:ext cx="775" cy="25"/>
            </a:xfrm>
            <a:custGeom>
              <a:avLst/>
              <a:gdLst/>
              <a:ahLst/>
              <a:cxnLst/>
              <a:rect l="l" t="t" r="r" b="b"/>
              <a:pathLst>
                <a:path w="31" h="1" extrusionOk="0">
                  <a:moveTo>
                    <a:pt x="0" y="1"/>
                  </a:moveTo>
                  <a:cubicBezTo>
                    <a:pt x="0" y="1"/>
                    <a:pt x="30" y="1"/>
                    <a:pt x="0" y="1"/>
                  </a:cubicBezTo>
                  <a:cubicBezTo>
                    <a:pt x="0" y="1"/>
                    <a:pt x="30" y="1"/>
                    <a:pt x="30" y="1"/>
                  </a:cubicBezTo>
                  <a:lnTo>
                    <a:pt x="30" y="1"/>
                  </a:lnTo>
                  <a:cubicBezTo>
                    <a:pt x="30" y="1"/>
                    <a:pt x="30" y="1"/>
                    <a:pt x="0" y="1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7" name="Google Shape;177;p26"/>
            <p:cNvSpPr/>
            <p:nvPr/>
          </p:nvSpPr>
          <p:spPr>
            <a:xfrm>
              <a:off x="7182975" y="2949975"/>
              <a:ext cx="114000" cy="90450"/>
            </a:xfrm>
            <a:custGeom>
              <a:avLst/>
              <a:gdLst/>
              <a:ahLst/>
              <a:cxnLst/>
              <a:rect l="l" t="t" r="r" b="b"/>
              <a:pathLst>
                <a:path w="4560" h="3618" extrusionOk="0">
                  <a:moveTo>
                    <a:pt x="3557" y="183"/>
                  </a:moveTo>
                  <a:lnTo>
                    <a:pt x="3557" y="304"/>
                  </a:lnTo>
                  <a:lnTo>
                    <a:pt x="3526" y="274"/>
                  </a:lnTo>
                  <a:lnTo>
                    <a:pt x="3557" y="183"/>
                  </a:lnTo>
                  <a:close/>
                  <a:moveTo>
                    <a:pt x="2919" y="304"/>
                  </a:moveTo>
                  <a:lnTo>
                    <a:pt x="3040" y="456"/>
                  </a:lnTo>
                  <a:lnTo>
                    <a:pt x="3101" y="426"/>
                  </a:lnTo>
                  <a:cubicBezTo>
                    <a:pt x="3131" y="426"/>
                    <a:pt x="3131" y="426"/>
                    <a:pt x="3131" y="396"/>
                  </a:cubicBezTo>
                  <a:lnTo>
                    <a:pt x="3222" y="396"/>
                  </a:lnTo>
                  <a:lnTo>
                    <a:pt x="3283" y="365"/>
                  </a:lnTo>
                  <a:lnTo>
                    <a:pt x="3557" y="365"/>
                  </a:lnTo>
                  <a:lnTo>
                    <a:pt x="3557" y="396"/>
                  </a:lnTo>
                  <a:lnTo>
                    <a:pt x="3618" y="396"/>
                  </a:lnTo>
                  <a:cubicBezTo>
                    <a:pt x="3648" y="426"/>
                    <a:pt x="3709" y="426"/>
                    <a:pt x="3739" y="456"/>
                  </a:cubicBezTo>
                  <a:cubicBezTo>
                    <a:pt x="3770" y="487"/>
                    <a:pt x="3800" y="487"/>
                    <a:pt x="3800" y="487"/>
                  </a:cubicBezTo>
                  <a:cubicBezTo>
                    <a:pt x="3830" y="517"/>
                    <a:pt x="3891" y="548"/>
                    <a:pt x="3922" y="608"/>
                  </a:cubicBezTo>
                  <a:lnTo>
                    <a:pt x="3952" y="608"/>
                  </a:lnTo>
                  <a:cubicBezTo>
                    <a:pt x="3952" y="608"/>
                    <a:pt x="3982" y="669"/>
                    <a:pt x="3982" y="669"/>
                  </a:cubicBezTo>
                  <a:cubicBezTo>
                    <a:pt x="3982" y="669"/>
                    <a:pt x="3982" y="699"/>
                    <a:pt x="4013" y="699"/>
                  </a:cubicBezTo>
                  <a:cubicBezTo>
                    <a:pt x="4043" y="730"/>
                    <a:pt x="4043" y="730"/>
                    <a:pt x="4043" y="730"/>
                  </a:cubicBezTo>
                  <a:cubicBezTo>
                    <a:pt x="4043" y="760"/>
                    <a:pt x="4074" y="791"/>
                    <a:pt x="4104" y="821"/>
                  </a:cubicBezTo>
                  <a:lnTo>
                    <a:pt x="4256" y="760"/>
                  </a:lnTo>
                  <a:lnTo>
                    <a:pt x="4104" y="882"/>
                  </a:lnTo>
                  <a:lnTo>
                    <a:pt x="4104" y="882"/>
                  </a:lnTo>
                  <a:lnTo>
                    <a:pt x="4286" y="821"/>
                  </a:lnTo>
                  <a:lnTo>
                    <a:pt x="4134" y="943"/>
                  </a:lnTo>
                  <a:cubicBezTo>
                    <a:pt x="4165" y="973"/>
                    <a:pt x="4165" y="1034"/>
                    <a:pt x="4195" y="1095"/>
                  </a:cubicBezTo>
                  <a:lnTo>
                    <a:pt x="4378" y="1064"/>
                  </a:lnTo>
                  <a:lnTo>
                    <a:pt x="4195" y="1155"/>
                  </a:lnTo>
                  <a:cubicBezTo>
                    <a:pt x="4195" y="1216"/>
                    <a:pt x="4195" y="1247"/>
                    <a:pt x="4195" y="1338"/>
                  </a:cubicBezTo>
                  <a:cubicBezTo>
                    <a:pt x="4165" y="1399"/>
                    <a:pt x="4165" y="1459"/>
                    <a:pt x="4134" y="1490"/>
                  </a:cubicBezTo>
                  <a:cubicBezTo>
                    <a:pt x="4134" y="1490"/>
                    <a:pt x="4134" y="1520"/>
                    <a:pt x="4134" y="1520"/>
                  </a:cubicBezTo>
                  <a:lnTo>
                    <a:pt x="4104" y="1581"/>
                  </a:lnTo>
                  <a:cubicBezTo>
                    <a:pt x="4104" y="1581"/>
                    <a:pt x="4104" y="1611"/>
                    <a:pt x="4074" y="1611"/>
                  </a:cubicBezTo>
                  <a:cubicBezTo>
                    <a:pt x="4074" y="1611"/>
                    <a:pt x="4074" y="1611"/>
                    <a:pt x="4074" y="1642"/>
                  </a:cubicBezTo>
                  <a:cubicBezTo>
                    <a:pt x="4074" y="1672"/>
                    <a:pt x="4043" y="1672"/>
                    <a:pt x="4043" y="1703"/>
                  </a:cubicBezTo>
                  <a:lnTo>
                    <a:pt x="4074" y="1733"/>
                  </a:lnTo>
                  <a:lnTo>
                    <a:pt x="4165" y="1824"/>
                  </a:lnTo>
                  <a:lnTo>
                    <a:pt x="4043" y="1763"/>
                  </a:lnTo>
                  <a:lnTo>
                    <a:pt x="4013" y="1733"/>
                  </a:lnTo>
                  <a:cubicBezTo>
                    <a:pt x="3982" y="1763"/>
                    <a:pt x="3952" y="1794"/>
                    <a:pt x="3952" y="1824"/>
                  </a:cubicBezTo>
                  <a:lnTo>
                    <a:pt x="3922" y="1824"/>
                  </a:lnTo>
                  <a:lnTo>
                    <a:pt x="3891" y="1855"/>
                  </a:lnTo>
                  <a:cubicBezTo>
                    <a:pt x="3861" y="1855"/>
                    <a:pt x="3861" y="1885"/>
                    <a:pt x="3861" y="1885"/>
                  </a:cubicBezTo>
                  <a:lnTo>
                    <a:pt x="3952" y="2037"/>
                  </a:lnTo>
                  <a:lnTo>
                    <a:pt x="3830" y="1885"/>
                  </a:lnTo>
                  <a:lnTo>
                    <a:pt x="3010" y="2341"/>
                  </a:lnTo>
                  <a:cubicBezTo>
                    <a:pt x="3010" y="2280"/>
                    <a:pt x="3010" y="2219"/>
                    <a:pt x="2979" y="2158"/>
                  </a:cubicBezTo>
                  <a:lnTo>
                    <a:pt x="2949" y="2037"/>
                  </a:lnTo>
                  <a:cubicBezTo>
                    <a:pt x="2949" y="2007"/>
                    <a:pt x="2919" y="1976"/>
                    <a:pt x="2919" y="1946"/>
                  </a:cubicBezTo>
                  <a:cubicBezTo>
                    <a:pt x="2888" y="1855"/>
                    <a:pt x="2858" y="1794"/>
                    <a:pt x="2797" y="1703"/>
                  </a:cubicBezTo>
                  <a:cubicBezTo>
                    <a:pt x="2797" y="1672"/>
                    <a:pt x="2767" y="1611"/>
                    <a:pt x="2736" y="1581"/>
                  </a:cubicBezTo>
                  <a:cubicBezTo>
                    <a:pt x="2706" y="1520"/>
                    <a:pt x="2675" y="1490"/>
                    <a:pt x="2645" y="1429"/>
                  </a:cubicBezTo>
                  <a:cubicBezTo>
                    <a:pt x="2615" y="1399"/>
                    <a:pt x="2584" y="1338"/>
                    <a:pt x="2554" y="1307"/>
                  </a:cubicBezTo>
                  <a:cubicBezTo>
                    <a:pt x="2554" y="1307"/>
                    <a:pt x="2554" y="1277"/>
                    <a:pt x="2554" y="1277"/>
                  </a:cubicBezTo>
                  <a:cubicBezTo>
                    <a:pt x="2523" y="1247"/>
                    <a:pt x="2493" y="1216"/>
                    <a:pt x="2463" y="1155"/>
                  </a:cubicBezTo>
                  <a:cubicBezTo>
                    <a:pt x="2463" y="1155"/>
                    <a:pt x="2432" y="1155"/>
                    <a:pt x="2432" y="1125"/>
                  </a:cubicBezTo>
                  <a:cubicBezTo>
                    <a:pt x="2402" y="1095"/>
                    <a:pt x="2371" y="1064"/>
                    <a:pt x="2341" y="1034"/>
                  </a:cubicBezTo>
                  <a:cubicBezTo>
                    <a:pt x="2341" y="1003"/>
                    <a:pt x="2311" y="1003"/>
                    <a:pt x="2311" y="1003"/>
                  </a:cubicBezTo>
                  <a:cubicBezTo>
                    <a:pt x="2280" y="973"/>
                    <a:pt x="2250" y="943"/>
                    <a:pt x="2219" y="912"/>
                  </a:cubicBezTo>
                  <a:lnTo>
                    <a:pt x="3010" y="456"/>
                  </a:lnTo>
                  <a:lnTo>
                    <a:pt x="2919" y="304"/>
                  </a:lnTo>
                  <a:close/>
                  <a:moveTo>
                    <a:pt x="3222" y="0"/>
                  </a:moveTo>
                  <a:cubicBezTo>
                    <a:pt x="3222" y="0"/>
                    <a:pt x="3192" y="31"/>
                    <a:pt x="3192" y="31"/>
                  </a:cubicBezTo>
                  <a:lnTo>
                    <a:pt x="3070" y="31"/>
                  </a:lnTo>
                  <a:lnTo>
                    <a:pt x="3010" y="61"/>
                  </a:lnTo>
                  <a:lnTo>
                    <a:pt x="2979" y="61"/>
                  </a:lnTo>
                  <a:cubicBezTo>
                    <a:pt x="2979" y="61"/>
                    <a:pt x="2949" y="92"/>
                    <a:pt x="2949" y="92"/>
                  </a:cubicBezTo>
                  <a:cubicBezTo>
                    <a:pt x="2919" y="92"/>
                    <a:pt x="2888" y="92"/>
                    <a:pt x="2858" y="122"/>
                  </a:cubicBezTo>
                  <a:cubicBezTo>
                    <a:pt x="2858" y="122"/>
                    <a:pt x="2827" y="152"/>
                    <a:pt x="2797" y="152"/>
                  </a:cubicBezTo>
                  <a:lnTo>
                    <a:pt x="1703" y="760"/>
                  </a:lnTo>
                  <a:lnTo>
                    <a:pt x="548" y="1399"/>
                  </a:lnTo>
                  <a:cubicBezTo>
                    <a:pt x="548" y="1399"/>
                    <a:pt x="517" y="1429"/>
                    <a:pt x="517" y="1429"/>
                  </a:cubicBezTo>
                  <a:lnTo>
                    <a:pt x="456" y="1459"/>
                  </a:lnTo>
                  <a:cubicBezTo>
                    <a:pt x="456" y="1459"/>
                    <a:pt x="426" y="1490"/>
                    <a:pt x="426" y="1490"/>
                  </a:cubicBezTo>
                  <a:cubicBezTo>
                    <a:pt x="396" y="1490"/>
                    <a:pt x="396" y="1520"/>
                    <a:pt x="365" y="1520"/>
                  </a:cubicBezTo>
                  <a:cubicBezTo>
                    <a:pt x="365" y="1520"/>
                    <a:pt x="335" y="1551"/>
                    <a:pt x="335" y="1551"/>
                  </a:cubicBezTo>
                  <a:lnTo>
                    <a:pt x="304" y="1581"/>
                  </a:lnTo>
                  <a:cubicBezTo>
                    <a:pt x="274" y="1611"/>
                    <a:pt x="274" y="1642"/>
                    <a:pt x="244" y="1672"/>
                  </a:cubicBezTo>
                  <a:lnTo>
                    <a:pt x="213" y="1703"/>
                  </a:lnTo>
                  <a:cubicBezTo>
                    <a:pt x="183" y="1733"/>
                    <a:pt x="183" y="1763"/>
                    <a:pt x="183" y="1763"/>
                  </a:cubicBezTo>
                  <a:cubicBezTo>
                    <a:pt x="183" y="1763"/>
                    <a:pt x="153" y="1794"/>
                    <a:pt x="153" y="1794"/>
                  </a:cubicBezTo>
                  <a:cubicBezTo>
                    <a:pt x="153" y="1794"/>
                    <a:pt x="122" y="1855"/>
                    <a:pt x="122" y="1855"/>
                  </a:cubicBezTo>
                  <a:cubicBezTo>
                    <a:pt x="122" y="1885"/>
                    <a:pt x="122" y="1885"/>
                    <a:pt x="92" y="1915"/>
                  </a:cubicBezTo>
                  <a:lnTo>
                    <a:pt x="274" y="2007"/>
                  </a:lnTo>
                  <a:lnTo>
                    <a:pt x="92" y="1976"/>
                  </a:lnTo>
                  <a:cubicBezTo>
                    <a:pt x="61" y="2007"/>
                    <a:pt x="61" y="2037"/>
                    <a:pt x="31" y="2098"/>
                  </a:cubicBezTo>
                  <a:cubicBezTo>
                    <a:pt x="31" y="2098"/>
                    <a:pt x="31" y="2128"/>
                    <a:pt x="31" y="2128"/>
                  </a:cubicBezTo>
                  <a:cubicBezTo>
                    <a:pt x="31" y="2128"/>
                    <a:pt x="31" y="2158"/>
                    <a:pt x="31" y="2158"/>
                  </a:cubicBezTo>
                  <a:cubicBezTo>
                    <a:pt x="31" y="2189"/>
                    <a:pt x="31" y="2189"/>
                    <a:pt x="31" y="2219"/>
                  </a:cubicBezTo>
                  <a:cubicBezTo>
                    <a:pt x="1" y="2250"/>
                    <a:pt x="1" y="2280"/>
                    <a:pt x="1" y="2341"/>
                  </a:cubicBezTo>
                  <a:lnTo>
                    <a:pt x="1" y="2402"/>
                  </a:lnTo>
                  <a:cubicBezTo>
                    <a:pt x="1" y="2432"/>
                    <a:pt x="1" y="2462"/>
                    <a:pt x="31" y="2523"/>
                  </a:cubicBezTo>
                  <a:cubicBezTo>
                    <a:pt x="31" y="2523"/>
                    <a:pt x="31" y="2554"/>
                    <a:pt x="31" y="2554"/>
                  </a:cubicBezTo>
                  <a:cubicBezTo>
                    <a:pt x="31" y="2614"/>
                    <a:pt x="31" y="2645"/>
                    <a:pt x="61" y="2706"/>
                  </a:cubicBezTo>
                  <a:cubicBezTo>
                    <a:pt x="61" y="2736"/>
                    <a:pt x="61" y="2736"/>
                    <a:pt x="92" y="2766"/>
                  </a:cubicBezTo>
                  <a:cubicBezTo>
                    <a:pt x="92" y="2797"/>
                    <a:pt x="92" y="2827"/>
                    <a:pt x="122" y="2858"/>
                  </a:cubicBezTo>
                  <a:cubicBezTo>
                    <a:pt x="122" y="2888"/>
                    <a:pt x="153" y="2949"/>
                    <a:pt x="183" y="2979"/>
                  </a:cubicBezTo>
                  <a:lnTo>
                    <a:pt x="213" y="3070"/>
                  </a:lnTo>
                  <a:cubicBezTo>
                    <a:pt x="213" y="3070"/>
                    <a:pt x="274" y="3131"/>
                    <a:pt x="274" y="3131"/>
                  </a:cubicBezTo>
                  <a:cubicBezTo>
                    <a:pt x="274" y="3131"/>
                    <a:pt x="274" y="3162"/>
                    <a:pt x="304" y="3162"/>
                  </a:cubicBezTo>
                  <a:cubicBezTo>
                    <a:pt x="304" y="3192"/>
                    <a:pt x="335" y="3222"/>
                    <a:pt x="365" y="3253"/>
                  </a:cubicBezTo>
                  <a:lnTo>
                    <a:pt x="487" y="3101"/>
                  </a:lnTo>
                  <a:lnTo>
                    <a:pt x="396" y="3283"/>
                  </a:lnTo>
                  <a:cubicBezTo>
                    <a:pt x="396" y="3283"/>
                    <a:pt x="426" y="3314"/>
                    <a:pt x="456" y="3344"/>
                  </a:cubicBezTo>
                  <a:lnTo>
                    <a:pt x="487" y="3344"/>
                  </a:lnTo>
                  <a:cubicBezTo>
                    <a:pt x="517" y="3374"/>
                    <a:pt x="517" y="3405"/>
                    <a:pt x="548" y="3405"/>
                  </a:cubicBezTo>
                  <a:lnTo>
                    <a:pt x="669" y="3253"/>
                  </a:lnTo>
                  <a:lnTo>
                    <a:pt x="608" y="3465"/>
                  </a:lnTo>
                  <a:cubicBezTo>
                    <a:pt x="700" y="3496"/>
                    <a:pt x="791" y="3557"/>
                    <a:pt x="912" y="3587"/>
                  </a:cubicBezTo>
                  <a:lnTo>
                    <a:pt x="943" y="3587"/>
                  </a:lnTo>
                  <a:cubicBezTo>
                    <a:pt x="973" y="3587"/>
                    <a:pt x="1004" y="3617"/>
                    <a:pt x="1004" y="3617"/>
                  </a:cubicBezTo>
                  <a:lnTo>
                    <a:pt x="1399" y="3617"/>
                  </a:lnTo>
                  <a:cubicBezTo>
                    <a:pt x="1429" y="3617"/>
                    <a:pt x="1460" y="3587"/>
                    <a:pt x="1490" y="3587"/>
                  </a:cubicBezTo>
                  <a:cubicBezTo>
                    <a:pt x="1490" y="3587"/>
                    <a:pt x="1551" y="3587"/>
                    <a:pt x="1611" y="3557"/>
                  </a:cubicBezTo>
                  <a:cubicBezTo>
                    <a:pt x="1642" y="3526"/>
                    <a:pt x="1642" y="3526"/>
                    <a:pt x="1703" y="3496"/>
                  </a:cubicBezTo>
                  <a:lnTo>
                    <a:pt x="1763" y="3496"/>
                  </a:lnTo>
                  <a:lnTo>
                    <a:pt x="2858" y="2858"/>
                  </a:lnTo>
                  <a:lnTo>
                    <a:pt x="2888" y="2858"/>
                  </a:lnTo>
                  <a:lnTo>
                    <a:pt x="4013" y="2219"/>
                  </a:lnTo>
                  <a:lnTo>
                    <a:pt x="4074" y="2189"/>
                  </a:lnTo>
                  <a:cubicBezTo>
                    <a:pt x="4074" y="2189"/>
                    <a:pt x="4104" y="2158"/>
                    <a:pt x="4104" y="2158"/>
                  </a:cubicBezTo>
                  <a:lnTo>
                    <a:pt x="4165" y="2128"/>
                  </a:lnTo>
                  <a:cubicBezTo>
                    <a:pt x="4195" y="2098"/>
                    <a:pt x="4256" y="2037"/>
                    <a:pt x="4286" y="2007"/>
                  </a:cubicBezTo>
                  <a:lnTo>
                    <a:pt x="4317" y="1976"/>
                  </a:lnTo>
                  <a:cubicBezTo>
                    <a:pt x="4317" y="1976"/>
                    <a:pt x="4317" y="1976"/>
                    <a:pt x="4317" y="1946"/>
                  </a:cubicBezTo>
                  <a:cubicBezTo>
                    <a:pt x="4317" y="1946"/>
                    <a:pt x="4347" y="1915"/>
                    <a:pt x="4347" y="1915"/>
                  </a:cubicBezTo>
                  <a:cubicBezTo>
                    <a:pt x="4378" y="1915"/>
                    <a:pt x="4378" y="1885"/>
                    <a:pt x="4378" y="1885"/>
                  </a:cubicBezTo>
                  <a:cubicBezTo>
                    <a:pt x="4378" y="1855"/>
                    <a:pt x="4408" y="1855"/>
                    <a:pt x="4408" y="1855"/>
                  </a:cubicBezTo>
                  <a:cubicBezTo>
                    <a:pt x="4408" y="1855"/>
                    <a:pt x="4408" y="1824"/>
                    <a:pt x="4408" y="1824"/>
                  </a:cubicBezTo>
                  <a:cubicBezTo>
                    <a:pt x="4438" y="1824"/>
                    <a:pt x="4438" y="1794"/>
                    <a:pt x="4469" y="1763"/>
                  </a:cubicBezTo>
                  <a:cubicBezTo>
                    <a:pt x="4469" y="1763"/>
                    <a:pt x="4469" y="1763"/>
                    <a:pt x="4469" y="1733"/>
                  </a:cubicBezTo>
                  <a:cubicBezTo>
                    <a:pt x="4469" y="1733"/>
                    <a:pt x="4469" y="1703"/>
                    <a:pt x="4469" y="1703"/>
                  </a:cubicBezTo>
                  <a:cubicBezTo>
                    <a:pt x="4499" y="1672"/>
                    <a:pt x="4499" y="1642"/>
                    <a:pt x="4529" y="1611"/>
                  </a:cubicBezTo>
                  <a:cubicBezTo>
                    <a:pt x="4529" y="1551"/>
                    <a:pt x="4560" y="1490"/>
                    <a:pt x="4560" y="1399"/>
                  </a:cubicBezTo>
                  <a:cubicBezTo>
                    <a:pt x="4560" y="1399"/>
                    <a:pt x="4560" y="1399"/>
                    <a:pt x="4560" y="1368"/>
                  </a:cubicBezTo>
                  <a:cubicBezTo>
                    <a:pt x="4560" y="1368"/>
                    <a:pt x="4560" y="1338"/>
                    <a:pt x="4560" y="1338"/>
                  </a:cubicBezTo>
                  <a:cubicBezTo>
                    <a:pt x="4560" y="1277"/>
                    <a:pt x="4560" y="1216"/>
                    <a:pt x="4560" y="1125"/>
                  </a:cubicBezTo>
                  <a:cubicBezTo>
                    <a:pt x="4560" y="1095"/>
                    <a:pt x="4560" y="1095"/>
                    <a:pt x="4560" y="1095"/>
                  </a:cubicBezTo>
                  <a:cubicBezTo>
                    <a:pt x="4560" y="1095"/>
                    <a:pt x="4560" y="1064"/>
                    <a:pt x="4560" y="1034"/>
                  </a:cubicBezTo>
                  <a:cubicBezTo>
                    <a:pt x="4529" y="973"/>
                    <a:pt x="4529" y="882"/>
                    <a:pt x="4499" y="791"/>
                  </a:cubicBezTo>
                  <a:lnTo>
                    <a:pt x="4469" y="760"/>
                  </a:lnTo>
                  <a:cubicBezTo>
                    <a:pt x="4469" y="760"/>
                    <a:pt x="4438" y="730"/>
                    <a:pt x="4438" y="699"/>
                  </a:cubicBezTo>
                  <a:lnTo>
                    <a:pt x="4438" y="669"/>
                  </a:lnTo>
                  <a:cubicBezTo>
                    <a:pt x="4408" y="608"/>
                    <a:pt x="4378" y="578"/>
                    <a:pt x="4317" y="517"/>
                  </a:cubicBezTo>
                  <a:cubicBezTo>
                    <a:pt x="4317" y="517"/>
                    <a:pt x="4317" y="487"/>
                    <a:pt x="4317" y="487"/>
                  </a:cubicBezTo>
                  <a:cubicBezTo>
                    <a:pt x="4286" y="456"/>
                    <a:pt x="4286" y="456"/>
                    <a:pt x="4256" y="426"/>
                  </a:cubicBezTo>
                  <a:lnTo>
                    <a:pt x="4256" y="396"/>
                  </a:lnTo>
                  <a:cubicBezTo>
                    <a:pt x="4226" y="396"/>
                    <a:pt x="4226" y="365"/>
                    <a:pt x="4226" y="365"/>
                  </a:cubicBezTo>
                  <a:lnTo>
                    <a:pt x="4165" y="335"/>
                  </a:lnTo>
                  <a:cubicBezTo>
                    <a:pt x="4134" y="274"/>
                    <a:pt x="4074" y="244"/>
                    <a:pt x="4013" y="183"/>
                  </a:cubicBezTo>
                  <a:cubicBezTo>
                    <a:pt x="3982" y="183"/>
                    <a:pt x="3982" y="183"/>
                    <a:pt x="3952" y="152"/>
                  </a:cubicBezTo>
                  <a:lnTo>
                    <a:pt x="3922" y="152"/>
                  </a:lnTo>
                  <a:cubicBezTo>
                    <a:pt x="3922" y="152"/>
                    <a:pt x="3922" y="122"/>
                    <a:pt x="3891" y="122"/>
                  </a:cubicBezTo>
                  <a:cubicBezTo>
                    <a:pt x="3830" y="92"/>
                    <a:pt x="3770" y="61"/>
                    <a:pt x="3709" y="61"/>
                  </a:cubicBezTo>
                  <a:cubicBezTo>
                    <a:pt x="3678" y="31"/>
                    <a:pt x="3648" y="31"/>
                    <a:pt x="3618" y="31"/>
                  </a:cubicBezTo>
                  <a:lnTo>
                    <a:pt x="3526" y="31"/>
                  </a:lnTo>
                  <a:cubicBezTo>
                    <a:pt x="3526" y="0"/>
                    <a:pt x="3496" y="0"/>
                    <a:pt x="3496" y="0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8" name="Google Shape;178;p26"/>
            <p:cNvSpPr/>
            <p:nvPr/>
          </p:nvSpPr>
          <p:spPr>
            <a:xfrm>
              <a:off x="7188300" y="2992725"/>
              <a:ext cx="551700" cy="328850"/>
            </a:xfrm>
            <a:custGeom>
              <a:avLst/>
              <a:gdLst/>
              <a:ahLst/>
              <a:cxnLst/>
              <a:rect l="l" t="t" r="r" b="b"/>
              <a:pathLst>
                <a:path w="22068" h="13154" extrusionOk="0">
                  <a:moveTo>
                    <a:pt x="7143" y="418"/>
                  </a:moveTo>
                  <a:lnTo>
                    <a:pt x="21520" y="8746"/>
                  </a:lnTo>
                  <a:lnTo>
                    <a:pt x="14955" y="12728"/>
                  </a:lnTo>
                  <a:lnTo>
                    <a:pt x="578" y="4278"/>
                  </a:lnTo>
                  <a:lnTo>
                    <a:pt x="7143" y="418"/>
                  </a:lnTo>
                  <a:close/>
                  <a:moveTo>
                    <a:pt x="7143" y="0"/>
                  </a:moveTo>
                  <a:cubicBezTo>
                    <a:pt x="7113" y="0"/>
                    <a:pt x="7082" y="8"/>
                    <a:pt x="7052" y="23"/>
                  </a:cubicBezTo>
                  <a:lnTo>
                    <a:pt x="91" y="4126"/>
                  </a:lnTo>
                  <a:cubicBezTo>
                    <a:pt x="31" y="4157"/>
                    <a:pt x="0" y="4218"/>
                    <a:pt x="0" y="4278"/>
                  </a:cubicBezTo>
                  <a:cubicBezTo>
                    <a:pt x="0" y="4339"/>
                    <a:pt x="31" y="4400"/>
                    <a:pt x="91" y="4430"/>
                  </a:cubicBezTo>
                  <a:lnTo>
                    <a:pt x="14864" y="13123"/>
                  </a:lnTo>
                  <a:cubicBezTo>
                    <a:pt x="14894" y="13154"/>
                    <a:pt x="14925" y="13154"/>
                    <a:pt x="14955" y="13154"/>
                  </a:cubicBezTo>
                  <a:cubicBezTo>
                    <a:pt x="14985" y="13154"/>
                    <a:pt x="15016" y="13154"/>
                    <a:pt x="15077" y="13123"/>
                  </a:cubicBezTo>
                  <a:lnTo>
                    <a:pt x="21976" y="8898"/>
                  </a:lnTo>
                  <a:cubicBezTo>
                    <a:pt x="22037" y="8868"/>
                    <a:pt x="22068" y="8807"/>
                    <a:pt x="22068" y="8746"/>
                  </a:cubicBezTo>
                  <a:cubicBezTo>
                    <a:pt x="22068" y="8655"/>
                    <a:pt x="22037" y="8595"/>
                    <a:pt x="21976" y="8564"/>
                  </a:cubicBezTo>
                  <a:lnTo>
                    <a:pt x="7234" y="23"/>
                  </a:lnTo>
                  <a:cubicBezTo>
                    <a:pt x="7204" y="8"/>
                    <a:pt x="7174" y="0"/>
                    <a:pt x="7143" y="0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79" name="Google Shape;179;p26"/>
            <p:cNvSpPr/>
            <p:nvPr/>
          </p:nvSpPr>
          <p:spPr>
            <a:xfrm>
              <a:off x="7849400" y="1690275"/>
              <a:ext cx="421775" cy="426125"/>
            </a:xfrm>
            <a:custGeom>
              <a:avLst/>
              <a:gdLst/>
              <a:ahLst/>
              <a:cxnLst/>
              <a:rect l="l" t="t" r="r" b="b"/>
              <a:pathLst>
                <a:path w="16871" h="17045" extrusionOk="0">
                  <a:moveTo>
                    <a:pt x="2402" y="418"/>
                  </a:moveTo>
                  <a:lnTo>
                    <a:pt x="8420" y="3914"/>
                  </a:lnTo>
                  <a:lnTo>
                    <a:pt x="6657" y="5008"/>
                  </a:lnTo>
                  <a:lnTo>
                    <a:pt x="578" y="1300"/>
                  </a:lnTo>
                  <a:lnTo>
                    <a:pt x="2402" y="418"/>
                  </a:lnTo>
                  <a:close/>
                  <a:moveTo>
                    <a:pt x="700" y="1816"/>
                  </a:moveTo>
                  <a:lnTo>
                    <a:pt x="6444" y="5312"/>
                  </a:lnTo>
                  <a:lnTo>
                    <a:pt x="6444" y="11938"/>
                  </a:lnTo>
                  <a:lnTo>
                    <a:pt x="700" y="1816"/>
                  </a:lnTo>
                  <a:close/>
                  <a:moveTo>
                    <a:pt x="8603" y="4248"/>
                  </a:moveTo>
                  <a:lnTo>
                    <a:pt x="8603" y="9020"/>
                  </a:lnTo>
                  <a:lnTo>
                    <a:pt x="8359" y="9142"/>
                  </a:lnTo>
                  <a:cubicBezTo>
                    <a:pt x="8329" y="9172"/>
                    <a:pt x="8299" y="9172"/>
                    <a:pt x="8299" y="9202"/>
                  </a:cubicBezTo>
                  <a:lnTo>
                    <a:pt x="8299" y="9233"/>
                  </a:lnTo>
                  <a:cubicBezTo>
                    <a:pt x="8268" y="9263"/>
                    <a:pt x="8268" y="9263"/>
                    <a:pt x="8268" y="9294"/>
                  </a:cubicBezTo>
                  <a:cubicBezTo>
                    <a:pt x="8268" y="9294"/>
                    <a:pt x="8268" y="9294"/>
                    <a:pt x="8268" y="9324"/>
                  </a:cubicBezTo>
                  <a:lnTo>
                    <a:pt x="8268" y="11482"/>
                  </a:lnTo>
                  <a:lnTo>
                    <a:pt x="6840" y="12333"/>
                  </a:lnTo>
                  <a:lnTo>
                    <a:pt x="6840" y="5312"/>
                  </a:lnTo>
                  <a:lnTo>
                    <a:pt x="8603" y="4248"/>
                  </a:lnTo>
                  <a:close/>
                  <a:moveTo>
                    <a:pt x="10122" y="8686"/>
                  </a:moveTo>
                  <a:lnTo>
                    <a:pt x="16293" y="12181"/>
                  </a:lnTo>
                  <a:lnTo>
                    <a:pt x="14925" y="12880"/>
                  </a:lnTo>
                  <a:lnTo>
                    <a:pt x="8967" y="9385"/>
                  </a:lnTo>
                  <a:lnTo>
                    <a:pt x="8967" y="9263"/>
                  </a:lnTo>
                  <a:lnTo>
                    <a:pt x="10122" y="8686"/>
                  </a:lnTo>
                  <a:close/>
                  <a:moveTo>
                    <a:pt x="10517" y="10722"/>
                  </a:moveTo>
                  <a:lnTo>
                    <a:pt x="11855" y="11512"/>
                  </a:lnTo>
                  <a:lnTo>
                    <a:pt x="11855" y="14856"/>
                  </a:lnTo>
                  <a:lnTo>
                    <a:pt x="10517" y="14066"/>
                  </a:lnTo>
                  <a:lnTo>
                    <a:pt x="10517" y="10722"/>
                  </a:lnTo>
                  <a:close/>
                  <a:moveTo>
                    <a:pt x="16505" y="12485"/>
                  </a:moveTo>
                  <a:lnTo>
                    <a:pt x="16505" y="15707"/>
                  </a:lnTo>
                  <a:lnTo>
                    <a:pt x="15138" y="16528"/>
                  </a:lnTo>
                  <a:lnTo>
                    <a:pt x="15138" y="13215"/>
                  </a:lnTo>
                  <a:lnTo>
                    <a:pt x="16505" y="12485"/>
                  </a:lnTo>
                  <a:close/>
                  <a:moveTo>
                    <a:pt x="2432" y="0"/>
                  </a:moveTo>
                  <a:cubicBezTo>
                    <a:pt x="2402" y="0"/>
                    <a:pt x="2371" y="8"/>
                    <a:pt x="2341" y="23"/>
                  </a:cubicBezTo>
                  <a:lnTo>
                    <a:pt x="92" y="1117"/>
                  </a:lnTo>
                  <a:cubicBezTo>
                    <a:pt x="61" y="1117"/>
                    <a:pt x="61" y="1148"/>
                    <a:pt x="31" y="1178"/>
                  </a:cubicBezTo>
                  <a:cubicBezTo>
                    <a:pt x="31" y="1178"/>
                    <a:pt x="31" y="1178"/>
                    <a:pt x="31" y="1208"/>
                  </a:cubicBezTo>
                  <a:lnTo>
                    <a:pt x="1" y="1208"/>
                  </a:lnTo>
                  <a:cubicBezTo>
                    <a:pt x="1" y="1239"/>
                    <a:pt x="1" y="1239"/>
                    <a:pt x="1" y="1269"/>
                  </a:cubicBezTo>
                  <a:lnTo>
                    <a:pt x="1" y="8868"/>
                  </a:lnTo>
                  <a:cubicBezTo>
                    <a:pt x="1" y="8929"/>
                    <a:pt x="31" y="8990"/>
                    <a:pt x="92" y="9050"/>
                  </a:cubicBezTo>
                  <a:lnTo>
                    <a:pt x="6566" y="12850"/>
                  </a:lnTo>
                  <a:lnTo>
                    <a:pt x="6748" y="12850"/>
                  </a:lnTo>
                  <a:lnTo>
                    <a:pt x="8268" y="11938"/>
                  </a:lnTo>
                  <a:lnTo>
                    <a:pt x="8268" y="13093"/>
                  </a:lnTo>
                  <a:cubicBezTo>
                    <a:pt x="8268" y="13154"/>
                    <a:pt x="8299" y="13215"/>
                    <a:pt x="8359" y="13245"/>
                  </a:cubicBezTo>
                  <a:lnTo>
                    <a:pt x="14834" y="17014"/>
                  </a:lnTo>
                  <a:cubicBezTo>
                    <a:pt x="14864" y="17044"/>
                    <a:pt x="14894" y="17044"/>
                    <a:pt x="14925" y="17044"/>
                  </a:cubicBezTo>
                  <a:cubicBezTo>
                    <a:pt x="14955" y="17044"/>
                    <a:pt x="14986" y="17044"/>
                    <a:pt x="15016" y="17014"/>
                  </a:cubicBezTo>
                  <a:lnTo>
                    <a:pt x="15046" y="17014"/>
                  </a:lnTo>
                  <a:lnTo>
                    <a:pt x="16779" y="15981"/>
                  </a:lnTo>
                  <a:cubicBezTo>
                    <a:pt x="16840" y="15950"/>
                    <a:pt x="16870" y="15889"/>
                    <a:pt x="16870" y="15798"/>
                  </a:cubicBezTo>
                  <a:lnTo>
                    <a:pt x="16870" y="12181"/>
                  </a:lnTo>
                  <a:cubicBezTo>
                    <a:pt x="16870" y="12120"/>
                    <a:pt x="16870" y="12090"/>
                    <a:pt x="16840" y="12060"/>
                  </a:cubicBezTo>
                  <a:cubicBezTo>
                    <a:pt x="16840" y="12060"/>
                    <a:pt x="16809" y="12029"/>
                    <a:pt x="16809" y="12029"/>
                  </a:cubicBezTo>
                  <a:lnTo>
                    <a:pt x="16779" y="11999"/>
                  </a:lnTo>
                  <a:lnTo>
                    <a:pt x="10244" y="8321"/>
                  </a:lnTo>
                  <a:cubicBezTo>
                    <a:pt x="10214" y="8306"/>
                    <a:pt x="10183" y="8298"/>
                    <a:pt x="10153" y="8298"/>
                  </a:cubicBezTo>
                  <a:cubicBezTo>
                    <a:pt x="10122" y="8298"/>
                    <a:pt x="10092" y="8306"/>
                    <a:pt x="10062" y="8321"/>
                  </a:cubicBezTo>
                  <a:lnTo>
                    <a:pt x="8967" y="8838"/>
                  </a:lnTo>
                  <a:lnTo>
                    <a:pt x="8967" y="3914"/>
                  </a:lnTo>
                  <a:cubicBezTo>
                    <a:pt x="8967" y="3883"/>
                    <a:pt x="8967" y="3853"/>
                    <a:pt x="8937" y="3853"/>
                  </a:cubicBezTo>
                  <a:cubicBezTo>
                    <a:pt x="8937" y="3822"/>
                    <a:pt x="8937" y="3822"/>
                    <a:pt x="8937" y="3822"/>
                  </a:cubicBezTo>
                  <a:cubicBezTo>
                    <a:pt x="8937" y="3792"/>
                    <a:pt x="8906" y="3792"/>
                    <a:pt x="8876" y="3762"/>
                  </a:cubicBezTo>
                  <a:lnTo>
                    <a:pt x="2523" y="23"/>
                  </a:lnTo>
                  <a:cubicBezTo>
                    <a:pt x="2493" y="8"/>
                    <a:pt x="2463" y="0"/>
                    <a:pt x="2432" y="0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0" name="Google Shape;180;p26"/>
            <p:cNvSpPr/>
            <p:nvPr/>
          </p:nvSpPr>
          <p:spPr>
            <a:xfrm>
              <a:off x="8099400" y="2301225"/>
              <a:ext cx="404300" cy="331900"/>
            </a:xfrm>
            <a:custGeom>
              <a:avLst/>
              <a:gdLst/>
              <a:ahLst/>
              <a:cxnLst/>
              <a:rect l="l" t="t" r="r" b="b"/>
              <a:pathLst>
                <a:path w="16172" h="13276" extrusionOk="0">
                  <a:moveTo>
                    <a:pt x="1855" y="418"/>
                  </a:moveTo>
                  <a:lnTo>
                    <a:pt x="8025" y="3914"/>
                  </a:lnTo>
                  <a:lnTo>
                    <a:pt x="6657" y="4613"/>
                  </a:lnTo>
                  <a:lnTo>
                    <a:pt x="3861" y="2971"/>
                  </a:lnTo>
                  <a:lnTo>
                    <a:pt x="2159" y="1968"/>
                  </a:lnTo>
                  <a:lnTo>
                    <a:pt x="609" y="1056"/>
                  </a:lnTo>
                  <a:lnTo>
                    <a:pt x="1855" y="418"/>
                  </a:lnTo>
                  <a:close/>
                  <a:moveTo>
                    <a:pt x="396" y="1391"/>
                  </a:moveTo>
                  <a:lnTo>
                    <a:pt x="1855" y="2242"/>
                  </a:lnTo>
                  <a:lnTo>
                    <a:pt x="1855" y="5585"/>
                  </a:lnTo>
                  <a:lnTo>
                    <a:pt x="396" y="4704"/>
                  </a:lnTo>
                  <a:lnTo>
                    <a:pt x="396" y="1391"/>
                  </a:lnTo>
                  <a:close/>
                  <a:moveTo>
                    <a:pt x="8238" y="5525"/>
                  </a:moveTo>
                  <a:lnTo>
                    <a:pt x="8238" y="5585"/>
                  </a:lnTo>
                  <a:lnTo>
                    <a:pt x="8177" y="5555"/>
                  </a:lnTo>
                  <a:lnTo>
                    <a:pt x="8238" y="5525"/>
                  </a:lnTo>
                  <a:close/>
                  <a:moveTo>
                    <a:pt x="3952" y="3458"/>
                  </a:moveTo>
                  <a:lnTo>
                    <a:pt x="6475" y="4917"/>
                  </a:lnTo>
                  <a:lnTo>
                    <a:pt x="6475" y="8260"/>
                  </a:lnTo>
                  <a:lnTo>
                    <a:pt x="3952" y="6801"/>
                  </a:lnTo>
                  <a:lnTo>
                    <a:pt x="3952" y="3458"/>
                  </a:lnTo>
                  <a:close/>
                  <a:moveTo>
                    <a:pt x="8238" y="4218"/>
                  </a:moveTo>
                  <a:lnTo>
                    <a:pt x="8238" y="5099"/>
                  </a:lnTo>
                  <a:lnTo>
                    <a:pt x="7691" y="5373"/>
                  </a:lnTo>
                  <a:lnTo>
                    <a:pt x="7660" y="5373"/>
                  </a:lnTo>
                  <a:cubicBezTo>
                    <a:pt x="7660" y="5403"/>
                    <a:pt x="7630" y="5403"/>
                    <a:pt x="7630" y="5433"/>
                  </a:cubicBezTo>
                  <a:lnTo>
                    <a:pt x="7600" y="5464"/>
                  </a:lnTo>
                  <a:cubicBezTo>
                    <a:pt x="7600" y="5464"/>
                    <a:pt x="7600" y="5494"/>
                    <a:pt x="7600" y="5525"/>
                  </a:cubicBezTo>
                  <a:lnTo>
                    <a:pt x="7600" y="7835"/>
                  </a:lnTo>
                  <a:lnTo>
                    <a:pt x="6870" y="8260"/>
                  </a:lnTo>
                  <a:lnTo>
                    <a:pt x="6870" y="4947"/>
                  </a:lnTo>
                  <a:lnTo>
                    <a:pt x="8238" y="4218"/>
                  </a:lnTo>
                  <a:close/>
                  <a:moveTo>
                    <a:pt x="9454" y="4917"/>
                  </a:moveTo>
                  <a:lnTo>
                    <a:pt x="15594" y="8382"/>
                  </a:lnTo>
                  <a:lnTo>
                    <a:pt x="14256" y="9081"/>
                  </a:lnTo>
                  <a:lnTo>
                    <a:pt x="11460" y="7439"/>
                  </a:lnTo>
                  <a:lnTo>
                    <a:pt x="11430" y="7439"/>
                  </a:lnTo>
                  <a:lnTo>
                    <a:pt x="9758" y="6467"/>
                  </a:lnTo>
                  <a:lnTo>
                    <a:pt x="9727" y="6467"/>
                  </a:lnTo>
                  <a:lnTo>
                    <a:pt x="8603" y="5798"/>
                  </a:lnTo>
                  <a:lnTo>
                    <a:pt x="8603" y="5312"/>
                  </a:lnTo>
                  <a:lnTo>
                    <a:pt x="9454" y="4917"/>
                  </a:lnTo>
                  <a:close/>
                  <a:moveTo>
                    <a:pt x="7964" y="5859"/>
                  </a:moveTo>
                  <a:lnTo>
                    <a:pt x="8299" y="6072"/>
                  </a:lnTo>
                  <a:cubicBezTo>
                    <a:pt x="8329" y="6072"/>
                    <a:pt x="8329" y="6102"/>
                    <a:pt x="8360" y="6102"/>
                  </a:cubicBezTo>
                  <a:lnTo>
                    <a:pt x="9454" y="6740"/>
                  </a:lnTo>
                  <a:lnTo>
                    <a:pt x="9454" y="10054"/>
                  </a:lnTo>
                  <a:lnTo>
                    <a:pt x="7964" y="9202"/>
                  </a:lnTo>
                  <a:lnTo>
                    <a:pt x="7964" y="5859"/>
                  </a:lnTo>
                  <a:close/>
                  <a:moveTo>
                    <a:pt x="11551" y="7956"/>
                  </a:moveTo>
                  <a:lnTo>
                    <a:pt x="14044" y="9415"/>
                  </a:lnTo>
                  <a:lnTo>
                    <a:pt x="14044" y="12759"/>
                  </a:lnTo>
                  <a:lnTo>
                    <a:pt x="11551" y="11269"/>
                  </a:lnTo>
                  <a:lnTo>
                    <a:pt x="11551" y="7956"/>
                  </a:lnTo>
                  <a:close/>
                  <a:moveTo>
                    <a:pt x="15807" y="8716"/>
                  </a:moveTo>
                  <a:lnTo>
                    <a:pt x="15807" y="11908"/>
                  </a:lnTo>
                  <a:lnTo>
                    <a:pt x="14439" y="12759"/>
                  </a:lnTo>
                  <a:lnTo>
                    <a:pt x="14439" y="9415"/>
                  </a:lnTo>
                  <a:lnTo>
                    <a:pt x="15807" y="8716"/>
                  </a:lnTo>
                  <a:close/>
                  <a:moveTo>
                    <a:pt x="1885" y="0"/>
                  </a:moveTo>
                  <a:cubicBezTo>
                    <a:pt x="1855" y="0"/>
                    <a:pt x="1824" y="8"/>
                    <a:pt x="1794" y="23"/>
                  </a:cubicBezTo>
                  <a:lnTo>
                    <a:pt x="92" y="874"/>
                  </a:lnTo>
                  <a:cubicBezTo>
                    <a:pt x="62" y="904"/>
                    <a:pt x="62" y="904"/>
                    <a:pt x="31" y="935"/>
                  </a:cubicBezTo>
                  <a:lnTo>
                    <a:pt x="31" y="965"/>
                  </a:lnTo>
                  <a:cubicBezTo>
                    <a:pt x="1" y="965"/>
                    <a:pt x="1" y="996"/>
                    <a:pt x="1" y="1026"/>
                  </a:cubicBezTo>
                  <a:lnTo>
                    <a:pt x="1" y="4825"/>
                  </a:lnTo>
                  <a:cubicBezTo>
                    <a:pt x="1" y="4886"/>
                    <a:pt x="31" y="4947"/>
                    <a:pt x="92" y="4977"/>
                  </a:cubicBezTo>
                  <a:lnTo>
                    <a:pt x="3648" y="7075"/>
                  </a:lnTo>
                  <a:lnTo>
                    <a:pt x="3679" y="7075"/>
                  </a:lnTo>
                  <a:lnTo>
                    <a:pt x="6566" y="8747"/>
                  </a:lnTo>
                  <a:cubicBezTo>
                    <a:pt x="6597" y="8777"/>
                    <a:pt x="6627" y="8777"/>
                    <a:pt x="6657" y="8777"/>
                  </a:cubicBezTo>
                  <a:cubicBezTo>
                    <a:pt x="6688" y="8777"/>
                    <a:pt x="6718" y="8777"/>
                    <a:pt x="6749" y="8747"/>
                  </a:cubicBezTo>
                  <a:lnTo>
                    <a:pt x="7569" y="8260"/>
                  </a:lnTo>
                  <a:lnTo>
                    <a:pt x="7569" y="9294"/>
                  </a:lnTo>
                  <a:cubicBezTo>
                    <a:pt x="7569" y="9385"/>
                    <a:pt x="7600" y="9446"/>
                    <a:pt x="7660" y="9476"/>
                  </a:cubicBezTo>
                  <a:lnTo>
                    <a:pt x="14135" y="13245"/>
                  </a:lnTo>
                  <a:cubicBezTo>
                    <a:pt x="14165" y="13245"/>
                    <a:pt x="14196" y="13275"/>
                    <a:pt x="14226" y="13275"/>
                  </a:cubicBezTo>
                  <a:cubicBezTo>
                    <a:pt x="14287" y="13275"/>
                    <a:pt x="14317" y="13245"/>
                    <a:pt x="14348" y="13245"/>
                  </a:cubicBezTo>
                  <a:lnTo>
                    <a:pt x="16080" y="12181"/>
                  </a:lnTo>
                  <a:cubicBezTo>
                    <a:pt x="16141" y="12151"/>
                    <a:pt x="16171" y="12090"/>
                    <a:pt x="16171" y="12029"/>
                  </a:cubicBezTo>
                  <a:lnTo>
                    <a:pt x="16171" y="8382"/>
                  </a:lnTo>
                  <a:cubicBezTo>
                    <a:pt x="16171" y="8351"/>
                    <a:pt x="16171" y="8291"/>
                    <a:pt x="16141" y="8260"/>
                  </a:cubicBezTo>
                  <a:lnTo>
                    <a:pt x="16110" y="8260"/>
                  </a:lnTo>
                  <a:cubicBezTo>
                    <a:pt x="16110" y="8230"/>
                    <a:pt x="16110" y="8230"/>
                    <a:pt x="16080" y="8230"/>
                  </a:cubicBezTo>
                  <a:lnTo>
                    <a:pt x="9545" y="4522"/>
                  </a:lnTo>
                  <a:cubicBezTo>
                    <a:pt x="9515" y="4506"/>
                    <a:pt x="9484" y="4499"/>
                    <a:pt x="9454" y="4499"/>
                  </a:cubicBezTo>
                  <a:cubicBezTo>
                    <a:pt x="9423" y="4499"/>
                    <a:pt x="9393" y="4506"/>
                    <a:pt x="9363" y="4522"/>
                  </a:cubicBezTo>
                  <a:lnTo>
                    <a:pt x="8603" y="4886"/>
                  </a:lnTo>
                  <a:lnTo>
                    <a:pt x="8603" y="3914"/>
                  </a:lnTo>
                  <a:cubicBezTo>
                    <a:pt x="8603" y="3883"/>
                    <a:pt x="8603" y="3853"/>
                    <a:pt x="8572" y="3822"/>
                  </a:cubicBezTo>
                  <a:cubicBezTo>
                    <a:pt x="8572" y="3822"/>
                    <a:pt x="8572" y="3822"/>
                    <a:pt x="8572" y="3792"/>
                  </a:cubicBezTo>
                  <a:cubicBezTo>
                    <a:pt x="8572" y="3792"/>
                    <a:pt x="8542" y="3762"/>
                    <a:pt x="8512" y="3762"/>
                  </a:cubicBezTo>
                  <a:lnTo>
                    <a:pt x="8512" y="3731"/>
                  </a:lnTo>
                  <a:lnTo>
                    <a:pt x="1976" y="23"/>
                  </a:lnTo>
                  <a:cubicBezTo>
                    <a:pt x="1946" y="8"/>
                    <a:pt x="1916" y="0"/>
                    <a:pt x="1885" y="0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1" name="Google Shape;181;p26"/>
            <p:cNvSpPr/>
            <p:nvPr/>
          </p:nvSpPr>
          <p:spPr>
            <a:xfrm>
              <a:off x="8300775" y="1966100"/>
              <a:ext cx="129975" cy="254400"/>
            </a:xfrm>
            <a:custGeom>
              <a:avLst/>
              <a:gdLst/>
              <a:ahLst/>
              <a:cxnLst/>
              <a:rect l="l" t="t" r="r" b="b"/>
              <a:pathLst>
                <a:path w="5199" h="10176" extrusionOk="0">
                  <a:moveTo>
                    <a:pt x="2569" y="403"/>
                  </a:moveTo>
                  <a:cubicBezTo>
                    <a:pt x="2941" y="403"/>
                    <a:pt x="3314" y="479"/>
                    <a:pt x="3587" y="631"/>
                  </a:cubicBezTo>
                  <a:cubicBezTo>
                    <a:pt x="3830" y="783"/>
                    <a:pt x="3952" y="935"/>
                    <a:pt x="3952" y="1118"/>
                  </a:cubicBezTo>
                  <a:cubicBezTo>
                    <a:pt x="3952" y="1270"/>
                    <a:pt x="3861" y="1422"/>
                    <a:pt x="3678" y="1543"/>
                  </a:cubicBezTo>
                  <a:cubicBezTo>
                    <a:pt x="3648" y="1543"/>
                    <a:pt x="3618" y="1574"/>
                    <a:pt x="3587" y="1604"/>
                  </a:cubicBezTo>
                  <a:cubicBezTo>
                    <a:pt x="3466" y="1665"/>
                    <a:pt x="3344" y="1726"/>
                    <a:pt x="3192" y="1756"/>
                  </a:cubicBezTo>
                  <a:cubicBezTo>
                    <a:pt x="2995" y="1802"/>
                    <a:pt x="2782" y="1824"/>
                    <a:pt x="2569" y="1824"/>
                  </a:cubicBezTo>
                  <a:cubicBezTo>
                    <a:pt x="2356" y="1824"/>
                    <a:pt x="2144" y="1802"/>
                    <a:pt x="1946" y="1756"/>
                  </a:cubicBezTo>
                  <a:cubicBezTo>
                    <a:pt x="1794" y="1695"/>
                    <a:pt x="1672" y="1665"/>
                    <a:pt x="1581" y="1604"/>
                  </a:cubicBezTo>
                  <a:cubicBezTo>
                    <a:pt x="1551" y="1574"/>
                    <a:pt x="1520" y="1543"/>
                    <a:pt x="1460" y="1513"/>
                  </a:cubicBezTo>
                  <a:cubicBezTo>
                    <a:pt x="1368" y="1452"/>
                    <a:pt x="1308" y="1391"/>
                    <a:pt x="1277" y="1361"/>
                  </a:cubicBezTo>
                  <a:cubicBezTo>
                    <a:pt x="1277" y="1331"/>
                    <a:pt x="1247" y="1331"/>
                    <a:pt x="1247" y="1300"/>
                  </a:cubicBezTo>
                  <a:cubicBezTo>
                    <a:pt x="1216" y="1239"/>
                    <a:pt x="1186" y="1179"/>
                    <a:pt x="1186" y="1118"/>
                  </a:cubicBezTo>
                  <a:cubicBezTo>
                    <a:pt x="1186" y="935"/>
                    <a:pt x="1308" y="783"/>
                    <a:pt x="1551" y="631"/>
                  </a:cubicBezTo>
                  <a:cubicBezTo>
                    <a:pt x="1824" y="479"/>
                    <a:pt x="2197" y="403"/>
                    <a:pt x="2569" y="403"/>
                  </a:cubicBezTo>
                  <a:close/>
                  <a:moveTo>
                    <a:pt x="1186" y="1786"/>
                  </a:moveTo>
                  <a:cubicBezTo>
                    <a:pt x="1216" y="1817"/>
                    <a:pt x="1216" y="1817"/>
                    <a:pt x="1216" y="1847"/>
                  </a:cubicBezTo>
                  <a:lnTo>
                    <a:pt x="1277" y="1847"/>
                  </a:lnTo>
                  <a:cubicBezTo>
                    <a:pt x="1308" y="1878"/>
                    <a:pt x="1338" y="1908"/>
                    <a:pt x="1368" y="1908"/>
                  </a:cubicBezTo>
                  <a:cubicBezTo>
                    <a:pt x="1520" y="1999"/>
                    <a:pt x="1672" y="2060"/>
                    <a:pt x="1824" y="2121"/>
                  </a:cubicBezTo>
                  <a:cubicBezTo>
                    <a:pt x="2068" y="2182"/>
                    <a:pt x="2318" y="2212"/>
                    <a:pt x="2565" y="2212"/>
                  </a:cubicBezTo>
                  <a:cubicBezTo>
                    <a:pt x="2812" y="2212"/>
                    <a:pt x="3055" y="2182"/>
                    <a:pt x="3283" y="2121"/>
                  </a:cubicBezTo>
                  <a:cubicBezTo>
                    <a:pt x="3466" y="2060"/>
                    <a:pt x="3618" y="1999"/>
                    <a:pt x="3770" y="1938"/>
                  </a:cubicBezTo>
                  <a:cubicBezTo>
                    <a:pt x="3830" y="1908"/>
                    <a:pt x="3861" y="1878"/>
                    <a:pt x="3891" y="1847"/>
                  </a:cubicBezTo>
                  <a:lnTo>
                    <a:pt x="3952" y="1817"/>
                  </a:lnTo>
                  <a:lnTo>
                    <a:pt x="3952" y="2060"/>
                  </a:lnTo>
                  <a:cubicBezTo>
                    <a:pt x="3952" y="2212"/>
                    <a:pt x="3830" y="2394"/>
                    <a:pt x="3587" y="2516"/>
                  </a:cubicBezTo>
                  <a:cubicBezTo>
                    <a:pt x="3527" y="2546"/>
                    <a:pt x="3496" y="2577"/>
                    <a:pt x="3435" y="2607"/>
                  </a:cubicBezTo>
                  <a:cubicBezTo>
                    <a:pt x="3223" y="2698"/>
                    <a:pt x="2979" y="2729"/>
                    <a:pt x="2736" y="2759"/>
                  </a:cubicBezTo>
                  <a:lnTo>
                    <a:pt x="2706" y="2759"/>
                  </a:lnTo>
                  <a:cubicBezTo>
                    <a:pt x="2652" y="2763"/>
                    <a:pt x="2598" y="2765"/>
                    <a:pt x="2544" y="2765"/>
                  </a:cubicBezTo>
                  <a:cubicBezTo>
                    <a:pt x="2174" y="2765"/>
                    <a:pt x="1816" y="2675"/>
                    <a:pt x="1551" y="2516"/>
                  </a:cubicBezTo>
                  <a:cubicBezTo>
                    <a:pt x="1338" y="2394"/>
                    <a:pt x="1216" y="2242"/>
                    <a:pt x="1186" y="2090"/>
                  </a:cubicBezTo>
                  <a:cubicBezTo>
                    <a:pt x="1186" y="2060"/>
                    <a:pt x="1186" y="2030"/>
                    <a:pt x="1186" y="2030"/>
                  </a:cubicBezTo>
                  <a:lnTo>
                    <a:pt x="1186" y="1786"/>
                  </a:lnTo>
                  <a:close/>
                  <a:moveTo>
                    <a:pt x="4286" y="2273"/>
                  </a:moveTo>
                  <a:cubicBezTo>
                    <a:pt x="4682" y="2425"/>
                    <a:pt x="4803" y="3367"/>
                    <a:pt x="4803" y="3732"/>
                  </a:cubicBezTo>
                  <a:lnTo>
                    <a:pt x="4803" y="4279"/>
                  </a:lnTo>
                  <a:cubicBezTo>
                    <a:pt x="4682" y="4400"/>
                    <a:pt x="4317" y="4704"/>
                    <a:pt x="3678" y="4917"/>
                  </a:cubicBezTo>
                  <a:lnTo>
                    <a:pt x="3678" y="2911"/>
                  </a:lnTo>
                  <a:cubicBezTo>
                    <a:pt x="3709" y="2881"/>
                    <a:pt x="3739" y="2881"/>
                    <a:pt x="3770" y="2850"/>
                  </a:cubicBezTo>
                  <a:cubicBezTo>
                    <a:pt x="4043" y="2698"/>
                    <a:pt x="4226" y="2486"/>
                    <a:pt x="4286" y="2273"/>
                  </a:cubicBezTo>
                  <a:close/>
                  <a:moveTo>
                    <a:pt x="852" y="2303"/>
                  </a:moveTo>
                  <a:cubicBezTo>
                    <a:pt x="943" y="2516"/>
                    <a:pt x="1125" y="2698"/>
                    <a:pt x="1368" y="2850"/>
                  </a:cubicBezTo>
                  <a:cubicBezTo>
                    <a:pt x="1672" y="3033"/>
                    <a:pt x="2128" y="3124"/>
                    <a:pt x="2554" y="3154"/>
                  </a:cubicBezTo>
                  <a:lnTo>
                    <a:pt x="2554" y="5069"/>
                  </a:lnTo>
                  <a:cubicBezTo>
                    <a:pt x="1308" y="5069"/>
                    <a:pt x="578" y="4461"/>
                    <a:pt x="396" y="4279"/>
                  </a:cubicBezTo>
                  <a:lnTo>
                    <a:pt x="396" y="3732"/>
                  </a:lnTo>
                  <a:cubicBezTo>
                    <a:pt x="396" y="3458"/>
                    <a:pt x="426" y="2698"/>
                    <a:pt x="730" y="2394"/>
                  </a:cubicBezTo>
                  <a:cubicBezTo>
                    <a:pt x="761" y="2364"/>
                    <a:pt x="821" y="2334"/>
                    <a:pt x="852" y="2303"/>
                  </a:cubicBezTo>
                  <a:close/>
                  <a:moveTo>
                    <a:pt x="3314" y="3033"/>
                  </a:moveTo>
                  <a:lnTo>
                    <a:pt x="3314" y="5008"/>
                  </a:lnTo>
                  <a:cubicBezTo>
                    <a:pt x="3192" y="5039"/>
                    <a:pt x="3071" y="5069"/>
                    <a:pt x="2949" y="5069"/>
                  </a:cubicBezTo>
                  <a:lnTo>
                    <a:pt x="2949" y="3124"/>
                  </a:lnTo>
                  <a:cubicBezTo>
                    <a:pt x="3071" y="3093"/>
                    <a:pt x="3192" y="3063"/>
                    <a:pt x="3314" y="3033"/>
                  </a:cubicBezTo>
                  <a:close/>
                  <a:moveTo>
                    <a:pt x="4803" y="8048"/>
                  </a:moveTo>
                  <a:lnTo>
                    <a:pt x="4803" y="8322"/>
                  </a:lnTo>
                  <a:cubicBezTo>
                    <a:pt x="4803" y="8595"/>
                    <a:pt x="4682" y="8869"/>
                    <a:pt x="4499" y="9051"/>
                  </a:cubicBezTo>
                  <a:cubicBezTo>
                    <a:pt x="4286" y="9233"/>
                    <a:pt x="3922" y="9477"/>
                    <a:pt x="3466" y="9629"/>
                  </a:cubicBezTo>
                  <a:lnTo>
                    <a:pt x="3466" y="8656"/>
                  </a:lnTo>
                  <a:cubicBezTo>
                    <a:pt x="4074" y="8504"/>
                    <a:pt x="4530" y="8261"/>
                    <a:pt x="4803" y="8048"/>
                  </a:cubicBezTo>
                  <a:close/>
                  <a:moveTo>
                    <a:pt x="396" y="8109"/>
                  </a:moveTo>
                  <a:cubicBezTo>
                    <a:pt x="761" y="8352"/>
                    <a:pt x="1429" y="8717"/>
                    <a:pt x="2371" y="8747"/>
                  </a:cubicBezTo>
                  <a:lnTo>
                    <a:pt x="2371" y="9781"/>
                  </a:lnTo>
                  <a:cubicBezTo>
                    <a:pt x="1581" y="9720"/>
                    <a:pt x="1004" y="9355"/>
                    <a:pt x="700" y="9051"/>
                  </a:cubicBezTo>
                  <a:cubicBezTo>
                    <a:pt x="517" y="8869"/>
                    <a:pt x="396" y="8595"/>
                    <a:pt x="396" y="8322"/>
                  </a:cubicBezTo>
                  <a:lnTo>
                    <a:pt x="396" y="8109"/>
                  </a:lnTo>
                  <a:close/>
                  <a:moveTo>
                    <a:pt x="3101" y="8717"/>
                  </a:moveTo>
                  <a:lnTo>
                    <a:pt x="3101" y="9750"/>
                  </a:lnTo>
                  <a:cubicBezTo>
                    <a:pt x="2979" y="9781"/>
                    <a:pt x="2858" y="9781"/>
                    <a:pt x="2767" y="9781"/>
                  </a:cubicBezTo>
                  <a:lnTo>
                    <a:pt x="2767" y="8747"/>
                  </a:lnTo>
                  <a:cubicBezTo>
                    <a:pt x="2858" y="8747"/>
                    <a:pt x="2979" y="8747"/>
                    <a:pt x="3101" y="8717"/>
                  </a:cubicBezTo>
                  <a:close/>
                  <a:moveTo>
                    <a:pt x="2569" y="1"/>
                  </a:moveTo>
                  <a:cubicBezTo>
                    <a:pt x="2136" y="1"/>
                    <a:pt x="1703" y="100"/>
                    <a:pt x="1368" y="297"/>
                  </a:cubicBezTo>
                  <a:cubicBezTo>
                    <a:pt x="1004" y="510"/>
                    <a:pt x="821" y="814"/>
                    <a:pt x="821" y="1118"/>
                  </a:cubicBezTo>
                  <a:lnTo>
                    <a:pt x="821" y="1938"/>
                  </a:lnTo>
                  <a:cubicBezTo>
                    <a:pt x="669" y="1969"/>
                    <a:pt x="548" y="2030"/>
                    <a:pt x="457" y="2151"/>
                  </a:cubicBezTo>
                  <a:cubicBezTo>
                    <a:pt x="1" y="2607"/>
                    <a:pt x="1" y="3610"/>
                    <a:pt x="31" y="3701"/>
                  </a:cubicBezTo>
                  <a:lnTo>
                    <a:pt x="31" y="7622"/>
                  </a:lnTo>
                  <a:cubicBezTo>
                    <a:pt x="1" y="7653"/>
                    <a:pt x="1" y="7683"/>
                    <a:pt x="1" y="7714"/>
                  </a:cubicBezTo>
                  <a:lnTo>
                    <a:pt x="1" y="8322"/>
                  </a:lnTo>
                  <a:cubicBezTo>
                    <a:pt x="1" y="8717"/>
                    <a:pt x="153" y="9051"/>
                    <a:pt x="426" y="9325"/>
                  </a:cubicBezTo>
                  <a:cubicBezTo>
                    <a:pt x="821" y="9720"/>
                    <a:pt x="1520" y="10176"/>
                    <a:pt x="2584" y="10176"/>
                  </a:cubicBezTo>
                  <a:cubicBezTo>
                    <a:pt x="2827" y="10176"/>
                    <a:pt x="3071" y="10145"/>
                    <a:pt x="3314" y="10084"/>
                  </a:cubicBezTo>
                  <a:cubicBezTo>
                    <a:pt x="4013" y="9932"/>
                    <a:pt x="4469" y="9598"/>
                    <a:pt x="4773" y="9325"/>
                  </a:cubicBezTo>
                  <a:cubicBezTo>
                    <a:pt x="5016" y="9081"/>
                    <a:pt x="5198" y="8717"/>
                    <a:pt x="5198" y="8322"/>
                  </a:cubicBezTo>
                  <a:lnTo>
                    <a:pt x="5198" y="3732"/>
                  </a:lnTo>
                  <a:cubicBezTo>
                    <a:pt x="5168" y="3549"/>
                    <a:pt x="5137" y="2060"/>
                    <a:pt x="4347" y="1878"/>
                  </a:cubicBezTo>
                  <a:lnTo>
                    <a:pt x="4347" y="1118"/>
                  </a:lnTo>
                  <a:cubicBezTo>
                    <a:pt x="4347" y="814"/>
                    <a:pt x="4134" y="510"/>
                    <a:pt x="3770" y="297"/>
                  </a:cubicBezTo>
                  <a:cubicBezTo>
                    <a:pt x="3435" y="100"/>
                    <a:pt x="3002" y="1"/>
                    <a:pt x="2569" y="1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2" name="Google Shape;182;p26"/>
            <p:cNvSpPr/>
            <p:nvPr/>
          </p:nvSpPr>
          <p:spPr>
            <a:xfrm>
              <a:off x="8004425" y="1434950"/>
              <a:ext cx="129200" cy="254400"/>
            </a:xfrm>
            <a:custGeom>
              <a:avLst/>
              <a:gdLst/>
              <a:ahLst/>
              <a:cxnLst/>
              <a:rect l="l" t="t" r="r" b="b"/>
              <a:pathLst>
                <a:path w="5168" h="10176" extrusionOk="0">
                  <a:moveTo>
                    <a:pt x="2569" y="403"/>
                  </a:moveTo>
                  <a:cubicBezTo>
                    <a:pt x="2941" y="403"/>
                    <a:pt x="3313" y="479"/>
                    <a:pt x="3587" y="631"/>
                  </a:cubicBezTo>
                  <a:cubicBezTo>
                    <a:pt x="3830" y="783"/>
                    <a:pt x="3952" y="935"/>
                    <a:pt x="3952" y="1117"/>
                  </a:cubicBezTo>
                  <a:cubicBezTo>
                    <a:pt x="3952" y="1269"/>
                    <a:pt x="3861" y="1421"/>
                    <a:pt x="3678" y="1543"/>
                  </a:cubicBezTo>
                  <a:cubicBezTo>
                    <a:pt x="3678" y="1543"/>
                    <a:pt x="3648" y="1543"/>
                    <a:pt x="3617" y="1573"/>
                  </a:cubicBezTo>
                  <a:lnTo>
                    <a:pt x="3587" y="1604"/>
                  </a:lnTo>
                  <a:cubicBezTo>
                    <a:pt x="3465" y="1664"/>
                    <a:pt x="3344" y="1725"/>
                    <a:pt x="3192" y="1756"/>
                  </a:cubicBezTo>
                  <a:cubicBezTo>
                    <a:pt x="2994" y="1801"/>
                    <a:pt x="2781" y="1824"/>
                    <a:pt x="2569" y="1824"/>
                  </a:cubicBezTo>
                  <a:cubicBezTo>
                    <a:pt x="2356" y="1824"/>
                    <a:pt x="2143" y="1801"/>
                    <a:pt x="1946" y="1756"/>
                  </a:cubicBezTo>
                  <a:cubicBezTo>
                    <a:pt x="1794" y="1695"/>
                    <a:pt x="1672" y="1634"/>
                    <a:pt x="1550" y="1604"/>
                  </a:cubicBezTo>
                  <a:cubicBezTo>
                    <a:pt x="1520" y="1573"/>
                    <a:pt x="1490" y="1543"/>
                    <a:pt x="1459" y="1512"/>
                  </a:cubicBezTo>
                  <a:cubicBezTo>
                    <a:pt x="1368" y="1452"/>
                    <a:pt x="1307" y="1391"/>
                    <a:pt x="1277" y="1360"/>
                  </a:cubicBezTo>
                  <a:cubicBezTo>
                    <a:pt x="1277" y="1330"/>
                    <a:pt x="1247" y="1300"/>
                    <a:pt x="1247" y="1300"/>
                  </a:cubicBezTo>
                  <a:cubicBezTo>
                    <a:pt x="1216" y="1239"/>
                    <a:pt x="1186" y="1178"/>
                    <a:pt x="1186" y="1117"/>
                  </a:cubicBezTo>
                  <a:cubicBezTo>
                    <a:pt x="1186" y="965"/>
                    <a:pt x="1307" y="783"/>
                    <a:pt x="1550" y="631"/>
                  </a:cubicBezTo>
                  <a:cubicBezTo>
                    <a:pt x="1824" y="479"/>
                    <a:pt x="2196" y="403"/>
                    <a:pt x="2569" y="403"/>
                  </a:cubicBezTo>
                  <a:close/>
                  <a:moveTo>
                    <a:pt x="3952" y="1816"/>
                  </a:moveTo>
                  <a:lnTo>
                    <a:pt x="3952" y="2060"/>
                  </a:lnTo>
                  <a:cubicBezTo>
                    <a:pt x="3952" y="2211"/>
                    <a:pt x="3800" y="2394"/>
                    <a:pt x="3587" y="2515"/>
                  </a:cubicBezTo>
                  <a:cubicBezTo>
                    <a:pt x="3526" y="2546"/>
                    <a:pt x="3465" y="2576"/>
                    <a:pt x="3405" y="2607"/>
                  </a:cubicBezTo>
                  <a:cubicBezTo>
                    <a:pt x="3222" y="2698"/>
                    <a:pt x="2979" y="2759"/>
                    <a:pt x="2736" y="2759"/>
                  </a:cubicBezTo>
                  <a:cubicBezTo>
                    <a:pt x="2678" y="2762"/>
                    <a:pt x="2621" y="2764"/>
                    <a:pt x="2564" y="2764"/>
                  </a:cubicBezTo>
                  <a:cubicBezTo>
                    <a:pt x="2174" y="2764"/>
                    <a:pt x="1816" y="2675"/>
                    <a:pt x="1550" y="2515"/>
                  </a:cubicBezTo>
                  <a:cubicBezTo>
                    <a:pt x="1338" y="2394"/>
                    <a:pt x="1186" y="2242"/>
                    <a:pt x="1186" y="2090"/>
                  </a:cubicBezTo>
                  <a:cubicBezTo>
                    <a:pt x="1186" y="2090"/>
                    <a:pt x="1186" y="2060"/>
                    <a:pt x="1186" y="2060"/>
                  </a:cubicBezTo>
                  <a:lnTo>
                    <a:pt x="1186" y="1816"/>
                  </a:lnTo>
                  <a:cubicBezTo>
                    <a:pt x="1216" y="1816"/>
                    <a:pt x="1216" y="1847"/>
                    <a:pt x="1247" y="1847"/>
                  </a:cubicBezTo>
                  <a:cubicBezTo>
                    <a:pt x="1277" y="1877"/>
                    <a:pt x="1307" y="1908"/>
                    <a:pt x="1368" y="1938"/>
                  </a:cubicBezTo>
                  <a:cubicBezTo>
                    <a:pt x="1490" y="1999"/>
                    <a:pt x="1642" y="2060"/>
                    <a:pt x="1824" y="2120"/>
                  </a:cubicBezTo>
                  <a:cubicBezTo>
                    <a:pt x="2067" y="2181"/>
                    <a:pt x="2318" y="2211"/>
                    <a:pt x="2565" y="2211"/>
                  </a:cubicBezTo>
                  <a:cubicBezTo>
                    <a:pt x="2812" y="2211"/>
                    <a:pt x="3055" y="2181"/>
                    <a:pt x="3283" y="2120"/>
                  </a:cubicBezTo>
                  <a:cubicBezTo>
                    <a:pt x="3465" y="2090"/>
                    <a:pt x="3617" y="2029"/>
                    <a:pt x="3769" y="1938"/>
                  </a:cubicBezTo>
                  <a:lnTo>
                    <a:pt x="3830" y="1908"/>
                  </a:lnTo>
                  <a:cubicBezTo>
                    <a:pt x="3861" y="1877"/>
                    <a:pt x="3861" y="1877"/>
                    <a:pt x="3891" y="1847"/>
                  </a:cubicBezTo>
                  <a:lnTo>
                    <a:pt x="3952" y="1816"/>
                  </a:lnTo>
                  <a:close/>
                  <a:moveTo>
                    <a:pt x="3313" y="3032"/>
                  </a:moveTo>
                  <a:lnTo>
                    <a:pt x="3313" y="5008"/>
                  </a:lnTo>
                  <a:cubicBezTo>
                    <a:pt x="3192" y="5038"/>
                    <a:pt x="3070" y="5069"/>
                    <a:pt x="2949" y="5069"/>
                  </a:cubicBezTo>
                  <a:lnTo>
                    <a:pt x="2949" y="3123"/>
                  </a:lnTo>
                  <a:cubicBezTo>
                    <a:pt x="3070" y="3093"/>
                    <a:pt x="3192" y="3063"/>
                    <a:pt x="3313" y="3032"/>
                  </a:cubicBezTo>
                  <a:close/>
                  <a:moveTo>
                    <a:pt x="4803" y="4765"/>
                  </a:moveTo>
                  <a:lnTo>
                    <a:pt x="4803" y="7561"/>
                  </a:lnTo>
                  <a:cubicBezTo>
                    <a:pt x="4712" y="7652"/>
                    <a:pt x="4195" y="8169"/>
                    <a:pt x="3253" y="8321"/>
                  </a:cubicBezTo>
                  <a:cubicBezTo>
                    <a:pt x="3009" y="8351"/>
                    <a:pt x="2797" y="8382"/>
                    <a:pt x="2584" y="8382"/>
                  </a:cubicBezTo>
                  <a:cubicBezTo>
                    <a:pt x="1307" y="8382"/>
                    <a:pt x="578" y="7804"/>
                    <a:pt x="395" y="7622"/>
                  </a:cubicBezTo>
                  <a:lnTo>
                    <a:pt x="395" y="4795"/>
                  </a:lnTo>
                  <a:cubicBezTo>
                    <a:pt x="791" y="5069"/>
                    <a:pt x="1520" y="5464"/>
                    <a:pt x="2584" y="5464"/>
                  </a:cubicBezTo>
                  <a:lnTo>
                    <a:pt x="2766" y="5464"/>
                  </a:lnTo>
                  <a:cubicBezTo>
                    <a:pt x="3009" y="5464"/>
                    <a:pt x="3283" y="5433"/>
                    <a:pt x="3526" y="5373"/>
                  </a:cubicBezTo>
                  <a:cubicBezTo>
                    <a:pt x="4104" y="5221"/>
                    <a:pt x="4529" y="4977"/>
                    <a:pt x="4803" y="4765"/>
                  </a:cubicBezTo>
                  <a:close/>
                  <a:moveTo>
                    <a:pt x="3070" y="8747"/>
                  </a:moveTo>
                  <a:lnTo>
                    <a:pt x="3070" y="9750"/>
                  </a:lnTo>
                  <a:cubicBezTo>
                    <a:pt x="2979" y="9780"/>
                    <a:pt x="2857" y="9780"/>
                    <a:pt x="2766" y="9780"/>
                  </a:cubicBezTo>
                  <a:lnTo>
                    <a:pt x="2766" y="8747"/>
                  </a:lnTo>
                  <a:close/>
                  <a:moveTo>
                    <a:pt x="2569" y="0"/>
                  </a:moveTo>
                  <a:cubicBezTo>
                    <a:pt x="2136" y="0"/>
                    <a:pt x="1702" y="99"/>
                    <a:pt x="1368" y="297"/>
                  </a:cubicBezTo>
                  <a:cubicBezTo>
                    <a:pt x="1003" y="509"/>
                    <a:pt x="821" y="813"/>
                    <a:pt x="821" y="1117"/>
                  </a:cubicBezTo>
                  <a:lnTo>
                    <a:pt x="791" y="1938"/>
                  </a:lnTo>
                  <a:cubicBezTo>
                    <a:pt x="669" y="1968"/>
                    <a:pt x="547" y="2029"/>
                    <a:pt x="456" y="2151"/>
                  </a:cubicBezTo>
                  <a:cubicBezTo>
                    <a:pt x="0" y="2607"/>
                    <a:pt x="0" y="3610"/>
                    <a:pt x="0" y="3731"/>
                  </a:cubicBezTo>
                  <a:lnTo>
                    <a:pt x="0" y="7622"/>
                  </a:lnTo>
                  <a:cubicBezTo>
                    <a:pt x="0" y="7652"/>
                    <a:pt x="0" y="7683"/>
                    <a:pt x="0" y="7713"/>
                  </a:cubicBezTo>
                  <a:lnTo>
                    <a:pt x="0" y="8321"/>
                  </a:lnTo>
                  <a:cubicBezTo>
                    <a:pt x="0" y="8686"/>
                    <a:pt x="152" y="9051"/>
                    <a:pt x="426" y="9324"/>
                  </a:cubicBezTo>
                  <a:cubicBezTo>
                    <a:pt x="821" y="9719"/>
                    <a:pt x="1520" y="10175"/>
                    <a:pt x="2584" y="10175"/>
                  </a:cubicBezTo>
                  <a:cubicBezTo>
                    <a:pt x="2827" y="10175"/>
                    <a:pt x="3070" y="10145"/>
                    <a:pt x="3313" y="10084"/>
                  </a:cubicBezTo>
                  <a:cubicBezTo>
                    <a:pt x="3982" y="9932"/>
                    <a:pt x="4468" y="9567"/>
                    <a:pt x="4742" y="9324"/>
                  </a:cubicBezTo>
                  <a:cubicBezTo>
                    <a:pt x="5016" y="9081"/>
                    <a:pt x="5168" y="8716"/>
                    <a:pt x="5168" y="8321"/>
                  </a:cubicBezTo>
                  <a:lnTo>
                    <a:pt x="5168" y="3701"/>
                  </a:lnTo>
                  <a:cubicBezTo>
                    <a:pt x="5168" y="3549"/>
                    <a:pt x="5107" y="2060"/>
                    <a:pt x="4316" y="1877"/>
                  </a:cubicBezTo>
                  <a:lnTo>
                    <a:pt x="4316" y="1117"/>
                  </a:lnTo>
                  <a:cubicBezTo>
                    <a:pt x="4316" y="813"/>
                    <a:pt x="4134" y="509"/>
                    <a:pt x="3769" y="297"/>
                  </a:cubicBezTo>
                  <a:cubicBezTo>
                    <a:pt x="3435" y="99"/>
                    <a:pt x="3002" y="0"/>
                    <a:pt x="2569" y="0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3" name="Google Shape;183;p26"/>
            <p:cNvSpPr/>
            <p:nvPr/>
          </p:nvSpPr>
          <p:spPr>
            <a:xfrm>
              <a:off x="8144250" y="1520050"/>
              <a:ext cx="129200" cy="253650"/>
            </a:xfrm>
            <a:custGeom>
              <a:avLst/>
              <a:gdLst/>
              <a:ahLst/>
              <a:cxnLst/>
              <a:rect l="l" t="t" r="r" b="b"/>
              <a:pathLst>
                <a:path w="5168" h="10146" extrusionOk="0">
                  <a:moveTo>
                    <a:pt x="2557" y="380"/>
                  </a:moveTo>
                  <a:cubicBezTo>
                    <a:pt x="2926" y="380"/>
                    <a:pt x="3298" y="464"/>
                    <a:pt x="3587" y="631"/>
                  </a:cubicBezTo>
                  <a:cubicBezTo>
                    <a:pt x="3830" y="753"/>
                    <a:pt x="3952" y="935"/>
                    <a:pt x="3952" y="1087"/>
                  </a:cubicBezTo>
                  <a:cubicBezTo>
                    <a:pt x="3952" y="1239"/>
                    <a:pt x="3860" y="1391"/>
                    <a:pt x="3678" y="1513"/>
                  </a:cubicBezTo>
                  <a:cubicBezTo>
                    <a:pt x="3648" y="1513"/>
                    <a:pt x="3648" y="1543"/>
                    <a:pt x="3617" y="1543"/>
                  </a:cubicBezTo>
                  <a:lnTo>
                    <a:pt x="3587" y="1573"/>
                  </a:lnTo>
                  <a:cubicBezTo>
                    <a:pt x="3465" y="1634"/>
                    <a:pt x="3344" y="1695"/>
                    <a:pt x="3192" y="1725"/>
                  </a:cubicBezTo>
                  <a:cubicBezTo>
                    <a:pt x="2994" y="1786"/>
                    <a:pt x="2781" y="1817"/>
                    <a:pt x="2569" y="1817"/>
                  </a:cubicBezTo>
                  <a:cubicBezTo>
                    <a:pt x="2356" y="1817"/>
                    <a:pt x="2143" y="1786"/>
                    <a:pt x="1945" y="1725"/>
                  </a:cubicBezTo>
                  <a:cubicBezTo>
                    <a:pt x="1763" y="1665"/>
                    <a:pt x="1641" y="1634"/>
                    <a:pt x="1550" y="1573"/>
                  </a:cubicBezTo>
                  <a:cubicBezTo>
                    <a:pt x="1520" y="1543"/>
                    <a:pt x="1489" y="1543"/>
                    <a:pt x="1459" y="1513"/>
                  </a:cubicBezTo>
                  <a:cubicBezTo>
                    <a:pt x="1368" y="1452"/>
                    <a:pt x="1307" y="1391"/>
                    <a:pt x="1277" y="1330"/>
                  </a:cubicBezTo>
                  <a:cubicBezTo>
                    <a:pt x="1246" y="1300"/>
                    <a:pt x="1246" y="1300"/>
                    <a:pt x="1246" y="1270"/>
                  </a:cubicBezTo>
                  <a:cubicBezTo>
                    <a:pt x="1216" y="1209"/>
                    <a:pt x="1186" y="1148"/>
                    <a:pt x="1186" y="1087"/>
                  </a:cubicBezTo>
                  <a:cubicBezTo>
                    <a:pt x="1186" y="935"/>
                    <a:pt x="1307" y="753"/>
                    <a:pt x="1550" y="631"/>
                  </a:cubicBezTo>
                  <a:cubicBezTo>
                    <a:pt x="1824" y="464"/>
                    <a:pt x="2189" y="380"/>
                    <a:pt x="2557" y="380"/>
                  </a:cubicBezTo>
                  <a:close/>
                  <a:moveTo>
                    <a:pt x="1186" y="1786"/>
                  </a:moveTo>
                  <a:cubicBezTo>
                    <a:pt x="1186" y="1817"/>
                    <a:pt x="1216" y="1817"/>
                    <a:pt x="1246" y="1847"/>
                  </a:cubicBezTo>
                  <a:cubicBezTo>
                    <a:pt x="1277" y="1877"/>
                    <a:pt x="1307" y="1877"/>
                    <a:pt x="1368" y="1908"/>
                  </a:cubicBezTo>
                  <a:cubicBezTo>
                    <a:pt x="1489" y="1999"/>
                    <a:pt x="1641" y="2060"/>
                    <a:pt x="1824" y="2121"/>
                  </a:cubicBezTo>
                  <a:cubicBezTo>
                    <a:pt x="2067" y="2181"/>
                    <a:pt x="2318" y="2212"/>
                    <a:pt x="2565" y="2212"/>
                  </a:cubicBezTo>
                  <a:cubicBezTo>
                    <a:pt x="2812" y="2212"/>
                    <a:pt x="3055" y="2181"/>
                    <a:pt x="3283" y="2121"/>
                  </a:cubicBezTo>
                  <a:cubicBezTo>
                    <a:pt x="3465" y="2060"/>
                    <a:pt x="3617" y="1999"/>
                    <a:pt x="3769" y="1908"/>
                  </a:cubicBezTo>
                  <a:lnTo>
                    <a:pt x="3830" y="1877"/>
                  </a:lnTo>
                  <a:cubicBezTo>
                    <a:pt x="3860" y="1877"/>
                    <a:pt x="3860" y="1847"/>
                    <a:pt x="3891" y="1847"/>
                  </a:cubicBezTo>
                  <a:cubicBezTo>
                    <a:pt x="3921" y="1817"/>
                    <a:pt x="3921" y="1817"/>
                    <a:pt x="3952" y="1817"/>
                  </a:cubicBezTo>
                  <a:lnTo>
                    <a:pt x="3952" y="2029"/>
                  </a:lnTo>
                  <a:cubicBezTo>
                    <a:pt x="3952" y="2212"/>
                    <a:pt x="3800" y="2364"/>
                    <a:pt x="3587" y="2516"/>
                  </a:cubicBezTo>
                  <a:cubicBezTo>
                    <a:pt x="3526" y="2546"/>
                    <a:pt x="3465" y="2577"/>
                    <a:pt x="3435" y="2577"/>
                  </a:cubicBezTo>
                  <a:cubicBezTo>
                    <a:pt x="3222" y="2668"/>
                    <a:pt x="2979" y="2729"/>
                    <a:pt x="2736" y="2759"/>
                  </a:cubicBezTo>
                  <a:lnTo>
                    <a:pt x="2705" y="2759"/>
                  </a:lnTo>
                  <a:cubicBezTo>
                    <a:pt x="2249" y="2759"/>
                    <a:pt x="1824" y="2698"/>
                    <a:pt x="1550" y="2516"/>
                  </a:cubicBezTo>
                  <a:cubicBezTo>
                    <a:pt x="1338" y="2394"/>
                    <a:pt x="1186" y="2242"/>
                    <a:pt x="1186" y="2060"/>
                  </a:cubicBezTo>
                  <a:cubicBezTo>
                    <a:pt x="1186" y="2060"/>
                    <a:pt x="1186" y="2029"/>
                    <a:pt x="1186" y="2029"/>
                  </a:cubicBezTo>
                  <a:lnTo>
                    <a:pt x="1186" y="1786"/>
                  </a:lnTo>
                  <a:close/>
                  <a:moveTo>
                    <a:pt x="3313" y="3032"/>
                  </a:moveTo>
                  <a:lnTo>
                    <a:pt x="3313" y="5008"/>
                  </a:lnTo>
                  <a:cubicBezTo>
                    <a:pt x="3192" y="5008"/>
                    <a:pt x="3070" y="5039"/>
                    <a:pt x="2918" y="5039"/>
                  </a:cubicBezTo>
                  <a:lnTo>
                    <a:pt x="2918" y="3093"/>
                  </a:lnTo>
                  <a:cubicBezTo>
                    <a:pt x="3070" y="3093"/>
                    <a:pt x="3192" y="3063"/>
                    <a:pt x="3313" y="3032"/>
                  </a:cubicBezTo>
                  <a:close/>
                  <a:moveTo>
                    <a:pt x="4803" y="4765"/>
                  </a:moveTo>
                  <a:lnTo>
                    <a:pt x="4803" y="7531"/>
                  </a:lnTo>
                  <a:cubicBezTo>
                    <a:pt x="4681" y="7653"/>
                    <a:pt x="4164" y="8139"/>
                    <a:pt x="3252" y="8321"/>
                  </a:cubicBezTo>
                  <a:cubicBezTo>
                    <a:pt x="3009" y="8352"/>
                    <a:pt x="2796" y="8382"/>
                    <a:pt x="2553" y="8382"/>
                  </a:cubicBezTo>
                  <a:cubicBezTo>
                    <a:pt x="1307" y="8382"/>
                    <a:pt x="578" y="7774"/>
                    <a:pt x="395" y="7592"/>
                  </a:cubicBezTo>
                  <a:lnTo>
                    <a:pt x="395" y="4765"/>
                  </a:lnTo>
                  <a:cubicBezTo>
                    <a:pt x="790" y="5069"/>
                    <a:pt x="1520" y="5464"/>
                    <a:pt x="2584" y="5464"/>
                  </a:cubicBezTo>
                  <a:lnTo>
                    <a:pt x="2736" y="5464"/>
                  </a:lnTo>
                  <a:cubicBezTo>
                    <a:pt x="2736" y="5464"/>
                    <a:pt x="2736" y="5434"/>
                    <a:pt x="2766" y="5434"/>
                  </a:cubicBezTo>
                  <a:cubicBezTo>
                    <a:pt x="3040" y="5434"/>
                    <a:pt x="3283" y="5403"/>
                    <a:pt x="3526" y="5343"/>
                  </a:cubicBezTo>
                  <a:cubicBezTo>
                    <a:pt x="4104" y="5191"/>
                    <a:pt x="4529" y="4947"/>
                    <a:pt x="4803" y="4765"/>
                  </a:cubicBezTo>
                  <a:close/>
                  <a:moveTo>
                    <a:pt x="3070" y="8716"/>
                  </a:moveTo>
                  <a:lnTo>
                    <a:pt x="3070" y="9720"/>
                  </a:lnTo>
                  <a:cubicBezTo>
                    <a:pt x="2979" y="9750"/>
                    <a:pt x="2857" y="9750"/>
                    <a:pt x="2766" y="9780"/>
                  </a:cubicBezTo>
                  <a:lnTo>
                    <a:pt x="2766" y="8747"/>
                  </a:lnTo>
                  <a:cubicBezTo>
                    <a:pt x="2857" y="8747"/>
                    <a:pt x="2979" y="8716"/>
                    <a:pt x="3070" y="8716"/>
                  </a:cubicBezTo>
                  <a:close/>
                  <a:moveTo>
                    <a:pt x="2569" y="1"/>
                  </a:moveTo>
                  <a:cubicBezTo>
                    <a:pt x="2135" y="1"/>
                    <a:pt x="1702" y="99"/>
                    <a:pt x="1368" y="297"/>
                  </a:cubicBezTo>
                  <a:cubicBezTo>
                    <a:pt x="1003" y="479"/>
                    <a:pt x="821" y="783"/>
                    <a:pt x="821" y="1087"/>
                  </a:cubicBezTo>
                  <a:cubicBezTo>
                    <a:pt x="821" y="1087"/>
                    <a:pt x="790" y="1087"/>
                    <a:pt x="790" y="1118"/>
                  </a:cubicBezTo>
                  <a:lnTo>
                    <a:pt x="790" y="1908"/>
                  </a:lnTo>
                  <a:cubicBezTo>
                    <a:pt x="669" y="1969"/>
                    <a:pt x="547" y="2029"/>
                    <a:pt x="456" y="2121"/>
                  </a:cubicBezTo>
                  <a:cubicBezTo>
                    <a:pt x="0" y="2577"/>
                    <a:pt x="0" y="3610"/>
                    <a:pt x="0" y="3701"/>
                  </a:cubicBezTo>
                  <a:lnTo>
                    <a:pt x="0" y="7622"/>
                  </a:lnTo>
                  <a:cubicBezTo>
                    <a:pt x="0" y="7653"/>
                    <a:pt x="0" y="7653"/>
                    <a:pt x="0" y="7683"/>
                  </a:cubicBezTo>
                  <a:lnTo>
                    <a:pt x="0" y="8321"/>
                  </a:lnTo>
                  <a:cubicBezTo>
                    <a:pt x="0" y="8686"/>
                    <a:pt x="152" y="9051"/>
                    <a:pt x="426" y="9294"/>
                  </a:cubicBezTo>
                  <a:cubicBezTo>
                    <a:pt x="821" y="9689"/>
                    <a:pt x="1520" y="10145"/>
                    <a:pt x="2584" y="10145"/>
                  </a:cubicBezTo>
                  <a:cubicBezTo>
                    <a:pt x="2827" y="10145"/>
                    <a:pt x="3070" y="10115"/>
                    <a:pt x="3313" y="10084"/>
                  </a:cubicBezTo>
                  <a:cubicBezTo>
                    <a:pt x="3982" y="9902"/>
                    <a:pt x="4468" y="9568"/>
                    <a:pt x="4742" y="9294"/>
                  </a:cubicBezTo>
                  <a:cubicBezTo>
                    <a:pt x="5015" y="9051"/>
                    <a:pt x="5167" y="8686"/>
                    <a:pt x="5167" y="8321"/>
                  </a:cubicBezTo>
                  <a:lnTo>
                    <a:pt x="5167" y="3701"/>
                  </a:lnTo>
                  <a:cubicBezTo>
                    <a:pt x="5167" y="3519"/>
                    <a:pt x="5107" y="2029"/>
                    <a:pt x="4316" y="1847"/>
                  </a:cubicBezTo>
                  <a:lnTo>
                    <a:pt x="4316" y="1118"/>
                  </a:lnTo>
                  <a:lnTo>
                    <a:pt x="4316" y="1087"/>
                  </a:lnTo>
                  <a:cubicBezTo>
                    <a:pt x="4316" y="783"/>
                    <a:pt x="4134" y="510"/>
                    <a:pt x="3769" y="297"/>
                  </a:cubicBezTo>
                  <a:cubicBezTo>
                    <a:pt x="3435" y="99"/>
                    <a:pt x="3002" y="1"/>
                    <a:pt x="2569" y="1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4" name="Google Shape;184;p26"/>
            <p:cNvSpPr/>
            <p:nvPr/>
          </p:nvSpPr>
          <p:spPr>
            <a:xfrm>
              <a:off x="8122200" y="2577625"/>
              <a:ext cx="82850" cy="170250"/>
            </a:xfrm>
            <a:custGeom>
              <a:avLst/>
              <a:gdLst/>
              <a:ahLst/>
              <a:cxnLst/>
              <a:rect l="l" t="t" r="r" b="b"/>
              <a:pathLst>
                <a:path w="3314" h="6810" extrusionOk="0">
                  <a:moveTo>
                    <a:pt x="2919" y="3830"/>
                  </a:moveTo>
                  <a:lnTo>
                    <a:pt x="2919" y="5289"/>
                  </a:lnTo>
                  <a:lnTo>
                    <a:pt x="2919" y="5320"/>
                  </a:lnTo>
                  <a:cubicBezTo>
                    <a:pt x="2888" y="5350"/>
                    <a:pt x="2888" y="5350"/>
                    <a:pt x="2888" y="5381"/>
                  </a:cubicBezTo>
                  <a:lnTo>
                    <a:pt x="3101" y="5441"/>
                  </a:lnTo>
                  <a:lnTo>
                    <a:pt x="2919" y="5441"/>
                  </a:lnTo>
                  <a:cubicBezTo>
                    <a:pt x="2919" y="5441"/>
                    <a:pt x="2919" y="5472"/>
                    <a:pt x="2888" y="5472"/>
                  </a:cubicBezTo>
                  <a:cubicBezTo>
                    <a:pt x="2888" y="5533"/>
                    <a:pt x="2888" y="5593"/>
                    <a:pt x="2858" y="5654"/>
                  </a:cubicBezTo>
                  <a:lnTo>
                    <a:pt x="2827" y="5685"/>
                  </a:lnTo>
                  <a:lnTo>
                    <a:pt x="3010" y="5776"/>
                  </a:lnTo>
                  <a:lnTo>
                    <a:pt x="2827" y="5745"/>
                  </a:lnTo>
                  <a:cubicBezTo>
                    <a:pt x="2797" y="5776"/>
                    <a:pt x="2797" y="5776"/>
                    <a:pt x="2767" y="5806"/>
                  </a:cubicBezTo>
                  <a:cubicBezTo>
                    <a:pt x="2767" y="5837"/>
                    <a:pt x="2767" y="5837"/>
                    <a:pt x="2767" y="5837"/>
                  </a:cubicBezTo>
                  <a:cubicBezTo>
                    <a:pt x="2767" y="5837"/>
                    <a:pt x="2767" y="5837"/>
                    <a:pt x="2767" y="5867"/>
                  </a:cubicBezTo>
                  <a:cubicBezTo>
                    <a:pt x="2736" y="5867"/>
                    <a:pt x="2736" y="5897"/>
                    <a:pt x="2706" y="5928"/>
                  </a:cubicBezTo>
                  <a:cubicBezTo>
                    <a:pt x="2706" y="5928"/>
                    <a:pt x="2675" y="5958"/>
                    <a:pt x="2675" y="5988"/>
                  </a:cubicBezTo>
                  <a:cubicBezTo>
                    <a:pt x="2675" y="5988"/>
                    <a:pt x="2645" y="6019"/>
                    <a:pt x="2615" y="6049"/>
                  </a:cubicBezTo>
                  <a:cubicBezTo>
                    <a:pt x="2554" y="6110"/>
                    <a:pt x="2493" y="6171"/>
                    <a:pt x="2432" y="6201"/>
                  </a:cubicBezTo>
                  <a:lnTo>
                    <a:pt x="2402" y="6232"/>
                  </a:lnTo>
                  <a:cubicBezTo>
                    <a:pt x="2341" y="6262"/>
                    <a:pt x="2280" y="6292"/>
                    <a:pt x="2189" y="6353"/>
                  </a:cubicBezTo>
                  <a:cubicBezTo>
                    <a:pt x="2159" y="6353"/>
                    <a:pt x="2128" y="6353"/>
                    <a:pt x="2128" y="6384"/>
                  </a:cubicBezTo>
                  <a:cubicBezTo>
                    <a:pt x="2037" y="6414"/>
                    <a:pt x="1946" y="6414"/>
                    <a:pt x="1855" y="6444"/>
                  </a:cubicBezTo>
                  <a:lnTo>
                    <a:pt x="1794" y="6444"/>
                  </a:lnTo>
                  <a:lnTo>
                    <a:pt x="1824" y="6627"/>
                  </a:lnTo>
                  <a:lnTo>
                    <a:pt x="1733" y="6444"/>
                  </a:lnTo>
                  <a:lnTo>
                    <a:pt x="1460" y="6444"/>
                  </a:lnTo>
                  <a:cubicBezTo>
                    <a:pt x="1429" y="6444"/>
                    <a:pt x="1399" y="6414"/>
                    <a:pt x="1399" y="6414"/>
                  </a:cubicBezTo>
                  <a:lnTo>
                    <a:pt x="1338" y="6414"/>
                  </a:lnTo>
                  <a:lnTo>
                    <a:pt x="1247" y="6384"/>
                  </a:lnTo>
                  <a:cubicBezTo>
                    <a:pt x="1186" y="6353"/>
                    <a:pt x="1095" y="6323"/>
                    <a:pt x="1034" y="6292"/>
                  </a:cubicBezTo>
                  <a:lnTo>
                    <a:pt x="973" y="6292"/>
                  </a:lnTo>
                  <a:cubicBezTo>
                    <a:pt x="973" y="6262"/>
                    <a:pt x="973" y="6262"/>
                    <a:pt x="943" y="6262"/>
                  </a:cubicBezTo>
                  <a:cubicBezTo>
                    <a:pt x="943" y="6262"/>
                    <a:pt x="912" y="6232"/>
                    <a:pt x="912" y="6232"/>
                  </a:cubicBezTo>
                  <a:cubicBezTo>
                    <a:pt x="852" y="6201"/>
                    <a:pt x="821" y="6171"/>
                    <a:pt x="761" y="6110"/>
                  </a:cubicBezTo>
                  <a:cubicBezTo>
                    <a:pt x="730" y="6080"/>
                    <a:pt x="700" y="6049"/>
                    <a:pt x="669" y="6049"/>
                  </a:cubicBezTo>
                  <a:cubicBezTo>
                    <a:pt x="669" y="6019"/>
                    <a:pt x="639" y="5988"/>
                    <a:pt x="639" y="5958"/>
                  </a:cubicBezTo>
                  <a:lnTo>
                    <a:pt x="609" y="5958"/>
                  </a:lnTo>
                  <a:cubicBezTo>
                    <a:pt x="609" y="5958"/>
                    <a:pt x="609" y="5928"/>
                    <a:pt x="609" y="5928"/>
                  </a:cubicBezTo>
                  <a:cubicBezTo>
                    <a:pt x="578" y="5928"/>
                    <a:pt x="578" y="5928"/>
                    <a:pt x="578" y="5897"/>
                  </a:cubicBezTo>
                  <a:cubicBezTo>
                    <a:pt x="578" y="5897"/>
                    <a:pt x="578" y="5897"/>
                    <a:pt x="548" y="5867"/>
                  </a:cubicBezTo>
                  <a:cubicBezTo>
                    <a:pt x="548" y="5867"/>
                    <a:pt x="548" y="5837"/>
                    <a:pt x="517" y="5837"/>
                  </a:cubicBezTo>
                  <a:lnTo>
                    <a:pt x="548" y="5837"/>
                  </a:lnTo>
                  <a:cubicBezTo>
                    <a:pt x="517" y="5806"/>
                    <a:pt x="517" y="5806"/>
                    <a:pt x="517" y="5776"/>
                  </a:cubicBezTo>
                  <a:cubicBezTo>
                    <a:pt x="487" y="5776"/>
                    <a:pt x="487" y="5745"/>
                    <a:pt x="457" y="5685"/>
                  </a:cubicBezTo>
                  <a:lnTo>
                    <a:pt x="274" y="5745"/>
                  </a:lnTo>
                  <a:lnTo>
                    <a:pt x="457" y="5624"/>
                  </a:lnTo>
                  <a:cubicBezTo>
                    <a:pt x="426" y="5593"/>
                    <a:pt x="426" y="5563"/>
                    <a:pt x="426" y="5563"/>
                  </a:cubicBezTo>
                  <a:lnTo>
                    <a:pt x="396" y="5502"/>
                  </a:lnTo>
                  <a:cubicBezTo>
                    <a:pt x="396" y="5502"/>
                    <a:pt x="396" y="5472"/>
                    <a:pt x="396" y="5472"/>
                  </a:cubicBezTo>
                  <a:cubicBezTo>
                    <a:pt x="396" y="5472"/>
                    <a:pt x="396" y="5441"/>
                    <a:pt x="396" y="5441"/>
                  </a:cubicBezTo>
                  <a:lnTo>
                    <a:pt x="213" y="5472"/>
                  </a:lnTo>
                  <a:lnTo>
                    <a:pt x="396" y="5411"/>
                  </a:lnTo>
                  <a:cubicBezTo>
                    <a:pt x="396" y="5381"/>
                    <a:pt x="396" y="5350"/>
                    <a:pt x="396" y="5320"/>
                  </a:cubicBezTo>
                  <a:lnTo>
                    <a:pt x="183" y="5320"/>
                  </a:lnTo>
                  <a:lnTo>
                    <a:pt x="365" y="5259"/>
                  </a:lnTo>
                  <a:lnTo>
                    <a:pt x="396" y="3830"/>
                  </a:lnTo>
                  <a:lnTo>
                    <a:pt x="457" y="3830"/>
                  </a:lnTo>
                  <a:cubicBezTo>
                    <a:pt x="457" y="3861"/>
                    <a:pt x="457" y="3861"/>
                    <a:pt x="487" y="3861"/>
                  </a:cubicBezTo>
                  <a:cubicBezTo>
                    <a:pt x="761" y="3982"/>
                    <a:pt x="1186" y="4043"/>
                    <a:pt x="1399" y="4043"/>
                  </a:cubicBezTo>
                  <a:lnTo>
                    <a:pt x="1885" y="4043"/>
                  </a:lnTo>
                  <a:cubicBezTo>
                    <a:pt x="1976" y="4043"/>
                    <a:pt x="2098" y="4043"/>
                    <a:pt x="2220" y="4013"/>
                  </a:cubicBezTo>
                  <a:cubicBezTo>
                    <a:pt x="2280" y="4013"/>
                    <a:pt x="2311" y="4013"/>
                    <a:pt x="2371" y="3982"/>
                  </a:cubicBezTo>
                  <a:lnTo>
                    <a:pt x="2523" y="3952"/>
                  </a:lnTo>
                  <a:cubicBezTo>
                    <a:pt x="2615" y="3922"/>
                    <a:pt x="2706" y="3922"/>
                    <a:pt x="2767" y="3891"/>
                  </a:cubicBezTo>
                  <a:cubicBezTo>
                    <a:pt x="2767" y="3891"/>
                    <a:pt x="2797" y="3861"/>
                    <a:pt x="2797" y="3861"/>
                  </a:cubicBezTo>
                  <a:cubicBezTo>
                    <a:pt x="2827" y="3861"/>
                    <a:pt x="2888" y="3830"/>
                    <a:pt x="2919" y="3830"/>
                  </a:cubicBezTo>
                  <a:close/>
                  <a:moveTo>
                    <a:pt x="1429" y="1"/>
                  </a:moveTo>
                  <a:cubicBezTo>
                    <a:pt x="1399" y="1"/>
                    <a:pt x="1368" y="31"/>
                    <a:pt x="1338" y="31"/>
                  </a:cubicBezTo>
                  <a:cubicBezTo>
                    <a:pt x="1308" y="31"/>
                    <a:pt x="1247" y="31"/>
                    <a:pt x="1216" y="61"/>
                  </a:cubicBezTo>
                  <a:cubicBezTo>
                    <a:pt x="1156" y="61"/>
                    <a:pt x="1095" y="92"/>
                    <a:pt x="1064" y="92"/>
                  </a:cubicBezTo>
                  <a:cubicBezTo>
                    <a:pt x="1064" y="92"/>
                    <a:pt x="1004" y="122"/>
                    <a:pt x="1004" y="122"/>
                  </a:cubicBezTo>
                  <a:lnTo>
                    <a:pt x="973" y="122"/>
                  </a:lnTo>
                  <a:cubicBezTo>
                    <a:pt x="943" y="153"/>
                    <a:pt x="882" y="153"/>
                    <a:pt x="852" y="183"/>
                  </a:cubicBezTo>
                  <a:lnTo>
                    <a:pt x="821" y="183"/>
                  </a:lnTo>
                  <a:cubicBezTo>
                    <a:pt x="821" y="213"/>
                    <a:pt x="821" y="213"/>
                    <a:pt x="821" y="213"/>
                  </a:cubicBezTo>
                  <a:cubicBezTo>
                    <a:pt x="791" y="213"/>
                    <a:pt x="791" y="213"/>
                    <a:pt x="761" y="244"/>
                  </a:cubicBezTo>
                  <a:lnTo>
                    <a:pt x="730" y="244"/>
                  </a:lnTo>
                  <a:cubicBezTo>
                    <a:pt x="700" y="274"/>
                    <a:pt x="639" y="305"/>
                    <a:pt x="609" y="335"/>
                  </a:cubicBezTo>
                  <a:cubicBezTo>
                    <a:pt x="578" y="365"/>
                    <a:pt x="578" y="365"/>
                    <a:pt x="517" y="396"/>
                  </a:cubicBezTo>
                  <a:cubicBezTo>
                    <a:pt x="517" y="426"/>
                    <a:pt x="487" y="426"/>
                    <a:pt x="487" y="456"/>
                  </a:cubicBezTo>
                  <a:lnTo>
                    <a:pt x="457" y="487"/>
                  </a:lnTo>
                  <a:cubicBezTo>
                    <a:pt x="426" y="517"/>
                    <a:pt x="396" y="548"/>
                    <a:pt x="335" y="608"/>
                  </a:cubicBezTo>
                  <a:lnTo>
                    <a:pt x="305" y="639"/>
                  </a:lnTo>
                  <a:cubicBezTo>
                    <a:pt x="305" y="669"/>
                    <a:pt x="274" y="700"/>
                    <a:pt x="244" y="730"/>
                  </a:cubicBezTo>
                  <a:lnTo>
                    <a:pt x="213" y="791"/>
                  </a:lnTo>
                  <a:cubicBezTo>
                    <a:pt x="213" y="791"/>
                    <a:pt x="183" y="821"/>
                    <a:pt x="183" y="821"/>
                  </a:cubicBezTo>
                  <a:cubicBezTo>
                    <a:pt x="183" y="821"/>
                    <a:pt x="183" y="852"/>
                    <a:pt x="153" y="912"/>
                  </a:cubicBezTo>
                  <a:cubicBezTo>
                    <a:pt x="153" y="943"/>
                    <a:pt x="122" y="943"/>
                    <a:pt x="122" y="973"/>
                  </a:cubicBezTo>
                  <a:cubicBezTo>
                    <a:pt x="92" y="1004"/>
                    <a:pt x="92" y="1064"/>
                    <a:pt x="92" y="1095"/>
                  </a:cubicBezTo>
                  <a:cubicBezTo>
                    <a:pt x="92" y="1095"/>
                    <a:pt x="61" y="1095"/>
                    <a:pt x="61" y="1125"/>
                  </a:cubicBezTo>
                  <a:cubicBezTo>
                    <a:pt x="61" y="1125"/>
                    <a:pt x="61" y="1156"/>
                    <a:pt x="61" y="1156"/>
                  </a:cubicBezTo>
                  <a:cubicBezTo>
                    <a:pt x="61" y="1186"/>
                    <a:pt x="61" y="1216"/>
                    <a:pt x="61" y="1216"/>
                  </a:cubicBezTo>
                  <a:cubicBezTo>
                    <a:pt x="31" y="1247"/>
                    <a:pt x="31" y="1277"/>
                    <a:pt x="31" y="1308"/>
                  </a:cubicBezTo>
                  <a:lnTo>
                    <a:pt x="31" y="1338"/>
                  </a:lnTo>
                  <a:cubicBezTo>
                    <a:pt x="31" y="1338"/>
                    <a:pt x="31" y="1368"/>
                    <a:pt x="31" y="1368"/>
                  </a:cubicBezTo>
                  <a:lnTo>
                    <a:pt x="1" y="1490"/>
                  </a:lnTo>
                  <a:lnTo>
                    <a:pt x="1" y="1551"/>
                  </a:lnTo>
                  <a:lnTo>
                    <a:pt x="1" y="3405"/>
                  </a:lnTo>
                  <a:lnTo>
                    <a:pt x="1" y="5289"/>
                  </a:lnTo>
                  <a:lnTo>
                    <a:pt x="1" y="5320"/>
                  </a:lnTo>
                  <a:cubicBezTo>
                    <a:pt x="1" y="5350"/>
                    <a:pt x="1" y="5411"/>
                    <a:pt x="1" y="5411"/>
                  </a:cubicBezTo>
                  <a:cubicBezTo>
                    <a:pt x="1" y="5411"/>
                    <a:pt x="1" y="5441"/>
                    <a:pt x="1" y="5472"/>
                  </a:cubicBezTo>
                  <a:cubicBezTo>
                    <a:pt x="1" y="5502"/>
                    <a:pt x="31" y="5502"/>
                    <a:pt x="31" y="5533"/>
                  </a:cubicBezTo>
                  <a:cubicBezTo>
                    <a:pt x="31" y="5533"/>
                    <a:pt x="31" y="5533"/>
                    <a:pt x="31" y="5563"/>
                  </a:cubicBezTo>
                  <a:cubicBezTo>
                    <a:pt x="31" y="5563"/>
                    <a:pt x="31" y="5593"/>
                    <a:pt x="61" y="5654"/>
                  </a:cubicBezTo>
                  <a:lnTo>
                    <a:pt x="92" y="5806"/>
                  </a:lnTo>
                  <a:cubicBezTo>
                    <a:pt x="122" y="5806"/>
                    <a:pt x="122" y="5837"/>
                    <a:pt x="122" y="5837"/>
                  </a:cubicBezTo>
                  <a:cubicBezTo>
                    <a:pt x="122" y="5867"/>
                    <a:pt x="153" y="5928"/>
                    <a:pt x="183" y="5958"/>
                  </a:cubicBezTo>
                  <a:lnTo>
                    <a:pt x="183" y="5988"/>
                  </a:lnTo>
                  <a:cubicBezTo>
                    <a:pt x="213" y="6019"/>
                    <a:pt x="213" y="6019"/>
                    <a:pt x="244" y="6049"/>
                  </a:cubicBezTo>
                  <a:cubicBezTo>
                    <a:pt x="244" y="6080"/>
                    <a:pt x="244" y="6080"/>
                    <a:pt x="244" y="6080"/>
                  </a:cubicBezTo>
                  <a:cubicBezTo>
                    <a:pt x="244" y="6110"/>
                    <a:pt x="274" y="6110"/>
                    <a:pt x="274" y="6140"/>
                  </a:cubicBezTo>
                  <a:cubicBezTo>
                    <a:pt x="305" y="6140"/>
                    <a:pt x="305" y="6171"/>
                    <a:pt x="335" y="6171"/>
                  </a:cubicBezTo>
                  <a:lnTo>
                    <a:pt x="335" y="6201"/>
                  </a:lnTo>
                  <a:cubicBezTo>
                    <a:pt x="335" y="6201"/>
                    <a:pt x="365" y="6232"/>
                    <a:pt x="365" y="6232"/>
                  </a:cubicBezTo>
                  <a:cubicBezTo>
                    <a:pt x="365" y="6262"/>
                    <a:pt x="396" y="6262"/>
                    <a:pt x="396" y="6292"/>
                  </a:cubicBezTo>
                  <a:cubicBezTo>
                    <a:pt x="426" y="6323"/>
                    <a:pt x="457" y="6323"/>
                    <a:pt x="487" y="6353"/>
                  </a:cubicBezTo>
                  <a:cubicBezTo>
                    <a:pt x="578" y="6444"/>
                    <a:pt x="639" y="6505"/>
                    <a:pt x="730" y="6536"/>
                  </a:cubicBezTo>
                  <a:cubicBezTo>
                    <a:pt x="730" y="6566"/>
                    <a:pt x="761" y="6566"/>
                    <a:pt x="791" y="6596"/>
                  </a:cubicBezTo>
                  <a:lnTo>
                    <a:pt x="852" y="6627"/>
                  </a:lnTo>
                  <a:cubicBezTo>
                    <a:pt x="943" y="6688"/>
                    <a:pt x="1034" y="6718"/>
                    <a:pt x="1125" y="6748"/>
                  </a:cubicBezTo>
                  <a:lnTo>
                    <a:pt x="1186" y="6748"/>
                  </a:lnTo>
                  <a:cubicBezTo>
                    <a:pt x="1216" y="6779"/>
                    <a:pt x="1247" y="6779"/>
                    <a:pt x="1247" y="6779"/>
                  </a:cubicBezTo>
                  <a:lnTo>
                    <a:pt x="1308" y="6779"/>
                  </a:lnTo>
                  <a:cubicBezTo>
                    <a:pt x="1338" y="6779"/>
                    <a:pt x="1368" y="6779"/>
                    <a:pt x="1429" y="6809"/>
                  </a:cubicBezTo>
                  <a:lnTo>
                    <a:pt x="1460" y="6809"/>
                  </a:lnTo>
                  <a:lnTo>
                    <a:pt x="1460" y="6596"/>
                  </a:lnTo>
                  <a:lnTo>
                    <a:pt x="1490" y="6809"/>
                  </a:lnTo>
                  <a:lnTo>
                    <a:pt x="1885" y="6809"/>
                  </a:lnTo>
                  <a:cubicBezTo>
                    <a:pt x="2007" y="6779"/>
                    <a:pt x="2128" y="6748"/>
                    <a:pt x="2250" y="6718"/>
                  </a:cubicBezTo>
                  <a:cubicBezTo>
                    <a:pt x="2250" y="6718"/>
                    <a:pt x="2280" y="6688"/>
                    <a:pt x="2280" y="6688"/>
                  </a:cubicBezTo>
                  <a:lnTo>
                    <a:pt x="2341" y="6688"/>
                  </a:lnTo>
                  <a:cubicBezTo>
                    <a:pt x="2432" y="6627"/>
                    <a:pt x="2523" y="6596"/>
                    <a:pt x="2584" y="6536"/>
                  </a:cubicBezTo>
                  <a:cubicBezTo>
                    <a:pt x="2615" y="6536"/>
                    <a:pt x="2615" y="6505"/>
                    <a:pt x="2645" y="6505"/>
                  </a:cubicBezTo>
                  <a:cubicBezTo>
                    <a:pt x="2645" y="6505"/>
                    <a:pt x="2645" y="6505"/>
                    <a:pt x="2675" y="6475"/>
                  </a:cubicBezTo>
                  <a:cubicBezTo>
                    <a:pt x="2736" y="6414"/>
                    <a:pt x="2827" y="6353"/>
                    <a:pt x="2888" y="6262"/>
                  </a:cubicBezTo>
                  <a:cubicBezTo>
                    <a:pt x="2919" y="6262"/>
                    <a:pt x="2949" y="6232"/>
                    <a:pt x="2949" y="6201"/>
                  </a:cubicBezTo>
                  <a:cubicBezTo>
                    <a:pt x="2979" y="6171"/>
                    <a:pt x="3010" y="6140"/>
                    <a:pt x="2979" y="6140"/>
                  </a:cubicBezTo>
                  <a:cubicBezTo>
                    <a:pt x="3010" y="6140"/>
                    <a:pt x="3010" y="6110"/>
                    <a:pt x="3040" y="6110"/>
                  </a:cubicBezTo>
                  <a:cubicBezTo>
                    <a:pt x="3040" y="6080"/>
                    <a:pt x="3071" y="6049"/>
                    <a:pt x="3071" y="6049"/>
                  </a:cubicBezTo>
                  <a:cubicBezTo>
                    <a:pt x="3071" y="6019"/>
                    <a:pt x="3071" y="6019"/>
                    <a:pt x="3101" y="6019"/>
                  </a:cubicBezTo>
                  <a:cubicBezTo>
                    <a:pt x="3101" y="6019"/>
                    <a:pt x="3101" y="5988"/>
                    <a:pt x="3101" y="5988"/>
                  </a:cubicBezTo>
                  <a:cubicBezTo>
                    <a:pt x="3131" y="5958"/>
                    <a:pt x="3131" y="5928"/>
                    <a:pt x="3162" y="5897"/>
                  </a:cubicBezTo>
                  <a:cubicBezTo>
                    <a:pt x="3162" y="5897"/>
                    <a:pt x="3162" y="5837"/>
                    <a:pt x="3162" y="5837"/>
                  </a:cubicBezTo>
                  <a:lnTo>
                    <a:pt x="3192" y="5806"/>
                  </a:lnTo>
                  <a:cubicBezTo>
                    <a:pt x="3192" y="5776"/>
                    <a:pt x="3192" y="5776"/>
                    <a:pt x="3192" y="5776"/>
                  </a:cubicBezTo>
                  <a:cubicBezTo>
                    <a:pt x="3192" y="5745"/>
                    <a:pt x="3223" y="5745"/>
                    <a:pt x="3223" y="5745"/>
                  </a:cubicBezTo>
                  <a:cubicBezTo>
                    <a:pt x="3223" y="5685"/>
                    <a:pt x="3253" y="5593"/>
                    <a:pt x="3253" y="5533"/>
                  </a:cubicBezTo>
                  <a:cubicBezTo>
                    <a:pt x="3253" y="5533"/>
                    <a:pt x="3283" y="5502"/>
                    <a:pt x="3283" y="5502"/>
                  </a:cubicBezTo>
                  <a:lnTo>
                    <a:pt x="3283" y="5472"/>
                  </a:lnTo>
                  <a:cubicBezTo>
                    <a:pt x="3283" y="5472"/>
                    <a:pt x="3283" y="5441"/>
                    <a:pt x="3283" y="5441"/>
                  </a:cubicBezTo>
                  <a:cubicBezTo>
                    <a:pt x="3283" y="5411"/>
                    <a:pt x="3283" y="5381"/>
                    <a:pt x="3283" y="5381"/>
                  </a:cubicBezTo>
                  <a:cubicBezTo>
                    <a:pt x="3283" y="5381"/>
                    <a:pt x="3283" y="5320"/>
                    <a:pt x="3283" y="5320"/>
                  </a:cubicBezTo>
                  <a:lnTo>
                    <a:pt x="3101" y="5289"/>
                  </a:lnTo>
                  <a:lnTo>
                    <a:pt x="3283" y="5259"/>
                  </a:lnTo>
                  <a:lnTo>
                    <a:pt x="3283" y="3405"/>
                  </a:lnTo>
                  <a:lnTo>
                    <a:pt x="3283" y="1551"/>
                  </a:lnTo>
                  <a:lnTo>
                    <a:pt x="3283" y="1490"/>
                  </a:lnTo>
                  <a:lnTo>
                    <a:pt x="3314" y="1460"/>
                  </a:lnTo>
                  <a:cubicBezTo>
                    <a:pt x="3314" y="1429"/>
                    <a:pt x="3314" y="1399"/>
                    <a:pt x="3283" y="1338"/>
                  </a:cubicBezTo>
                  <a:cubicBezTo>
                    <a:pt x="3283" y="1247"/>
                    <a:pt x="3253" y="1216"/>
                    <a:pt x="3253" y="1186"/>
                  </a:cubicBezTo>
                  <a:cubicBezTo>
                    <a:pt x="3253" y="1156"/>
                    <a:pt x="3253" y="1095"/>
                    <a:pt x="3223" y="1095"/>
                  </a:cubicBezTo>
                  <a:cubicBezTo>
                    <a:pt x="3223" y="1095"/>
                    <a:pt x="3223" y="1034"/>
                    <a:pt x="3223" y="1034"/>
                  </a:cubicBezTo>
                  <a:lnTo>
                    <a:pt x="3192" y="1004"/>
                  </a:lnTo>
                  <a:cubicBezTo>
                    <a:pt x="3192" y="973"/>
                    <a:pt x="3192" y="943"/>
                    <a:pt x="3162" y="943"/>
                  </a:cubicBezTo>
                  <a:lnTo>
                    <a:pt x="3131" y="852"/>
                  </a:lnTo>
                  <a:cubicBezTo>
                    <a:pt x="3131" y="821"/>
                    <a:pt x="3101" y="821"/>
                    <a:pt x="3101" y="791"/>
                  </a:cubicBezTo>
                  <a:cubicBezTo>
                    <a:pt x="3101" y="791"/>
                    <a:pt x="3071" y="760"/>
                    <a:pt x="3071" y="760"/>
                  </a:cubicBezTo>
                  <a:cubicBezTo>
                    <a:pt x="3040" y="700"/>
                    <a:pt x="3010" y="639"/>
                    <a:pt x="2979" y="608"/>
                  </a:cubicBezTo>
                  <a:cubicBezTo>
                    <a:pt x="2949" y="578"/>
                    <a:pt x="2919" y="548"/>
                    <a:pt x="2888" y="517"/>
                  </a:cubicBezTo>
                  <a:lnTo>
                    <a:pt x="2858" y="487"/>
                  </a:lnTo>
                  <a:cubicBezTo>
                    <a:pt x="2767" y="396"/>
                    <a:pt x="2645" y="305"/>
                    <a:pt x="2523" y="213"/>
                  </a:cubicBezTo>
                  <a:lnTo>
                    <a:pt x="2493" y="183"/>
                  </a:lnTo>
                  <a:lnTo>
                    <a:pt x="2432" y="183"/>
                  </a:lnTo>
                  <a:cubicBezTo>
                    <a:pt x="2402" y="153"/>
                    <a:pt x="2341" y="122"/>
                    <a:pt x="2311" y="122"/>
                  </a:cubicBezTo>
                  <a:lnTo>
                    <a:pt x="2250" y="92"/>
                  </a:lnTo>
                  <a:cubicBezTo>
                    <a:pt x="2220" y="92"/>
                    <a:pt x="2189" y="61"/>
                    <a:pt x="2159" y="61"/>
                  </a:cubicBezTo>
                  <a:lnTo>
                    <a:pt x="2128" y="61"/>
                  </a:lnTo>
                  <a:cubicBezTo>
                    <a:pt x="2128" y="61"/>
                    <a:pt x="2068" y="31"/>
                    <a:pt x="2068" y="31"/>
                  </a:cubicBezTo>
                  <a:lnTo>
                    <a:pt x="1946" y="31"/>
                  </a:lnTo>
                  <a:cubicBezTo>
                    <a:pt x="1946" y="31"/>
                    <a:pt x="1916" y="1"/>
                    <a:pt x="1885" y="1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5" name="Google Shape;185;p26"/>
            <p:cNvSpPr/>
            <p:nvPr/>
          </p:nvSpPr>
          <p:spPr>
            <a:xfrm>
              <a:off x="8227825" y="2641125"/>
              <a:ext cx="82100" cy="170575"/>
            </a:xfrm>
            <a:custGeom>
              <a:avLst/>
              <a:gdLst/>
              <a:ahLst/>
              <a:cxnLst/>
              <a:rect l="l" t="t" r="r" b="b"/>
              <a:pathLst>
                <a:path w="3284" h="6823" extrusionOk="0">
                  <a:moveTo>
                    <a:pt x="2888" y="3813"/>
                  </a:moveTo>
                  <a:lnTo>
                    <a:pt x="2888" y="5272"/>
                  </a:lnTo>
                  <a:lnTo>
                    <a:pt x="2888" y="5333"/>
                  </a:lnTo>
                  <a:cubicBezTo>
                    <a:pt x="2888" y="5333"/>
                    <a:pt x="2888" y="5363"/>
                    <a:pt x="2888" y="5363"/>
                  </a:cubicBezTo>
                  <a:lnTo>
                    <a:pt x="2888" y="5394"/>
                  </a:lnTo>
                  <a:lnTo>
                    <a:pt x="3071" y="5424"/>
                  </a:lnTo>
                  <a:lnTo>
                    <a:pt x="2888" y="5424"/>
                  </a:lnTo>
                  <a:cubicBezTo>
                    <a:pt x="2888" y="5424"/>
                    <a:pt x="2888" y="5455"/>
                    <a:pt x="2888" y="5485"/>
                  </a:cubicBezTo>
                  <a:cubicBezTo>
                    <a:pt x="2858" y="5515"/>
                    <a:pt x="2858" y="5576"/>
                    <a:pt x="2827" y="5637"/>
                  </a:cubicBezTo>
                  <a:cubicBezTo>
                    <a:pt x="2827" y="5667"/>
                    <a:pt x="2827" y="5667"/>
                    <a:pt x="2827" y="5667"/>
                  </a:cubicBezTo>
                  <a:lnTo>
                    <a:pt x="2797" y="5698"/>
                  </a:lnTo>
                  <a:lnTo>
                    <a:pt x="2979" y="5759"/>
                  </a:lnTo>
                  <a:lnTo>
                    <a:pt x="2797" y="5728"/>
                  </a:lnTo>
                  <a:cubicBezTo>
                    <a:pt x="2767" y="5759"/>
                    <a:pt x="2767" y="5789"/>
                    <a:pt x="2767" y="5819"/>
                  </a:cubicBezTo>
                  <a:cubicBezTo>
                    <a:pt x="2736" y="5819"/>
                    <a:pt x="2736" y="5819"/>
                    <a:pt x="2736" y="5850"/>
                  </a:cubicBezTo>
                  <a:lnTo>
                    <a:pt x="2706" y="5911"/>
                  </a:lnTo>
                  <a:cubicBezTo>
                    <a:pt x="2706" y="5911"/>
                    <a:pt x="2675" y="5911"/>
                    <a:pt x="2675" y="5941"/>
                  </a:cubicBezTo>
                  <a:cubicBezTo>
                    <a:pt x="2675" y="5941"/>
                    <a:pt x="2645" y="5971"/>
                    <a:pt x="2645" y="5971"/>
                  </a:cubicBezTo>
                  <a:cubicBezTo>
                    <a:pt x="2645" y="6002"/>
                    <a:pt x="2615" y="6002"/>
                    <a:pt x="2584" y="6063"/>
                  </a:cubicBezTo>
                  <a:cubicBezTo>
                    <a:pt x="2554" y="6093"/>
                    <a:pt x="2493" y="6154"/>
                    <a:pt x="2402" y="6214"/>
                  </a:cubicBezTo>
                  <a:lnTo>
                    <a:pt x="2371" y="6245"/>
                  </a:lnTo>
                  <a:cubicBezTo>
                    <a:pt x="2311" y="6275"/>
                    <a:pt x="2250" y="6306"/>
                    <a:pt x="2159" y="6336"/>
                  </a:cubicBezTo>
                  <a:cubicBezTo>
                    <a:pt x="2128" y="6366"/>
                    <a:pt x="2098" y="6366"/>
                    <a:pt x="2098" y="6366"/>
                  </a:cubicBezTo>
                  <a:cubicBezTo>
                    <a:pt x="2007" y="6397"/>
                    <a:pt x="1916" y="6427"/>
                    <a:pt x="1824" y="6427"/>
                  </a:cubicBezTo>
                  <a:lnTo>
                    <a:pt x="1672" y="6458"/>
                  </a:lnTo>
                  <a:cubicBezTo>
                    <a:pt x="1612" y="6458"/>
                    <a:pt x="1551" y="6458"/>
                    <a:pt x="1490" y="6427"/>
                  </a:cubicBezTo>
                  <a:lnTo>
                    <a:pt x="1338" y="6427"/>
                  </a:lnTo>
                  <a:lnTo>
                    <a:pt x="1216" y="6397"/>
                  </a:lnTo>
                  <a:cubicBezTo>
                    <a:pt x="1156" y="6366"/>
                    <a:pt x="1095" y="6336"/>
                    <a:pt x="1004" y="6306"/>
                  </a:cubicBezTo>
                  <a:lnTo>
                    <a:pt x="973" y="6275"/>
                  </a:lnTo>
                  <a:cubicBezTo>
                    <a:pt x="943" y="6275"/>
                    <a:pt x="943" y="6275"/>
                    <a:pt x="912" y="6245"/>
                  </a:cubicBezTo>
                  <a:cubicBezTo>
                    <a:pt x="852" y="6214"/>
                    <a:pt x="791" y="6154"/>
                    <a:pt x="730" y="6093"/>
                  </a:cubicBezTo>
                  <a:lnTo>
                    <a:pt x="669" y="6032"/>
                  </a:lnTo>
                  <a:cubicBezTo>
                    <a:pt x="639" y="6032"/>
                    <a:pt x="609" y="5971"/>
                    <a:pt x="609" y="5971"/>
                  </a:cubicBezTo>
                  <a:cubicBezTo>
                    <a:pt x="609" y="5971"/>
                    <a:pt x="609" y="5941"/>
                    <a:pt x="578" y="5941"/>
                  </a:cubicBezTo>
                  <a:cubicBezTo>
                    <a:pt x="578" y="5911"/>
                    <a:pt x="548" y="5911"/>
                    <a:pt x="548" y="5880"/>
                  </a:cubicBezTo>
                  <a:lnTo>
                    <a:pt x="548" y="5850"/>
                  </a:lnTo>
                  <a:lnTo>
                    <a:pt x="517" y="5819"/>
                  </a:lnTo>
                  <a:cubicBezTo>
                    <a:pt x="517" y="5819"/>
                    <a:pt x="517" y="5789"/>
                    <a:pt x="487" y="5789"/>
                  </a:cubicBezTo>
                  <a:cubicBezTo>
                    <a:pt x="487" y="5759"/>
                    <a:pt x="457" y="5728"/>
                    <a:pt x="457" y="5698"/>
                  </a:cubicBezTo>
                  <a:cubicBezTo>
                    <a:pt x="457" y="5698"/>
                    <a:pt x="457" y="5667"/>
                    <a:pt x="457" y="5667"/>
                  </a:cubicBezTo>
                  <a:lnTo>
                    <a:pt x="244" y="5698"/>
                  </a:lnTo>
                  <a:lnTo>
                    <a:pt x="244" y="5698"/>
                  </a:lnTo>
                  <a:lnTo>
                    <a:pt x="426" y="5607"/>
                  </a:lnTo>
                  <a:lnTo>
                    <a:pt x="396" y="5485"/>
                  </a:lnTo>
                  <a:cubicBezTo>
                    <a:pt x="396" y="5455"/>
                    <a:pt x="396" y="5455"/>
                    <a:pt x="365" y="5455"/>
                  </a:cubicBezTo>
                  <a:lnTo>
                    <a:pt x="305" y="5470"/>
                  </a:lnTo>
                  <a:lnTo>
                    <a:pt x="305" y="5470"/>
                  </a:lnTo>
                  <a:lnTo>
                    <a:pt x="396" y="5424"/>
                  </a:lnTo>
                  <a:lnTo>
                    <a:pt x="183" y="5455"/>
                  </a:lnTo>
                  <a:lnTo>
                    <a:pt x="183" y="5455"/>
                  </a:lnTo>
                  <a:lnTo>
                    <a:pt x="365" y="5394"/>
                  </a:lnTo>
                  <a:cubicBezTo>
                    <a:pt x="365" y="5363"/>
                    <a:pt x="365" y="5333"/>
                    <a:pt x="365" y="5303"/>
                  </a:cubicBezTo>
                  <a:lnTo>
                    <a:pt x="183" y="5303"/>
                  </a:lnTo>
                  <a:lnTo>
                    <a:pt x="365" y="5242"/>
                  </a:lnTo>
                  <a:lnTo>
                    <a:pt x="365" y="3813"/>
                  </a:lnTo>
                  <a:cubicBezTo>
                    <a:pt x="396" y="3813"/>
                    <a:pt x="396" y="3813"/>
                    <a:pt x="426" y="3844"/>
                  </a:cubicBezTo>
                  <a:lnTo>
                    <a:pt x="487" y="3844"/>
                  </a:lnTo>
                  <a:cubicBezTo>
                    <a:pt x="548" y="3874"/>
                    <a:pt x="639" y="3904"/>
                    <a:pt x="700" y="3935"/>
                  </a:cubicBezTo>
                  <a:cubicBezTo>
                    <a:pt x="943" y="3996"/>
                    <a:pt x="1216" y="4026"/>
                    <a:pt x="1368" y="4026"/>
                  </a:cubicBezTo>
                  <a:lnTo>
                    <a:pt x="1855" y="4026"/>
                  </a:lnTo>
                  <a:cubicBezTo>
                    <a:pt x="1976" y="4026"/>
                    <a:pt x="2098" y="4026"/>
                    <a:pt x="2189" y="3996"/>
                  </a:cubicBezTo>
                  <a:cubicBezTo>
                    <a:pt x="2250" y="3996"/>
                    <a:pt x="2311" y="3996"/>
                    <a:pt x="2371" y="3965"/>
                  </a:cubicBezTo>
                  <a:cubicBezTo>
                    <a:pt x="2402" y="3965"/>
                    <a:pt x="2463" y="3965"/>
                    <a:pt x="2523" y="3935"/>
                  </a:cubicBezTo>
                  <a:cubicBezTo>
                    <a:pt x="2615" y="3904"/>
                    <a:pt x="2706" y="3904"/>
                    <a:pt x="2767" y="3874"/>
                  </a:cubicBezTo>
                  <a:cubicBezTo>
                    <a:pt x="2767" y="3874"/>
                    <a:pt x="2767" y="3844"/>
                    <a:pt x="2767" y="3844"/>
                  </a:cubicBezTo>
                  <a:lnTo>
                    <a:pt x="2797" y="3844"/>
                  </a:lnTo>
                  <a:cubicBezTo>
                    <a:pt x="2827" y="3844"/>
                    <a:pt x="2858" y="3813"/>
                    <a:pt x="2888" y="3813"/>
                  </a:cubicBezTo>
                  <a:close/>
                  <a:moveTo>
                    <a:pt x="1643" y="0"/>
                  </a:moveTo>
                  <a:cubicBezTo>
                    <a:pt x="1564" y="0"/>
                    <a:pt x="1490" y="14"/>
                    <a:pt x="1429" y="14"/>
                  </a:cubicBezTo>
                  <a:lnTo>
                    <a:pt x="1338" y="14"/>
                  </a:lnTo>
                  <a:cubicBezTo>
                    <a:pt x="1308" y="44"/>
                    <a:pt x="1247" y="44"/>
                    <a:pt x="1216" y="44"/>
                  </a:cubicBezTo>
                  <a:cubicBezTo>
                    <a:pt x="1156" y="75"/>
                    <a:pt x="1095" y="75"/>
                    <a:pt x="1064" y="105"/>
                  </a:cubicBezTo>
                  <a:lnTo>
                    <a:pt x="1004" y="105"/>
                  </a:lnTo>
                  <a:lnTo>
                    <a:pt x="943" y="135"/>
                  </a:lnTo>
                  <a:cubicBezTo>
                    <a:pt x="912" y="135"/>
                    <a:pt x="882" y="166"/>
                    <a:pt x="821" y="196"/>
                  </a:cubicBezTo>
                  <a:lnTo>
                    <a:pt x="791" y="196"/>
                  </a:lnTo>
                  <a:cubicBezTo>
                    <a:pt x="791" y="227"/>
                    <a:pt x="761" y="227"/>
                    <a:pt x="761" y="227"/>
                  </a:cubicBezTo>
                  <a:cubicBezTo>
                    <a:pt x="761" y="227"/>
                    <a:pt x="730" y="257"/>
                    <a:pt x="730" y="257"/>
                  </a:cubicBezTo>
                  <a:cubicBezTo>
                    <a:pt x="669" y="287"/>
                    <a:pt x="639" y="318"/>
                    <a:pt x="609" y="318"/>
                  </a:cubicBezTo>
                  <a:cubicBezTo>
                    <a:pt x="578" y="348"/>
                    <a:pt x="548" y="379"/>
                    <a:pt x="517" y="409"/>
                  </a:cubicBezTo>
                  <a:cubicBezTo>
                    <a:pt x="487" y="409"/>
                    <a:pt x="487" y="439"/>
                    <a:pt x="457" y="470"/>
                  </a:cubicBezTo>
                  <a:cubicBezTo>
                    <a:pt x="396" y="500"/>
                    <a:pt x="396" y="531"/>
                    <a:pt x="335" y="591"/>
                  </a:cubicBezTo>
                  <a:lnTo>
                    <a:pt x="305" y="652"/>
                  </a:lnTo>
                  <a:cubicBezTo>
                    <a:pt x="274" y="652"/>
                    <a:pt x="274" y="682"/>
                    <a:pt x="244" y="743"/>
                  </a:cubicBezTo>
                  <a:lnTo>
                    <a:pt x="213" y="774"/>
                  </a:lnTo>
                  <a:cubicBezTo>
                    <a:pt x="213" y="804"/>
                    <a:pt x="183" y="804"/>
                    <a:pt x="183" y="834"/>
                  </a:cubicBezTo>
                  <a:cubicBezTo>
                    <a:pt x="183" y="834"/>
                    <a:pt x="153" y="865"/>
                    <a:pt x="153" y="926"/>
                  </a:cubicBezTo>
                  <a:cubicBezTo>
                    <a:pt x="122" y="926"/>
                    <a:pt x="122" y="956"/>
                    <a:pt x="122" y="986"/>
                  </a:cubicBezTo>
                  <a:cubicBezTo>
                    <a:pt x="92" y="1017"/>
                    <a:pt x="92" y="1047"/>
                    <a:pt x="61" y="1108"/>
                  </a:cubicBezTo>
                  <a:cubicBezTo>
                    <a:pt x="61" y="1138"/>
                    <a:pt x="61" y="1169"/>
                    <a:pt x="61" y="1169"/>
                  </a:cubicBezTo>
                  <a:cubicBezTo>
                    <a:pt x="31" y="1199"/>
                    <a:pt x="31" y="1199"/>
                    <a:pt x="31" y="1230"/>
                  </a:cubicBezTo>
                  <a:cubicBezTo>
                    <a:pt x="31" y="1260"/>
                    <a:pt x="31" y="1290"/>
                    <a:pt x="31" y="1321"/>
                  </a:cubicBezTo>
                  <a:lnTo>
                    <a:pt x="1" y="1351"/>
                  </a:lnTo>
                  <a:cubicBezTo>
                    <a:pt x="1" y="1351"/>
                    <a:pt x="1" y="1382"/>
                    <a:pt x="1" y="1382"/>
                  </a:cubicBezTo>
                  <a:lnTo>
                    <a:pt x="1" y="1503"/>
                  </a:lnTo>
                  <a:lnTo>
                    <a:pt x="1" y="1564"/>
                  </a:lnTo>
                  <a:lnTo>
                    <a:pt x="1" y="3418"/>
                  </a:lnTo>
                  <a:lnTo>
                    <a:pt x="1" y="5303"/>
                  </a:lnTo>
                  <a:lnTo>
                    <a:pt x="1" y="5333"/>
                  </a:lnTo>
                  <a:cubicBezTo>
                    <a:pt x="1" y="5363"/>
                    <a:pt x="1" y="5424"/>
                    <a:pt x="1" y="5424"/>
                  </a:cubicBezTo>
                  <a:cubicBezTo>
                    <a:pt x="1" y="5455"/>
                    <a:pt x="1" y="5455"/>
                    <a:pt x="1" y="5485"/>
                  </a:cubicBezTo>
                  <a:cubicBezTo>
                    <a:pt x="1" y="5515"/>
                    <a:pt x="1" y="5515"/>
                    <a:pt x="1" y="5515"/>
                  </a:cubicBezTo>
                  <a:cubicBezTo>
                    <a:pt x="1" y="5515"/>
                    <a:pt x="1" y="5546"/>
                    <a:pt x="31" y="5546"/>
                  </a:cubicBezTo>
                  <a:cubicBezTo>
                    <a:pt x="31" y="5546"/>
                    <a:pt x="31" y="5576"/>
                    <a:pt x="31" y="5576"/>
                  </a:cubicBezTo>
                  <a:cubicBezTo>
                    <a:pt x="31" y="5576"/>
                    <a:pt x="31" y="5607"/>
                    <a:pt x="31" y="5667"/>
                  </a:cubicBezTo>
                  <a:cubicBezTo>
                    <a:pt x="31" y="5667"/>
                    <a:pt x="61" y="5728"/>
                    <a:pt x="61" y="5728"/>
                  </a:cubicBezTo>
                  <a:cubicBezTo>
                    <a:pt x="61" y="5728"/>
                    <a:pt x="61" y="5759"/>
                    <a:pt x="61" y="5759"/>
                  </a:cubicBezTo>
                  <a:lnTo>
                    <a:pt x="92" y="5819"/>
                  </a:lnTo>
                  <a:cubicBezTo>
                    <a:pt x="92" y="5819"/>
                    <a:pt x="122" y="5850"/>
                    <a:pt x="122" y="5850"/>
                  </a:cubicBezTo>
                  <a:cubicBezTo>
                    <a:pt x="122" y="5880"/>
                    <a:pt x="153" y="5941"/>
                    <a:pt x="153" y="5971"/>
                  </a:cubicBezTo>
                  <a:lnTo>
                    <a:pt x="183" y="6002"/>
                  </a:lnTo>
                  <a:cubicBezTo>
                    <a:pt x="183" y="6032"/>
                    <a:pt x="213" y="6032"/>
                    <a:pt x="213" y="6063"/>
                  </a:cubicBezTo>
                  <a:cubicBezTo>
                    <a:pt x="244" y="6063"/>
                    <a:pt x="244" y="6093"/>
                    <a:pt x="244" y="6093"/>
                  </a:cubicBezTo>
                  <a:cubicBezTo>
                    <a:pt x="244" y="6093"/>
                    <a:pt x="244" y="6123"/>
                    <a:pt x="274" y="6154"/>
                  </a:cubicBezTo>
                  <a:cubicBezTo>
                    <a:pt x="274" y="6154"/>
                    <a:pt x="305" y="6184"/>
                    <a:pt x="305" y="6184"/>
                  </a:cubicBezTo>
                  <a:cubicBezTo>
                    <a:pt x="305" y="6184"/>
                    <a:pt x="335" y="6214"/>
                    <a:pt x="335" y="6214"/>
                  </a:cubicBezTo>
                  <a:cubicBezTo>
                    <a:pt x="365" y="6245"/>
                    <a:pt x="365" y="6245"/>
                    <a:pt x="396" y="6275"/>
                  </a:cubicBezTo>
                  <a:cubicBezTo>
                    <a:pt x="426" y="6306"/>
                    <a:pt x="457" y="6336"/>
                    <a:pt x="487" y="6366"/>
                  </a:cubicBezTo>
                  <a:cubicBezTo>
                    <a:pt x="578" y="6458"/>
                    <a:pt x="639" y="6518"/>
                    <a:pt x="700" y="6549"/>
                  </a:cubicBezTo>
                  <a:cubicBezTo>
                    <a:pt x="730" y="6579"/>
                    <a:pt x="761" y="6579"/>
                    <a:pt x="791" y="6610"/>
                  </a:cubicBezTo>
                  <a:cubicBezTo>
                    <a:pt x="821" y="6610"/>
                    <a:pt x="821" y="6610"/>
                    <a:pt x="852" y="6640"/>
                  </a:cubicBezTo>
                  <a:cubicBezTo>
                    <a:pt x="943" y="6670"/>
                    <a:pt x="1034" y="6731"/>
                    <a:pt x="1125" y="6731"/>
                  </a:cubicBezTo>
                  <a:lnTo>
                    <a:pt x="1186" y="6762"/>
                  </a:lnTo>
                  <a:lnTo>
                    <a:pt x="1247" y="6762"/>
                  </a:lnTo>
                  <a:cubicBezTo>
                    <a:pt x="1247" y="6762"/>
                    <a:pt x="1308" y="6792"/>
                    <a:pt x="1308" y="6792"/>
                  </a:cubicBezTo>
                  <a:lnTo>
                    <a:pt x="1429" y="6792"/>
                  </a:lnTo>
                  <a:lnTo>
                    <a:pt x="1429" y="6610"/>
                  </a:lnTo>
                  <a:lnTo>
                    <a:pt x="1490" y="6792"/>
                  </a:lnTo>
                  <a:cubicBezTo>
                    <a:pt x="1520" y="6822"/>
                    <a:pt x="1581" y="6822"/>
                    <a:pt x="1642" y="6822"/>
                  </a:cubicBezTo>
                  <a:lnTo>
                    <a:pt x="1703" y="6822"/>
                  </a:lnTo>
                  <a:lnTo>
                    <a:pt x="1885" y="6792"/>
                  </a:lnTo>
                  <a:cubicBezTo>
                    <a:pt x="2007" y="6792"/>
                    <a:pt x="2128" y="6762"/>
                    <a:pt x="2220" y="6701"/>
                  </a:cubicBezTo>
                  <a:lnTo>
                    <a:pt x="2280" y="6701"/>
                  </a:lnTo>
                  <a:cubicBezTo>
                    <a:pt x="2280" y="6701"/>
                    <a:pt x="2311" y="6670"/>
                    <a:pt x="2341" y="6670"/>
                  </a:cubicBezTo>
                  <a:cubicBezTo>
                    <a:pt x="2432" y="6640"/>
                    <a:pt x="2523" y="6579"/>
                    <a:pt x="2584" y="6549"/>
                  </a:cubicBezTo>
                  <a:cubicBezTo>
                    <a:pt x="2584" y="6518"/>
                    <a:pt x="2615" y="6518"/>
                    <a:pt x="2615" y="6518"/>
                  </a:cubicBezTo>
                  <a:cubicBezTo>
                    <a:pt x="2645" y="6488"/>
                    <a:pt x="2645" y="6488"/>
                    <a:pt x="2645" y="6488"/>
                  </a:cubicBezTo>
                  <a:cubicBezTo>
                    <a:pt x="2736" y="6427"/>
                    <a:pt x="2797" y="6366"/>
                    <a:pt x="2888" y="6275"/>
                  </a:cubicBezTo>
                  <a:cubicBezTo>
                    <a:pt x="2919" y="6245"/>
                    <a:pt x="2919" y="6214"/>
                    <a:pt x="2949" y="6214"/>
                  </a:cubicBezTo>
                  <a:cubicBezTo>
                    <a:pt x="2979" y="6184"/>
                    <a:pt x="2979" y="6154"/>
                    <a:pt x="3010" y="6123"/>
                  </a:cubicBezTo>
                  <a:cubicBezTo>
                    <a:pt x="3010" y="6123"/>
                    <a:pt x="3010" y="6093"/>
                    <a:pt x="3010" y="6093"/>
                  </a:cubicBezTo>
                  <a:cubicBezTo>
                    <a:pt x="3040" y="6063"/>
                    <a:pt x="3040" y="6063"/>
                    <a:pt x="3071" y="6032"/>
                  </a:cubicBezTo>
                  <a:cubicBezTo>
                    <a:pt x="3071" y="6032"/>
                    <a:pt x="3071" y="6002"/>
                    <a:pt x="3071" y="6002"/>
                  </a:cubicBezTo>
                  <a:cubicBezTo>
                    <a:pt x="3071" y="6002"/>
                    <a:pt x="3101" y="5971"/>
                    <a:pt x="3101" y="5971"/>
                  </a:cubicBezTo>
                  <a:cubicBezTo>
                    <a:pt x="3101" y="5941"/>
                    <a:pt x="3131" y="5911"/>
                    <a:pt x="3131" y="5880"/>
                  </a:cubicBezTo>
                  <a:cubicBezTo>
                    <a:pt x="3131" y="5880"/>
                    <a:pt x="3162" y="5819"/>
                    <a:pt x="3162" y="5819"/>
                  </a:cubicBezTo>
                  <a:lnTo>
                    <a:pt x="3162" y="5789"/>
                  </a:lnTo>
                  <a:cubicBezTo>
                    <a:pt x="3192" y="5789"/>
                    <a:pt x="3192" y="5789"/>
                    <a:pt x="3192" y="5759"/>
                  </a:cubicBezTo>
                  <a:cubicBezTo>
                    <a:pt x="3192" y="5759"/>
                    <a:pt x="3192" y="5759"/>
                    <a:pt x="3192" y="5728"/>
                  </a:cubicBezTo>
                  <a:cubicBezTo>
                    <a:pt x="3223" y="5698"/>
                    <a:pt x="3253" y="5607"/>
                    <a:pt x="3253" y="5546"/>
                  </a:cubicBezTo>
                  <a:cubicBezTo>
                    <a:pt x="3253" y="5515"/>
                    <a:pt x="3253" y="5515"/>
                    <a:pt x="3253" y="5485"/>
                  </a:cubicBezTo>
                  <a:lnTo>
                    <a:pt x="3253" y="5455"/>
                  </a:lnTo>
                  <a:cubicBezTo>
                    <a:pt x="3253" y="5455"/>
                    <a:pt x="3253" y="5455"/>
                    <a:pt x="3253" y="5424"/>
                  </a:cubicBezTo>
                  <a:cubicBezTo>
                    <a:pt x="3253" y="5394"/>
                    <a:pt x="3253" y="5394"/>
                    <a:pt x="3253" y="5394"/>
                  </a:cubicBezTo>
                  <a:cubicBezTo>
                    <a:pt x="3253" y="5394"/>
                    <a:pt x="3283" y="5303"/>
                    <a:pt x="3283" y="5303"/>
                  </a:cubicBezTo>
                  <a:lnTo>
                    <a:pt x="3071" y="5303"/>
                  </a:lnTo>
                  <a:lnTo>
                    <a:pt x="3283" y="5242"/>
                  </a:lnTo>
                  <a:lnTo>
                    <a:pt x="3283" y="3388"/>
                  </a:lnTo>
                  <a:lnTo>
                    <a:pt x="3283" y="1534"/>
                  </a:lnTo>
                  <a:lnTo>
                    <a:pt x="3283" y="1503"/>
                  </a:lnTo>
                  <a:lnTo>
                    <a:pt x="3283" y="1442"/>
                  </a:lnTo>
                  <a:cubicBezTo>
                    <a:pt x="3283" y="1412"/>
                    <a:pt x="3283" y="1382"/>
                    <a:pt x="3283" y="1321"/>
                  </a:cubicBezTo>
                  <a:cubicBezTo>
                    <a:pt x="3253" y="1260"/>
                    <a:pt x="3253" y="1199"/>
                    <a:pt x="3223" y="1169"/>
                  </a:cubicBezTo>
                  <a:cubicBezTo>
                    <a:pt x="3223" y="1138"/>
                    <a:pt x="3223" y="1108"/>
                    <a:pt x="3192" y="1108"/>
                  </a:cubicBezTo>
                  <a:cubicBezTo>
                    <a:pt x="3192" y="1078"/>
                    <a:pt x="3192" y="1047"/>
                    <a:pt x="3192" y="1047"/>
                  </a:cubicBezTo>
                  <a:lnTo>
                    <a:pt x="3162" y="986"/>
                  </a:lnTo>
                  <a:cubicBezTo>
                    <a:pt x="3162" y="986"/>
                    <a:pt x="3162" y="956"/>
                    <a:pt x="3162" y="956"/>
                  </a:cubicBezTo>
                  <a:lnTo>
                    <a:pt x="3101" y="804"/>
                  </a:lnTo>
                  <a:cubicBezTo>
                    <a:pt x="3071" y="804"/>
                    <a:pt x="3071" y="774"/>
                    <a:pt x="3040" y="743"/>
                  </a:cubicBezTo>
                  <a:cubicBezTo>
                    <a:pt x="3010" y="682"/>
                    <a:pt x="2979" y="652"/>
                    <a:pt x="2949" y="622"/>
                  </a:cubicBezTo>
                  <a:cubicBezTo>
                    <a:pt x="2919" y="591"/>
                    <a:pt x="2919" y="561"/>
                    <a:pt x="2888" y="531"/>
                  </a:cubicBezTo>
                  <a:lnTo>
                    <a:pt x="2858" y="500"/>
                  </a:lnTo>
                  <a:lnTo>
                    <a:pt x="2827" y="470"/>
                  </a:lnTo>
                  <a:cubicBezTo>
                    <a:pt x="2736" y="379"/>
                    <a:pt x="2645" y="287"/>
                    <a:pt x="2493" y="227"/>
                  </a:cubicBezTo>
                  <a:cubicBezTo>
                    <a:pt x="2493" y="227"/>
                    <a:pt x="2463" y="196"/>
                    <a:pt x="2432" y="196"/>
                  </a:cubicBezTo>
                  <a:cubicBezTo>
                    <a:pt x="2371" y="166"/>
                    <a:pt x="2341" y="135"/>
                    <a:pt x="2280" y="105"/>
                  </a:cubicBezTo>
                  <a:lnTo>
                    <a:pt x="2250" y="105"/>
                  </a:lnTo>
                  <a:cubicBezTo>
                    <a:pt x="2220" y="75"/>
                    <a:pt x="2189" y="75"/>
                    <a:pt x="2159" y="75"/>
                  </a:cubicBezTo>
                  <a:lnTo>
                    <a:pt x="2068" y="44"/>
                  </a:lnTo>
                  <a:cubicBezTo>
                    <a:pt x="2037" y="44"/>
                    <a:pt x="2007" y="14"/>
                    <a:pt x="1946" y="14"/>
                  </a:cubicBezTo>
                  <a:lnTo>
                    <a:pt x="1764" y="14"/>
                  </a:lnTo>
                  <a:cubicBezTo>
                    <a:pt x="1723" y="4"/>
                    <a:pt x="1683" y="0"/>
                    <a:pt x="1643" y="0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6" name="Google Shape;186;p26"/>
            <p:cNvSpPr/>
            <p:nvPr/>
          </p:nvSpPr>
          <p:spPr>
            <a:xfrm>
              <a:off x="8347125" y="2690100"/>
              <a:ext cx="82100" cy="170225"/>
            </a:xfrm>
            <a:custGeom>
              <a:avLst/>
              <a:gdLst/>
              <a:ahLst/>
              <a:cxnLst/>
              <a:rect l="l" t="t" r="r" b="b"/>
              <a:pathLst>
                <a:path w="3284" h="6809" extrusionOk="0">
                  <a:moveTo>
                    <a:pt x="2888" y="3830"/>
                  </a:moveTo>
                  <a:lnTo>
                    <a:pt x="2888" y="5289"/>
                  </a:lnTo>
                  <a:lnTo>
                    <a:pt x="2888" y="5319"/>
                  </a:lnTo>
                  <a:cubicBezTo>
                    <a:pt x="2888" y="5350"/>
                    <a:pt x="2888" y="5350"/>
                    <a:pt x="2888" y="5380"/>
                  </a:cubicBezTo>
                  <a:lnTo>
                    <a:pt x="3071" y="5441"/>
                  </a:lnTo>
                  <a:lnTo>
                    <a:pt x="2888" y="5411"/>
                  </a:lnTo>
                  <a:cubicBezTo>
                    <a:pt x="2888" y="5441"/>
                    <a:pt x="2888" y="5471"/>
                    <a:pt x="2888" y="5471"/>
                  </a:cubicBezTo>
                  <a:cubicBezTo>
                    <a:pt x="2858" y="5532"/>
                    <a:pt x="2858" y="5593"/>
                    <a:pt x="2828" y="5654"/>
                  </a:cubicBezTo>
                  <a:lnTo>
                    <a:pt x="2797" y="5684"/>
                  </a:lnTo>
                  <a:lnTo>
                    <a:pt x="2980" y="5775"/>
                  </a:lnTo>
                  <a:lnTo>
                    <a:pt x="2797" y="5745"/>
                  </a:lnTo>
                  <a:cubicBezTo>
                    <a:pt x="2797" y="5745"/>
                    <a:pt x="2767" y="5775"/>
                    <a:pt x="2767" y="5806"/>
                  </a:cubicBezTo>
                  <a:cubicBezTo>
                    <a:pt x="2767" y="5806"/>
                    <a:pt x="2736" y="5806"/>
                    <a:pt x="2736" y="5836"/>
                  </a:cubicBezTo>
                  <a:cubicBezTo>
                    <a:pt x="2736" y="5866"/>
                    <a:pt x="2706" y="5866"/>
                    <a:pt x="2676" y="5927"/>
                  </a:cubicBezTo>
                  <a:cubicBezTo>
                    <a:pt x="2676" y="5927"/>
                    <a:pt x="2676" y="5958"/>
                    <a:pt x="2645" y="5958"/>
                  </a:cubicBezTo>
                  <a:cubicBezTo>
                    <a:pt x="2645" y="5988"/>
                    <a:pt x="2615" y="6018"/>
                    <a:pt x="2584" y="6049"/>
                  </a:cubicBezTo>
                  <a:cubicBezTo>
                    <a:pt x="2524" y="6110"/>
                    <a:pt x="2493" y="6140"/>
                    <a:pt x="2432" y="6201"/>
                  </a:cubicBezTo>
                  <a:lnTo>
                    <a:pt x="2402" y="6201"/>
                  </a:lnTo>
                  <a:lnTo>
                    <a:pt x="2372" y="6231"/>
                  </a:lnTo>
                  <a:cubicBezTo>
                    <a:pt x="2311" y="6262"/>
                    <a:pt x="2250" y="6292"/>
                    <a:pt x="2159" y="6353"/>
                  </a:cubicBezTo>
                  <a:lnTo>
                    <a:pt x="2098" y="6353"/>
                  </a:lnTo>
                  <a:cubicBezTo>
                    <a:pt x="2007" y="6383"/>
                    <a:pt x="1916" y="6414"/>
                    <a:pt x="1824" y="6414"/>
                  </a:cubicBezTo>
                  <a:lnTo>
                    <a:pt x="1673" y="6444"/>
                  </a:lnTo>
                  <a:lnTo>
                    <a:pt x="1460" y="6444"/>
                  </a:lnTo>
                  <a:cubicBezTo>
                    <a:pt x="1460" y="6444"/>
                    <a:pt x="1429" y="6444"/>
                    <a:pt x="1429" y="6414"/>
                  </a:cubicBezTo>
                  <a:lnTo>
                    <a:pt x="1338" y="6414"/>
                  </a:lnTo>
                  <a:lnTo>
                    <a:pt x="1217" y="6383"/>
                  </a:lnTo>
                  <a:cubicBezTo>
                    <a:pt x="1156" y="6353"/>
                    <a:pt x="1095" y="6322"/>
                    <a:pt x="1004" y="6292"/>
                  </a:cubicBezTo>
                  <a:lnTo>
                    <a:pt x="943" y="6262"/>
                  </a:lnTo>
                  <a:cubicBezTo>
                    <a:pt x="943" y="6262"/>
                    <a:pt x="943" y="6262"/>
                    <a:pt x="913" y="6231"/>
                  </a:cubicBezTo>
                  <a:lnTo>
                    <a:pt x="882" y="6231"/>
                  </a:lnTo>
                  <a:cubicBezTo>
                    <a:pt x="852" y="6201"/>
                    <a:pt x="791" y="6140"/>
                    <a:pt x="730" y="6079"/>
                  </a:cubicBezTo>
                  <a:cubicBezTo>
                    <a:pt x="700" y="6079"/>
                    <a:pt x="669" y="6049"/>
                    <a:pt x="639" y="6018"/>
                  </a:cubicBezTo>
                  <a:cubicBezTo>
                    <a:pt x="639" y="5988"/>
                    <a:pt x="609" y="5958"/>
                    <a:pt x="609" y="5958"/>
                  </a:cubicBezTo>
                  <a:cubicBezTo>
                    <a:pt x="609" y="5958"/>
                    <a:pt x="578" y="5927"/>
                    <a:pt x="578" y="5927"/>
                  </a:cubicBezTo>
                  <a:cubicBezTo>
                    <a:pt x="578" y="5927"/>
                    <a:pt x="548" y="5897"/>
                    <a:pt x="548" y="5897"/>
                  </a:cubicBezTo>
                  <a:cubicBezTo>
                    <a:pt x="548" y="5866"/>
                    <a:pt x="548" y="5866"/>
                    <a:pt x="548" y="5866"/>
                  </a:cubicBezTo>
                  <a:lnTo>
                    <a:pt x="517" y="5866"/>
                  </a:lnTo>
                  <a:cubicBezTo>
                    <a:pt x="517" y="5836"/>
                    <a:pt x="517" y="5836"/>
                    <a:pt x="517" y="5836"/>
                  </a:cubicBezTo>
                  <a:cubicBezTo>
                    <a:pt x="487" y="5806"/>
                    <a:pt x="487" y="5806"/>
                    <a:pt x="487" y="5775"/>
                  </a:cubicBezTo>
                  <a:cubicBezTo>
                    <a:pt x="457" y="5745"/>
                    <a:pt x="457" y="5714"/>
                    <a:pt x="457" y="5714"/>
                  </a:cubicBezTo>
                  <a:cubicBezTo>
                    <a:pt x="457" y="5714"/>
                    <a:pt x="426" y="5684"/>
                    <a:pt x="426" y="5654"/>
                  </a:cubicBezTo>
                  <a:lnTo>
                    <a:pt x="244" y="5714"/>
                  </a:lnTo>
                  <a:lnTo>
                    <a:pt x="244" y="5714"/>
                  </a:lnTo>
                  <a:lnTo>
                    <a:pt x="426" y="5623"/>
                  </a:lnTo>
                  <a:cubicBezTo>
                    <a:pt x="396" y="5593"/>
                    <a:pt x="396" y="5563"/>
                    <a:pt x="396" y="5532"/>
                  </a:cubicBezTo>
                  <a:lnTo>
                    <a:pt x="366" y="5502"/>
                  </a:lnTo>
                  <a:lnTo>
                    <a:pt x="366" y="5471"/>
                  </a:lnTo>
                  <a:cubicBezTo>
                    <a:pt x="366" y="5471"/>
                    <a:pt x="366" y="5441"/>
                    <a:pt x="366" y="5441"/>
                  </a:cubicBezTo>
                  <a:lnTo>
                    <a:pt x="183" y="5471"/>
                  </a:lnTo>
                  <a:lnTo>
                    <a:pt x="366" y="5380"/>
                  </a:lnTo>
                  <a:cubicBezTo>
                    <a:pt x="366" y="5380"/>
                    <a:pt x="366" y="5350"/>
                    <a:pt x="366" y="5289"/>
                  </a:cubicBezTo>
                  <a:lnTo>
                    <a:pt x="153" y="5319"/>
                  </a:lnTo>
                  <a:lnTo>
                    <a:pt x="366" y="5259"/>
                  </a:lnTo>
                  <a:lnTo>
                    <a:pt x="366" y="3830"/>
                  </a:lnTo>
                  <a:lnTo>
                    <a:pt x="426" y="3830"/>
                  </a:lnTo>
                  <a:lnTo>
                    <a:pt x="457" y="3860"/>
                  </a:lnTo>
                  <a:lnTo>
                    <a:pt x="487" y="3860"/>
                  </a:lnTo>
                  <a:cubicBezTo>
                    <a:pt x="761" y="3982"/>
                    <a:pt x="1156" y="4043"/>
                    <a:pt x="1369" y="4043"/>
                  </a:cubicBezTo>
                  <a:lnTo>
                    <a:pt x="1855" y="4043"/>
                  </a:lnTo>
                  <a:cubicBezTo>
                    <a:pt x="1976" y="4043"/>
                    <a:pt x="2068" y="4012"/>
                    <a:pt x="2189" y="4012"/>
                  </a:cubicBezTo>
                  <a:cubicBezTo>
                    <a:pt x="2250" y="4012"/>
                    <a:pt x="2311" y="3982"/>
                    <a:pt x="2372" y="3982"/>
                  </a:cubicBezTo>
                  <a:cubicBezTo>
                    <a:pt x="2402" y="3982"/>
                    <a:pt x="2463" y="3952"/>
                    <a:pt x="2493" y="3952"/>
                  </a:cubicBezTo>
                  <a:cubicBezTo>
                    <a:pt x="2615" y="3921"/>
                    <a:pt x="2676" y="3891"/>
                    <a:pt x="2736" y="3860"/>
                  </a:cubicBezTo>
                  <a:lnTo>
                    <a:pt x="2797" y="3860"/>
                  </a:lnTo>
                  <a:cubicBezTo>
                    <a:pt x="2828" y="3830"/>
                    <a:pt x="2858" y="3830"/>
                    <a:pt x="2888" y="3830"/>
                  </a:cubicBezTo>
                  <a:close/>
                  <a:moveTo>
                    <a:pt x="1429" y="0"/>
                  </a:moveTo>
                  <a:cubicBezTo>
                    <a:pt x="1399" y="0"/>
                    <a:pt x="1369" y="0"/>
                    <a:pt x="1338" y="31"/>
                  </a:cubicBezTo>
                  <a:lnTo>
                    <a:pt x="1217" y="31"/>
                  </a:lnTo>
                  <a:cubicBezTo>
                    <a:pt x="1125" y="61"/>
                    <a:pt x="1095" y="61"/>
                    <a:pt x="1034" y="91"/>
                  </a:cubicBezTo>
                  <a:cubicBezTo>
                    <a:pt x="1034" y="91"/>
                    <a:pt x="1004" y="122"/>
                    <a:pt x="1004" y="122"/>
                  </a:cubicBezTo>
                  <a:lnTo>
                    <a:pt x="943" y="122"/>
                  </a:lnTo>
                  <a:cubicBezTo>
                    <a:pt x="913" y="152"/>
                    <a:pt x="882" y="152"/>
                    <a:pt x="821" y="182"/>
                  </a:cubicBezTo>
                  <a:cubicBezTo>
                    <a:pt x="821" y="182"/>
                    <a:pt x="791" y="213"/>
                    <a:pt x="791" y="213"/>
                  </a:cubicBezTo>
                  <a:lnTo>
                    <a:pt x="761" y="213"/>
                  </a:lnTo>
                  <a:cubicBezTo>
                    <a:pt x="761" y="213"/>
                    <a:pt x="730" y="243"/>
                    <a:pt x="730" y="243"/>
                  </a:cubicBezTo>
                  <a:cubicBezTo>
                    <a:pt x="669" y="274"/>
                    <a:pt x="639" y="304"/>
                    <a:pt x="609" y="334"/>
                  </a:cubicBezTo>
                  <a:cubicBezTo>
                    <a:pt x="578" y="334"/>
                    <a:pt x="548" y="365"/>
                    <a:pt x="517" y="395"/>
                  </a:cubicBezTo>
                  <a:cubicBezTo>
                    <a:pt x="487" y="426"/>
                    <a:pt x="487" y="426"/>
                    <a:pt x="487" y="426"/>
                  </a:cubicBezTo>
                  <a:lnTo>
                    <a:pt x="457" y="456"/>
                  </a:lnTo>
                  <a:cubicBezTo>
                    <a:pt x="396" y="517"/>
                    <a:pt x="396" y="547"/>
                    <a:pt x="335" y="578"/>
                  </a:cubicBezTo>
                  <a:lnTo>
                    <a:pt x="305" y="638"/>
                  </a:lnTo>
                  <a:cubicBezTo>
                    <a:pt x="274" y="669"/>
                    <a:pt x="274" y="669"/>
                    <a:pt x="244" y="730"/>
                  </a:cubicBezTo>
                  <a:lnTo>
                    <a:pt x="214" y="760"/>
                  </a:lnTo>
                  <a:cubicBezTo>
                    <a:pt x="214" y="790"/>
                    <a:pt x="183" y="790"/>
                    <a:pt x="183" y="790"/>
                  </a:cubicBezTo>
                  <a:cubicBezTo>
                    <a:pt x="183" y="821"/>
                    <a:pt x="153" y="851"/>
                    <a:pt x="153" y="912"/>
                  </a:cubicBezTo>
                  <a:cubicBezTo>
                    <a:pt x="122" y="912"/>
                    <a:pt x="122" y="942"/>
                    <a:pt x="122" y="973"/>
                  </a:cubicBezTo>
                  <a:cubicBezTo>
                    <a:pt x="92" y="1003"/>
                    <a:pt x="92" y="1034"/>
                    <a:pt x="62" y="1094"/>
                  </a:cubicBezTo>
                  <a:cubicBezTo>
                    <a:pt x="62" y="1125"/>
                    <a:pt x="62" y="1125"/>
                    <a:pt x="62" y="1155"/>
                  </a:cubicBezTo>
                  <a:cubicBezTo>
                    <a:pt x="62" y="1186"/>
                    <a:pt x="31" y="1186"/>
                    <a:pt x="31" y="1216"/>
                  </a:cubicBezTo>
                  <a:cubicBezTo>
                    <a:pt x="31" y="1216"/>
                    <a:pt x="31" y="1277"/>
                    <a:pt x="31" y="1338"/>
                  </a:cubicBezTo>
                  <a:cubicBezTo>
                    <a:pt x="31" y="1338"/>
                    <a:pt x="1" y="1368"/>
                    <a:pt x="1" y="1368"/>
                  </a:cubicBezTo>
                  <a:lnTo>
                    <a:pt x="1" y="1489"/>
                  </a:lnTo>
                  <a:lnTo>
                    <a:pt x="1" y="1550"/>
                  </a:lnTo>
                  <a:lnTo>
                    <a:pt x="1" y="3404"/>
                  </a:lnTo>
                  <a:lnTo>
                    <a:pt x="1" y="5289"/>
                  </a:lnTo>
                  <a:lnTo>
                    <a:pt x="1" y="5319"/>
                  </a:lnTo>
                  <a:cubicBezTo>
                    <a:pt x="1" y="5350"/>
                    <a:pt x="1" y="5411"/>
                    <a:pt x="1" y="5411"/>
                  </a:cubicBezTo>
                  <a:cubicBezTo>
                    <a:pt x="1" y="5411"/>
                    <a:pt x="1" y="5441"/>
                    <a:pt x="1" y="5471"/>
                  </a:cubicBezTo>
                  <a:cubicBezTo>
                    <a:pt x="1" y="5502"/>
                    <a:pt x="1" y="5502"/>
                    <a:pt x="1" y="5502"/>
                  </a:cubicBezTo>
                  <a:cubicBezTo>
                    <a:pt x="1" y="5502"/>
                    <a:pt x="31" y="5502"/>
                    <a:pt x="31" y="5532"/>
                  </a:cubicBezTo>
                  <a:cubicBezTo>
                    <a:pt x="31" y="5563"/>
                    <a:pt x="31" y="5593"/>
                    <a:pt x="62" y="5654"/>
                  </a:cubicBezTo>
                  <a:lnTo>
                    <a:pt x="92" y="5806"/>
                  </a:lnTo>
                  <a:cubicBezTo>
                    <a:pt x="92" y="5806"/>
                    <a:pt x="122" y="5836"/>
                    <a:pt x="122" y="5836"/>
                  </a:cubicBezTo>
                  <a:cubicBezTo>
                    <a:pt x="122" y="5866"/>
                    <a:pt x="153" y="5897"/>
                    <a:pt x="153" y="5958"/>
                  </a:cubicBezTo>
                  <a:lnTo>
                    <a:pt x="183" y="5988"/>
                  </a:lnTo>
                  <a:cubicBezTo>
                    <a:pt x="183" y="6018"/>
                    <a:pt x="214" y="6018"/>
                    <a:pt x="214" y="6049"/>
                  </a:cubicBezTo>
                  <a:cubicBezTo>
                    <a:pt x="214" y="6049"/>
                    <a:pt x="214" y="6049"/>
                    <a:pt x="244" y="6079"/>
                  </a:cubicBezTo>
                  <a:cubicBezTo>
                    <a:pt x="244" y="6079"/>
                    <a:pt x="274" y="6110"/>
                    <a:pt x="274" y="6140"/>
                  </a:cubicBezTo>
                  <a:cubicBezTo>
                    <a:pt x="274" y="6140"/>
                    <a:pt x="305" y="6170"/>
                    <a:pt x="305" y="6170"/>
                  </a:cubicBezTo>
                  <a:lnTo>
                    <a:pt x="335" y="6201"/>
                  </a:lnTo>
                  <a:cubicBezTo>
                    <a:pt x="335" y="6201"/>
                    <a:pt x="335" y="6201"/>
                    <a:pt x="366" y="6231"/>
                  </a:cubicBezTo>
                  <a:cubicBezTo>
                    <a:pt x="366" y="6231"/>
                    <a:pt x="366" y="6262"/>
                    <a:pt x="396" y="6262"/>
                  </a:cubicBezTo>
                  <a:cubicBezTo>
                    <a:pt x="426" y="6292"/>
                    <a:pt x="457" y="6322"/>
                    <a:pt x="487" y="6353"/>
                  </a:cubicBezTo>
                  <a:cubicBezTo>
                    <a:pt x="578" y="6444"/>
                    <a:pt x="639" y="6505"/>
                    <a:pt x="700" y="6535"/>
                  </a:cubicBezTo>
                  <a:cubicBezTo>
                    <a:pt x="730" y="6566"/>
                    <a:pt x="761" y="6566"/>
                    <a:pt x="791" y="6596"/>
                  </a:cubicBezTo>
                  <a:lnTo>
                    <a:pt x="852" y="6626"/>
                  </a:lnTo>
                  <a:cubicBezTo>
                    <a:pt x="943" y="6657"/>
                    <a:pt x="1034" y="6718"/>
                    <a:pt x="1125" y="6748"/>
                  </a:cubicBezTo>
                  <a:lnTo>
                    <a:pt x="1247" y="6748"/>
                  </a:lnTo>
                  <a:cubicBezTo>
                    <a:pt x="1247" y="6778"/>
                    <a:pt x="1308" y="6778"/>
                    <a:pt x="1308" y="6778"/>
                  </a:cubicBezTo>
                  <a:lnTo>
                    <a:pt x="1429" y="6778"/>
                  </a:lnTo>
                  <a:lnTo>
                    <a:pt x="1429" y="6596"/>
                  </a:lnTo>
                  <a:lnTo>
                    <a:pt x="1490" y="6809"/>
                  </a:lnTo>
                  <a:lnTo>
                    <a:pt x="1703" y="6809"/>
                  </a:lnTo>
                  <a:lnTo>
                    <a:pt x="1885" y="6778"/>
                  </a:lnTo>
                  <a:cubicBezTo>
                    <a:pt x="2007" y="6778"/>
                    <a:pt x="2128" y="6748"/>
                    <a:pt x="2220" y="6718"/>
                  </a:cubicBezTo>
                  <a:cubicBezTo>
                    <a:pt x="2250" y="6687"/>
                    <a:pt x="2280" y="6687"/>
                    <a:pt x="2280" y="6687"/>
                  </a:cubicBezTo>
                  <a:cubicBezTo>
                    <a:pt x="2280" y="6687"/>
                    <a:pt x="2311" y="6687"/>
                    <a:pt x="2341" y="6657"/>
                  </a:cubicBezTo>
                  <a:cubicBezTo>
                    <a:pt x="2432" y="6626"/>
                    <a:pt x="2493" y="6566"/>
                    <a:pt x="2584" y="6535"/>
                  </a:cubicBezTo>
                  <a:cubicBezTo>
                    <a:pt x="2584" y="6535"/>
                    <a:pt x="2615" y="6505"/>
                    <a:pt x="2615" y="6505"/>
                  </a:cubicBezTo>
                  <a:cubicBezTo>
                    <a:pt x="2645" y="6474"/>
                    <a:pt x="2645" y="6474"/>
                    <a:pt x="2645" y="6474"/>
                  </a:cubicBezTo>
                  <a:cubicBezTo>
                    <a:pt x="2736" y="6414"/>
                    <a:pt x="2797" y="6353"/>
                    <a:pt x="2888" y="6262"/>
                  </a:cubicBezTo>
                  <a:cubicBezTo>
                    <a:pt x="2919" y="6231"/>
                    <a:pt x="2919" y="6201"/>
                    <a:pt x="2949" y="6201"/>
                  </a:cubicBezTo>
                  <a:cubicBezTo>
                    <a:pt x="2980" y="6170"/>
                    <a:pt x="2980" y="6140"/>
                    <a:pt x="2980" y="6140"/>
                  </a:cubicBezTo>
                  <a:cubicBezTo>
                    <a:pt x="2980" y="6140"/>
                    <a:pt x="3010" y="6110"/>
                    <a:pt x="3010" y="6079"/>
                  </a:cubicBezTo>
                  <a:cubicBezTo>
                    <a:pt x="3040" y="6079"/>
                    <a:pt x="3040" y="6049"/>
                    <a:pt x="3071" y="6018"/>
                  </a:cubicBezTo>
                  <a:cubicBezTo>
                    <a:pt x="3071" y="6018"/>
                    <a:pt x="3071" y="6018"/>
                    <a:pt x="3071" y="5988"/>
                  </a:cubicBezTo>
                  <a:lnTo>
                    <a:pt x="3101" y="5988"/>
                  </a:lnTo>
                  <a:cubicBezTo>
                    <a:pt x="3101" y="5958"/>
                    <a:pt x="3132" y="5897"/>
                    <a:pt x="3132" y="5866"/>
                  </a:cubicBezTo>
                  <a:cubicBezTo>
                    <a:pt x="3132" y="5866"/>
                    <a:pt x="3162" y="5836"/>
                    <a:pt x="3162" y="5836"/>
                  </a:cubicBezTo>
                  <a:lnTo>
                    <a:pt x="3162" y="5775"/>
                  </a:lnTo>
                  <a:lnTo>
                    <a:pt x="3192" y="5775"/>
                  </a:lnTo>
                  <a:cubicBezTo>
                    <a:pt x="3192" y="5745"/>
                    <a:pt x="3192" y="5745"/>
                    <a:pt x="3192" y="5714"/>
                  </a:cubicBezTo>
                  <a:cubicBezTo>
                    <a:pt x="3223" y="5684"/>
                    <a:pt x="3223" y="5593"/>
                    <a:pt x="3253" y="5532"/>
                  </a:cubicBezTo>
                  <a:cubicBezTo>
                    <a:pt x="3253" y="5532"/>
                    <a:pt x="3253" y="5502"/>
                    <a:pt x="3253" y="5502"/>
                  </a:cubicBezTo>
                  <a:lnTo>
                    <a:pt x="3253" y="5471"/>
                  </a:lnTo>
                  <a:cubicBezTo>
                    <a:pt x="3253" y="5441"/>
                    <a:pt x="3253" y="5441"/>
                    <a:pt x="3253" y="5411"/>
                  </a:cubicBezTo>
                  <a:cubicBezTo>
                    <a:pt x="3253" y="5411"/>
                    <a:pt x="3253" y="5380"/>
                    <a:pt x="3253" y="5380"/>
                  </a:cubicBezTo>
                  <a:cubicBezTo>
                    <a:pt x="3253" y="5380"/>
                    <a:pt x="3283" y="5319"/>
                    <a:pt x="3283" y="5289"/>
                  </a:cubicBezTo>
                  <a:lnTo>
                    <a:pt x="3071" y="5289"/>
                  </a:lnTo>
                  <a:lnTo>
                    <a:pt x="3283" y="5228"/>
                  </a:lnTo>
                  <a:lnTo>
                    <a:pt x="3283" y="3404"/>
                  </a:lnTo>
                  <a:lnTo>
                    <a:pt x="3283" y="1550"/>
                  </a:lnTo>
                  <a:lnTo>
                    <a:pt x="3283" y="1489"/>
                  </a:lnTo>
                  <a:lnTo>
                    <a:pt x="3283" y="1429"/>
                  </a:lnTo>
                  <a:cubicBezTo>
                    <a:pt x="3283" y="1398"/>
                    <a:pt x="3283" y="1398"/>
                    <a:pt x="3283" y="1338"/>
                  </a:cubicBezTo>
                  <a:cubicBezTo>
                    <a:pt x="3253" y="1246"/>
                    <a:pt x="3253" y="1186"/>
                    <a:pt x="3223" y="1155"/>
                  </a:cubicBezTo>
                  <a:cubicBezTo>
                    <a:pt x="3223" y="1125"/>
                    <a:pt x="3223" y="1094"/>
                    <a:pt x="3223" y="1094"/>
                  </a:cubicBezTo>
                  <a:cubicBezTo>
                    <a:pt x="3223" y="1094"/>
                    <a:pt x="3192" y="1034"/>
                    <a:pt x="3192" y="1034"/>
                  </a:cubicBezTo>
                  <a:lnTo>
                    <a:pt x="3162" y="1003"/>
                  </a:lnTo>
                  <a:cubicBezTo>
                    <a:pt x="3162" y="973"/>
                    <a:pt x="3162" y="942"/>
                    <a:pt x="3162" y="942"/>
                  </a:cubicBezTo>
                  <a:lnTo>
                    <a:pt x="3101" y="851"/>
                  </a:lnTo>
                  <a:cubicBezTo>
                    <a:pt x="3101" y="821"/>
                    <a:pt x="3071" y="790"/>
                    <a:pt x="3071" y="790"/>
                  </a:cubicBezTo>
                  <a:cubicBezTo>
                    <a:pt x="3071" y="790"/>
                    <a:pt x="3071" y="760"/>
                    <a:pt x="3040" y="760"/>
                  </a:cubicBezTo>
                  <a:cubicBezTo>
                    <a:pt x="3010" y="699"/>
                    <a:pt x="2980" y="638"/>
                    <a:pt x="2949" y="608"/>
                  </a:cubicBezTo>
                  <a:lnTo>
                    <a:pt x="2888" y="547"/>
                  </a:lnTo>
                  <a:lnTo>
                    <a:pt x="2858" y="486"/>
                  </a:lnTo>
                  <a:lnTo>
                    <a:pt x="2828" y="486"/>
                  </a:lnTo>
                  <a:cubicBezTo>
                    <a:pt x="2736" y="365"/>
                    <a:pt x="2615" y="274"/>
                    <a:pt x="2493" y="213"/>
                  </a:cubicBezTo>
                  <a:lnTo>
                    <a:pt x="2463" y="182"/>
                  </a:lnTo>
                  <a:lnTo>
                    <a:pt x="2432" y="182"/>
                  </a:lnTo>
                  <a:cubicBezTo>
                    <a:pt x="2372" y="152"/>
                    <a:pt x="2341" y="122"/>
                    <a:pt x="2280" y="122"/>
                  </a:cubicBezTo>
                  <a:lnTo>
                    <a:pt x="2250" y="91"/>
                  </a:lnTo>
                  <a:cubicBezTo>
                    <a:pt x="2220" y="91"/>
                    <a:pt x="2189" y="61"/>
                    <a:pt x="2128" y="61"/>
                  </a:cubicBezTo>
                  <a:lnTo>
                    <a:pt x="2068" y="31"/>
                  </a:lnTo>
                  <a:cubicBezTo>
                    <a:pt x="2037" y="31"/>
                    <a:pt x="1976" y="31"/>
                    <a:pt x="1946" y="0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7" name="Google Shape;187;p26"/>
            <p:cNvSpPr/>
            <p:nvPr/>
          </p:nvSpPr>
          <p:spPr>
            <a:xfrm>
              <a:off x="8452000" y="2753575"/>
              <a:ext cx="82100" cy="170575"/>
            </a:xfrm>
            <a:custGeom>
              <a:avLst/>
              <a:gdLst/>
              <a:ahLst/>
              <a:cxnLst/>
              <a:rect l="l" t="t" r="r" b="b"/>
              <a:pathLst>
                <a:path w="3284" h="6823" extrusionOk="0">
                  <a:moveTo>
                    <a:pt x="2918" y="3814"/>
                  </a:moveTo>
                  <a:lnTo>
                    <a:pt x="2918" y="5273"/>
                  </a:lnTo>
                  <a:lnTo>
                    <a:pt x="2918" y="5334"/>
                  </a:lnTo>
                  <a:cubicBezTo>
                    <a:pt x="2918" y="5334"/>
                    <a:pt x="2888" y="5364"/>
                    <a:pt x="2888" y="5364"/>
                  </a:cubicBezTo>
                  <a:lnTo>
                    <a:pt x="2888" y="5394"/>
                  </a:lnTo>
                  <a:lnTo>
                    <a:pt x="3101" y="5425"/>
                  </a:lnTo>
                  <a:lnTo>
                    <a:pt x="2888" y="5425"/>
                  </a:lnTo>
                  <a:cubicBezTo>
                    <a:pt x="2888" y="5425"/>
                    <a:pt x="2888" y="5455"/>
                    <a:pt x="2888" y="5455"/>
                  </a:cubicBezTo>
                  <a:cubicBezTo>
                    <a:pt x="2888" y="5516"/>
                    <a:pt x="2858" y="5577"/>
                    <a:pt x="2827" y="5638"/>
                  </a:cubicBezTo>
                  <a:lnTo>
                    <a:pt x="2827" y="5698"/>
                  </a:lnTo>
                  <a:lnTo>
                    <a:pt x="2979" y="5759"/>
                  </a:lnTo>
                  <a:lnTo>
                    <a:pt x="2797" y="5729"/>
                  </a:lnTo>
                  <a:cubicBezTo>
                    <a:pt x="2797" y="5759"/>
                    <a:pt x="2766" y="5790"/>
                    <a:pt x="2766" y="5820"/>
                  </a:cubicBezTo>
                  <a:cubicBezTo>
                    <a:pt x="2736" y="5850"/>
                    <a:pt x="2736" y="5850"/>
                    <a:pt x="2736" y="5850"/>
                  </a:cubicBezTo>
                  <a:lnTo>
                    <a:pt x="2706" y="5881"/>
                  </a:lnTo>
                  <a:cubicBezTo>
                    <a:pt x="2706" y="5911"/>
                    <a:pt x="2706" y="5911"/>
                    <a:pt x="2706" y="5911"/>
                  </a:cubicBezTo>
                  <a:cubicBezTo>
                    <a:pt x="2675" y="5941"/>
                    <a:pt x="2675" y="5941"/>
                    <a:pt x="2645" y="5972"/>
                  </a:cubicBezTo>
                  <a:cubicBezTo>
                    <a:pt x="2645" y="6002"/>
                    <a:pt x="2645" y="6002"/>
                    <a:pt x="2584" y="6063"/>
                  </a:cubicBezTo>
                  <a:cubicBezTo>
                    <a:pt x="2554" y="6093"/>
                    <a:pt x="2493" y="6154"/>
                    <a:pt x="2432" y="6185"/>
                  </a:cubicBezTo>
                  <a:cubicBezTo>
                    <a:pt x="2432" y="6215"/>
                    <a:pt x="2432" y="6215"/>
                    <a:pt x="2432" y="6215"/>
                  </a:cubicBezTo>
                  <a:lnTo>
                    <a:pt x="2371" y="6245"/>
                  </a:lnTo>
                  <a:cubicBezTo>
                    <a:pt x="2341" y="6276"/>
                    <a:pt x="2250" y="6306"/>
                    <a:pt x="2158" y="6337"/>
                  </a:cubicBezTo>
                  <a:cubicBezTo>
                    <a:pt x="2158" y="6337"/>
                    <a:pt x="2128" y="6367"/>
                    <a:pt x="2128" y="6367"/>
                  </a:cubicBezTo>
                  <a:cubicBezTo>
                    <a:pt x="2037" y="6397"/>
                    <a:pt x="1946" y="6428"/>
                    <a:pt x="1854" y="6428"/>
                  </a:cubicBezTo>
                  <a:lnTo>
                    <a:pt x="1703" y="6428"/>
                  </a:lnTo>
                  <a:cubicBezTo>
                    <a:pt x="1682" y="6438"/>
                    <a:pt x="1662" y="6441"/>
                    <a:pt x="1641" y="6441"/>
                  </a:cubicBezTo>
                  <a:cubicBezTo>
                    <a:pt x="1598" y="6441"/>
                    <a:pt x="1551" y="6428"/>
                    <a:pt x="1490" y="6428"/>
                  </a:cubicBezTo>
                  <a:lnTo>
                    <a:pt x="1399" y="6428"/>
                  </a:lnTo>
                  <a:cubicBezTo>
                    <a:pt x="1399" y="6428"/>
                    <a:pt x="1368" y="6428"/>
                    <a:pt x="1368" y="6397"/>
                  </a:cubicBezTo>
                  <a:lnTo>
                    <a:pt x="1338" y="6397"/>
                  </a:lnTo>
                  <a:lnTo>
                    <a:pt x="1247" y="6367"/>
                  </a:lnTo>
                  <a:cubicBezTo>
                    <a:pt x="1155" y="6367"/>
                    <a:pt x="1095" y="6337"/>
                    <a:pt x="1034" y="6306"/>
                  </a:cubicBezTo>
                  <a:lnTo>
                    <a:pt x="973" y="6276"/>
                  </a:lnTo>
                  <a:cubicBezTo>
                    <a:pt x="973" y="6276"/>
                    <a:pt x="943" y="6245"/>
                    <a:pt x="943" y="6245"/>
                  </a:cubicBezTo>
                  <a:lnTo>
                    <a:pt x="912" y="6245"/>
                  </a:lnTo>
                  <a:cubicBezTo>
                    <a:pt x="851" y="6185"/>
                    <a:pt x="821" y="6154"/>
                    <a:pt x="760" y="6093"/>
                  </a:cubicBezTo>
                  <a:cubicBezTo>
                    <a:pt x="730" y="6063"/>
                    <a:pt x="699" y="6063"/>
                    <a:pt x="669" y="6033"/>
                  </a:cubicBezTo>
                  <a:cubicBezTo>
                    <a:pt x="669" y="6002"/>
                    <a:pt x="639" y="5972"/>
                    <a:pt x="639" y="5972"/>
                  </a:cubicBezTo>
                  <a:cubicBezTo>
                    <a:pt x="608" y="5941"/>
                    <a:pt x="608" y="5941"/>
                    <a:pt x="608" y="5941"/>
                  </a:cubicBezTo>
                  <a:cubicBezTo>
                    <a:pt x="608" y="5941"/>
                    <a:pt x="608" y="5941"/>
                    <a:pt x="608" y="5911"/>
                  </a:cubicBezTo>
                  <a:cubicBezTo>
                    <a:pt x="578" y="5911"/>
                    <a:pt x="578" y="5911"/>
                    <a:pt x="578" y="5881"/>
                  </a:cubicBezTo>
                  <a:lnTo>
                    <a:pt x="547" y="5881"/>
                  </a:lnTo>
                  <a:cubicBezTo>
                    <a:pt x="547" y="5881"/>
                    <a:pt x="547" y="5881"/>
                    <a:pt x="547" y="5850"/>
                  </a:cubicBezTo>
                  <a:cubicBezTo>
                    <a:pt x="547" y="5850"/>
                    <a:pt x="547" y="5820"/>
                    <a:pt x="547" y="5820"/>
                  </a:cubicBezTo>
                  <a:cubicBezTo>
                    <a:pt x="517" y="5820"/>
                    <a:pt x="517" y="5790"/>
                    <a:pt x="517" y="5790"/>
                  </a:cubicBezTo>
                  <a:cubicBezTo>
                    <a:pt x="487" y="5759"/>
                    <a:pt x="487" y="5729"/>
                    <a:pt x="487" y="5698"/>
                  </a:cubicBezTo>
                  <a:cubicBezTo>
                    <a:pt x="456" y="5698"/>
                    <a:pt x="456" y="5668"/>
                    <a:pt x="456" y="5668"/>
                  </a:cubicBezTo>
                  <a:lnTo>
                    <a:pt x="274" y="5698"/>
                  </a:lnTo>
                  <a:lnTo>
                    <a:pt x="426" y="5607"/>
                  </a:lnTo>
                  <a:lnTo>
                    <a:pt x="396" y="5486"/>
                  </a:lnTo>
                  <a:cubicBezTo>
                    <a:pt x="396" y="5455"/>
                    <a:pt x="396" y="5455"/>
                    <a:pt x="396" y="5455"/>
                  </a:cubicBezTo>
                  <a:lnTo>
                    <a:pt x="274" y="5486"/>
                  </a:lnTo>
                  <a:lnTo>
                    <a:pt x="213" y="5516"/>
                  </a:lnTo>
                  <a:lnTo>
                    <a:pt x="396" y="5425"/>
                  </a:lnTo>
                  <a:lnTo>
                    <a:pt x="213" y="5455"/>
                  </a:lnTo>
                  <a:lnTo>
                    <a:pt x="213" y="5455"/>
                  </a:lnTo>
                  <a:lnTo>
                    <a:pt x="396" y="5394"/>
                  </a:lnTo>
                  <a:cubicBezTo>
                    <a:pt x="396" y="5364"/>
                    <a:pt x="396" y="5334"/>
                    <a:pt x="396" y="5303"/>
                  </a:cubicBezTo>
                  <a:lnTo>
                    <a:pt x="183" y="5303"/>
                  </a:lnTo>
                  <a:lnTo>
                    <a:pt x="365" y="5242"/>
                  </a:lnTo>
                  <a:lnTo>
                    <a:pt x="396" y="3814"/>
                  </a:lnTo>
                  <a:cubicBezTo>
                    <a:pt x="396" y="3814"/>
                    <a:pt x="426" y="3814"/>
                    <a:pt x="456" y="3844"/>
                  </a:cubicBezTo>
                  <a:lnTo>
                    <a:pt x="487" y="3844"/>
                  </a:lnTo>
                  <a:cubicBezTo>
                    <a:pt x="578" y="3875"/>
                    <a:pt x="639" y="3905"/>
                    <a:pt x="730" y="3935"/>
                  </a:cubicBezTo>
                  <a:cubicBezTo>
                    <a:pt x="760" y="3935"/>
                    <a:pt x="791" y="3966"/>
                    <a:pt x="851" y="3966"/>
                  </a:cubicBezTo>
                  <a:cubicBezTo>
                    <a:pt x="882" y="3966"/>
                    <a:pt x="943" y="3966"/>
                    <a:pt x="973" y="3996"/>
                  </a:cubicBezTo>
                  <a:cubicBezTo>
                    <a:pt x="1125" y="4027"/>
                    <a:pt x="1277" y="4027"/>
                    <a:pt x="1399" y="4027"/>
                  </a:cubicBezTo>
                  <a:lnTo>
                    <a:pt x="1885" y="4027"/>
                  </a:lnTo>
                  <a:cubicBezTo>
                    <a:pt x="1976" y="4027"/>
                    <a:pt x="2098" y="4027"/>
                    <a:pt x="2219" y="3996"/>
                  </a:cubicBezTo>
                  <a:cubicBezTo>
                    <a:pt x="2280" y="3996"/>
                    <a:pt x="2310" y="3996"/>
                    <a:pt x="2371" y="3966"/>
                  </a:cubicBezTo>
                  <a:cubicBezTo>
                    <a:pt x="2432" y="3966"/>
                    <a:pt x="2493" y="3966"/>
                    <a:pt x="2523" y="3935"/>
                  </a:cubicBezTo>
                  <a:cubicBezTo>
                    <a:pt x="2614" y="3935"/>
                    <a:pt x="2706" y="3905"/>
                    <a:pt x="2766" y="3875"/>
                  </a:cubicBezTo>
                  <a:cubicBezTo>
                    <a:pt x="2766" y="3875"/>
                    <a:pt x="2797" y="3844"/>
                    <a:pt x="2797" y="3844"/>
                  </a:cubicBezTo>
                  <a:cubicBezTo>
                    <a:pt x="2827" y="3844"/>
                    <a:pt x="2888" y="3814"/>
                    <a:pt x="2918" y="3814"/>
                  </a:cubicBezTo>
                  <a:close/>
                  <a:moveTo>
                    <a:pt x="1643" y="1"/>
                  </a:moveTo>
                  <a:cubicBezTo>
                    <a:pt x="1564" y="1"/>
                    <a:pt x="1490" y="14"/>
                    <a:pt x="1429" y="14"/>
                  </a:cubicBezTo>
                  <a:lnTo>
                    <a:pt x="1338" y="14"/>
                  </a:lnTo>
                  <a:cubicBezTo>
                    <a:pt x="1307" y="45"/>
                    <a:pt x="1247" y="45"/>
                    <a:pt x="1216" y="45"/>
                  </a:cubicBezTo>
                  <a:cubicBezTo>
                    <a:pt x="1155" y="75"/>
                    <a:pt x="1095" y="75"/>
                    <a:pt x="1064" y="106"/>
                  </a:cubicBezTo>
                  <a:lnTo>
                    <a:pt x="1003" y="106"/>
                  </a:lnTo>
                  <a:lnTo>
                    <a:pt x="943" y="136"/>
                  </a:lnTo>
                  <a:cubicBezTo>
                    <a:pt x="912" y="136"/>
                    <a:pt x="882" y="166"/>
                    <a:pt x="851" y="197"/>
                  </a:cubicBezTo>
                  <a:lnTo>
                    <a:pt x="791" y="197"/>
                  </a:lnTo>
                  <a:cubicBezTo>
                    <a:pt x="791" y="227"/>
                    <a:pt x="760" y="227"/>
                    <a:pt x="760" y="227"/>
                  </a:cubicBezTo>
                  <a:cubicBezTo>
                    <a:pt x="760" y="227"/>
                    <a:pt x="730" y="258"/>
                    <a:pt x="730" y="258"/>
                  </a:cubicBezTo>
                  <a:cubicBezTo>
                    <a:pt x="699" y="288"/>
                    <a:pt x="639" y="318"/>
                    <a:pt x="608" y="318"/>
                  </a:cubicBezTo>
                  <a:cubicBezTo>
                    <a:pt x="578" y="349"/>
                    <a:pt x="547" y="379"/>
                    <a:pt x="517" y="409"/>
                  </a:cubicBezTo>
                  <a:cubicBezTo>
                    <a:pt x="517" y="409"/>
                    <a:pt x="487" y="440"/>
                    <a:pt x="456" y="470"/>
                  </a:cubicBezTo>
                  <a:cubicBezTo>
                    <a:pt x="426" y="501"/>
                    <a:pt x="396" y="531"/>
                    <a:pt x="335" y="592"/>
                  </a:cubicBezTo>
                  <a:cubicBezTo>
                    <a:pt x="335" y="592"/>
                    <a:pt x="304" y="622"/>
                    <a:pt x="304" y="653"/>
                  </a:cubicBezTo>
                  <a:cubicBezTo>
                    <a:pt x="304" y="653"/>
                    <a:pt x="274" y="683"/>
                    <a:pt x="244" y="744"/>
                  </a:cubicBezTo>
                  <a:lnTo>
                    <a:pt x="213" y="774"/>
                  </a:lnTo>
                  <a:cubicBezTo>
                    <a:pt x="213" y="805"/>
                    <a:pt x="183" y="805"/>
                    <a:pt x="183" y="835"/>
                  </a:cubicBezTo>
                  <a:cubicBezTo>
                    <a:pt x="183" y="835"/>
                    <a:pt x="152" y="865"/>
                    <a:pt x="152" y="926"/>
                  </a:cubicBezTo>
                  <a:cubicBezTo>
                    <a:pt x="122" y="926"/>
                    <a:pt x="122" y="957"/>
                    <a:pt x="122" y="987"/>
                  </a:cubicBezTo>
                  <a:cubicBezTo>
                    <a:pt x="92" y="1017"/>
                    <a:pt x="92" y="1048"/>
                    <a:pt x="61" y="1109"/>
                  </a:cubicBezTo>
                  <a:cubicBezTo>
                    <a:pt x="61" y="1139"/>
                    <a:pt x="61" y="1139"/>
                    <a:pt x="61" y="1169"/>
                  </a:cubicBezTo>
                  <a:cubicBezTo>
                    <a:pt x="61" y="1200"/>
                    <a:pt x="31" y="1200"/>
                    <a:pt x="31" y="1230"/>
                  </a:cubicBezTo>
                  <a:cubicBezTo>
                    <a:pt x="31" y="1261"/>
                    <a:pt x="31" y="1291"/>
                    <a:pt x="31" y="1321"/>
                  </a:cubicBezTo>
                  <a:lnTo>
                    <a:pt x="31" y="1352"/>
                  </a:lnTo>
                  <a:cubicBezTo>
                    <a:pt x="31" y="1352"/>
                    <a:pt x="0" y="1382"/>
                    <a:pt x="0" y="1382"/>
                  </a:cubicBezTo>
                  <a:lnTo>
                    <a:pt x="0" y="1504"/>
                  </a:lnTo>
                  <a:lnTo>
                    <a:pt x="0" y="1565"/>
                  </a:lnTo>
                  <a:lnTo>
                    <a:pt x="0" y="3419"/>
                  </a:lnTo>
                  <a:lnTo>
                    <a:pt x="0" y="5303"/>
                  </a:lnTo>
                  <a:lnTo>
                    <a:pt x="0" y="5334"/>
                  </a:lnTo>
                  <a:cubicBezTo>
                    <a:pt x="0" y="5364"/>
                    <a:pt x="0" y="5425"/>
                    <a:pt x="0" y="5425"/>
                  </a:cubicBezTo>
                  <a:cubicBezTo>
                    <a:pt x="0" y="5425"/>
                    <a:pt x="0" y="5455"/>
                    <a:pt x="0" y="5486"/>
                  </a:cubicBezTo>
                  <a:cubicBezTo>
                    <a:pt x="0" y="5516"/>
                    <a:pt x="0" y="5516"/>
                    <a:pt x="0" y="5516"/>
                  </a:cubicBezTo>
                  <a:cubicBezTo>
                    <a:pt x="0" y="5516"/>
                    <a:pt x="31" y="5546"/>
                    <a:pt x="31" y="5546"/>
                  </a:cubicBezTo>
                  <a:cubicBezTo>
                    <a:pt x="31" y="5577"/>
                    <a:pt x="31" y="5607"/>
                    <a:pt x="61" y="5668"/>
                  </a:cubicBezTo>
                  <a:lnTo>
                    <a:pt x="61" y="5729"/>
                  </a:lnTo>
                  <a:cubicBezTo>
                    <a:pt x="61" y="5729"/>
                    <a:pt x="92" y="5759"/>
                    <a:pt x="92" y="5759"/>
                  </a:cubicBezTo>
                  <a:lnTo>
                    <a:pt x="92" y="5820"/>
                  </a:lnTo>
                  <a:cubicBezTo>
                    <a:pt x="92" y="5820"/>
                    <a:pt x="122" y="5850"/>
                    <a:pt x="122" y="5850"/>
                  </a:cubicBezTo>
                  <a:cubicBezTo>
                    <a:pt x="122" y="5881"/>
                    <a:pt x="152" y="5911"/>
                    <a:pt x="183" y="5972"/>
                  </a:cubicBezTo>
                  <a:lnTo>
                    <a:pt x="183" y="6002"/>
                  </a:lnTo>
                  <a:cubicBezTo>
                    <a:pt x="213" y="6002"/>
                    <a:pt x="213" y="6033"/>
                    <a:pt x="213" y="6063"/>
                  </a:cubicBezTo>
                  <a:lnTo>
                    <a:pt x="244" y="6063"/>
                  </a:lnTo>
                  <a:cubicBezTo>
                    <a:pt x="244" y="6063"/>
                    <a:pt x="244" y="6063"/>
                    <a:pt x="244" y="6093"/>
                  </a:cubicBezTo>
                  <a:cubicBezTo>
                    <a:pt x="244" y="6093"/>
                    <a:pt x="274" y="6124"/>
                    <a:pt x="274" y="6154"/>
                  </a:cubicBezTo>
                  <a:cubicBezTo>
                    <a:pt x="274" y="6154"/>
                    <a:pt x="304" y="6185"/>
                    <a:pt x="304" y="6185"/>
                  </a:cubicBezTo>
                  <a:cubicBezTo>
                    <a:pt x="304" y="6185"/>
                    <a:pt x="335" y="6215"/>
                    <a:pt x="335" y="6215"/>
                  </a:cubicBezTo>
                  <a:cubicBezTo>
                    <a:pt x="335" y="6215"/>
                    <a:pt x="335" y="6215"/>
                    <a:pt x="365" y="6245"/>
                  </a:cubicBezTo>
                  <a:cubicBezTo>
                    <a:pt x="365" y="6245"/>
                    <a:pt x="365" y="6276"/>
                    <a:pt x="396" y="6276"/>
                  </a:cubicBezTo>
                  <a:cubicBezTo>
                    <a:pt x="426" y="6306"/>
                    <a:pt x="456" y="6337"/>
                    <a:pt x="487" y="6367"/>
                  </a:cubicBezTo>
                  <a:cubicBezTo>
                    <a:pt x="547" y="6458"/>
                    <a:pt x="639" y="6519"/>
                    <a:pt x="699" y="6549"/>
                  </a:cubicBezTo>
                  <a:cubicBezTo>
                    <a:pt x="730" y="6580"/>
                    <a:pt x="760" y="6580"/>
                    <a:pt x="791" y="6610"/>
                  </a:cubicBezTo>
                  <a:lnTo>
                    <a:pt x="851" y="6641"/>
                  </a:lnTo>
                  <a:cubicBezTo>
                    <a:pt x="943" y="6671"/>
                    <a:pt x="1034" y="6732"/>
                    <a:pt x="1125" y="6762"/>
                  </a:cubicBezTo>
                  <a:lnTo>
                    <a:pt x="1186" y="6762"/>
                  </a:lnTo>
                  <a:cubicBezTo>
                    <a:pt x="1216" y="6762"/>
                    <a:pt x="1216" y="6762"/>
                    <a:pt x="1247" y="6793"/>
                  </a:cubicBezTo>
                  <a:lnTo>
                    <a:pt x="1399" y="6793"/>
                  </a:lnTo>
                  <a:cubicBezTo>
                    <a:pt x="1429" y="6793"/>
                    <a:pt x="1429" y="6823"/>
                    <a:pt x="1429" y="6823"/>
                  </a:cubicBezTo>
                  <a:lnTo>
                    <a:pt x="1429" y="6610"/>
                  </a:lnTo>
                  <a:lnTo>
                    <a:pt x="1490" y="6823"/>
                  </a:lnTo>
                  <a:lnTo>
                    <a:pt x="1703" y="6823"/>
                  </a:lnTo>
                  <a:lnTo>
                    <a:pt x="1885" y="6793"/>
                  </a:lnTo>
                  <a:cubicBezTo>
                    <a:pt x="2006" y="6793"/>
                    <a:pt x="2128" y="6762"/>
                    <a:pt x="2250" y="6732"/>
                  </a:cubicBezTo>
                  <a:cubicBezTo>
                    <a:pt x="2250" y="6701"/>
                    <a:pt x="2280" y="6701"/>
                    <a:pt x="2280" y="6701"/>
                  </a:cubicBezTo>
                  <a:cubicBezTo>
                    <a:pt x="2280" y="6701"/>
                    <a:pt x="2310" y="6701"/>
                    <a:pt x="2341" y="6671"/>
                  </a:cubicBezTo>
                  <a:cubicBezTo>
                    <a:pt x="2432" y="6641"/>
                    <a:pt x="2523" y="6610"/>
                    <a:pt x="2584" y="6549"/>
                  </a:cubicBezTo>
                  <a:cubicBezTo>
                    <a:pt x="2584" y="6549"/>
                    <a:pt x="2614" y="6519"/>
                    <a:pt x="2645" y="6519"/>
                  </a:cubicBezTo>
                  <a:cubicBezTo>
                    <a:pt x="2645" y="6519"/>
                    <a:pt x="2645" y="6489"/>
                    <a:pt x="2675" y="6489"/>
                  </a:cubicBezTo>
                  <a:cubicBezTo>
                    <a:pt x="2736" y="6428"/>
                    <a:pt x="2797" y="6367"/>
                    <a:pt x="2888" y="6276"/>
                  </a:cubicBezTo>
                  <a:cubicBezTo>
                    <a:pt x="2918" y="6276"/>
                    <a:pt x="2918" y="6245"/>
                    <a:pt x="2949" y="6215"/>
                  </a:cubicBezTo>
                  <a:cubicBezTo>
                    <a:pt x="2979" y="6185"/>
                    <a:pt x="3010" y="6154"/>
                    <a:pt x="3010" y="6124"/>
                  </a:cubicBezTo>
                  <a:lnTo>
                    <a:pt x="3040" y="6124"/>
                  </a:lnTo>
                  <a:cubicBezTo>
                    <a:pt x="3040" y="6093"/>
                    <a:pt x="3070" y="6063"/>
                    <a:pt x="3070" y="6033"/>
                  </a:cubicBezTo>
                  <a:lnTo>
                    <a:pt x="3101" y="6033"/>
                  </a:lnTo>
                  <a:lnTo>
                    <a:pt x="3101" y="6002"/>
                  </a:lnTo>
                  <a:cubicBezTo>
                    <a:pt x="3131" y="5972"/>
                    <a:pt x="3131" y="5941"/>
                    <a:pt x="3162" y="5911"/>
                  </a:cubicBezTo>
                  <a:cubicBezTo>
                    <a:pt x="3162" y="5881"/>
                    <a:pt x="3162" y="5850"/>
                    <a:pt x="3162" y="5850"/>
                  </a:cubicBezTo>
                  <a:lnTo>
                    <a:pt x="3192" y="5790"/>
                  </a:lnTo>
                  <a:cubicBezTo>
                    <a:pt x="3192" y="5759"/>
                    <a:pt x="3192" y="5759"/>
                    <a:pt x="3222" y="5759"/>
                  </a:cubicBezTo>
                  <a:cubicBezTo>
                    <a:pt x="3222" y="5698"/>
                    <a:pt x="3253" y="5607"/>
                    <a:pt x="3253" y="5546"/>
                  </a:cubicBezTo>
                  <a:cubicBezTo>
                    <a:pt x="3253" y="5546"/>
                    <a:pt x="3253" y="5516"/>
                    <a:pt x="3253" y="5516"/>
                  </a:cubicBezTo>
                  <a:lnTo>
                    <a:pt x="3283" y="5486"/>
                  </a:lnTo>
                  <a:cubicBezTo>
                    <a:pt x="3283" y="5486"/>
                    <a:pt x="3283" y="5455"/>
                    <a:pt x="3283" y="5425"/>
                  </a:cubicBezTo>
                  <a:cubicBezTo>
                    <a:pt x="3283" y="5425"/>
                    <a:pt x="3283" y="5394"/>
                    <a:pt x="3283" y="5394"/>
                  </a:cubicBezTo>
                  <a:cubicBezTo>
                    <a:pt x="3283" y="5394"/>
                    <a:pt x="3283" y="5334"/>
                    <a:pt x="3283" y="5334"/>
                  </a:cubicBezTo>
                  <a:lnTo>
                    <a:pt x="3101" y="5303"/>
                  </a:lnTo>
                  <a:lnTo>
                    <a:pt x="3283" y="5273"/>
                  </a:lnTo>
                  <a:lnTo>
                    <a:pt x="3283" y="3419"/>
                  </a:lnTo>
                  <a:lnTo>
                    <a:pt x="3283" y="1565"/>
                  </a:lnTo>
                  <a:cubicBezTo>
                    <a:pt x="3283" y="1565"/>
                    <a:pt x="3283" y="1504"/>
                    <a:pt x="3283" y="1504"/>
                  </a:cubicBezTo>
                  <a:lnTo>
                    <a:pt x="3283" y="1443"/>
                  </a:lnTo>
                  <a:cubicBezTo>
                    <a:pt x="3283" y="1413"/>
                    <a:pt x="3283" y="1382"/>
                    <a:pt x="3283" y="1321"/>
                  </a:cubicBezTo>
                  <a:cubicBezTo>
                    <a:pt x="3253" y="1261"/>
                    <a:pt x="3253" y="1200"/>
                    <a:pt x="3253" y="1169"/>
                  </a:cubicBezTo>
                  <a:cubicBezTo>
                    <a:pt x="3222" y="1139"/>
                    <a:pt x="3222" y="1109"/>
                    <a:pt x="3222" y="1078"/>
                  </a:cubicBezTo>
                  <a:cubicBezTo>
                    <a:pt x="3222" y="1078"/>
                    <a:pt x="3192" y="1048"/>
                    <a:pt x="3192" y="1048"/>
                  </a:cubicBezTo>
                  <a:lnTo>
                    <a:pt x="3192" y="987"/>
                  </a:lnTo>
                  <a:cubicBezTo>
                    <a:pt x="3192" y="987"/>
                    <a:pt x="3162" y="957"/>
                    <a:pt x="3162" y="926"/>
                  </a:cubicBezTo>
                  <a:lnTo>
                    <a:pt x="3101" y="805"/>
                  </a:lnTo>
                  <a:cubicBezTo>
                    <a:pt x="3101" y="774"/>
                    <a:pt x="3070" y="774"/>
                    <a:pt x="3070" y="744"/>
                  </a:cubicBezTo>
                  <a:cubicBezTo>
                    <a:pt x="3010" y="683"/>
                    <a:pt x="2979" y="653"/>
                    <a:pt x="2949" y="592"/>
                  </a:cubicBezTo>
                  <a:cubicBezTo>
                    <a:pt x="2949" y="592"/>
                    <a:pt x="2918" y="561"/>
                    <a:pt x="2888" y="531"/>
                  </a:cubicBezTo>
                  <a:lnTo>
                    <a:pt x="2858" y="501"/>
                  </a:lnTo>
                  <a:lnTo>
                    <a:pt x="2858" y="470"/>
                  </a:lnTo>
                  <a:cubicBezTo>
                    <a:pt x="2736" y="379"/>
                    <a:pt x="2645" y="288"/>
                    <a:pt x="2523" y="227"/>
                  </a:cubicBezTo>
                  <a:cubicBezTo>
                    <a:pt x="2493" y="197"/>
                    <a:pt x="2493" y="197"/>
                    <a:pt x="2432" y="166"/>
                  </a:cubicBezTo>
                  <a:cubicBezTo>
                    <a:pt x="2402" y="166"/>
                    <a:pt x="2341" y="136"/>
                    <a:pt x="2310" y="106"/>
                  </a:cubicBezTo>
                  <a:lnTo>
                    <a:pt x="2250" y="106"/>
                  </a:lnTo>
                  <a:cubicBezTo>
                    <a:pt x="2219" y="75"/>
                    <a:pt x="2189" y="75"/>
                    <a:pt x="2158" y="75"/>
                  </a:cubicBezTo>
                  <a:lnTo>
                    <a:pt x="2067" y="45"/>
                  </a:lnTo>
                  <a:cubicBezTo>
                    <a:pt x="2037" y="45"/>
                    <a:pt x="2006" y="45"/>
                    <a:pt x="1946" y="14"/>
                  </a:cubicBezTo>
                  <a:lnTo>
                    <a:pt x="1763" y="14"/>
                  </a:lnTo>
                  <a:cubicBezTo>
                    <a:pt x="1723" y="4"/>
                    <a:pt x="1682" y="1"/>
                    <a:pt x="1643" y="1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88" name="Google Shape;188;p26"/>
            <p:cNvSpPr/>
            <p:nvPr/>
          </p:nvSpPr>
          <p:spPr>
            <a:xfrm>
              <a:off x="7394225" y="3065675"/>
              <a:ext cx="215075" cy="218675"/>
            </a:xfrm>
            <a:custGeom>
              <a:avLst/>
              <a:gdLst/>
              <a:ahLst/>
              <a:cxnLst/>
              <a:rect l="l" t="t" r="r" b="b"/>
              <a:pathLst>
                <a:path w="8603" h="8747" extrusionOk="0">
                  <a:moveTo>
                    <a:pt x="1885" y="388"/>
                  </a:moveTo>
                  <a:lnTo>
                    <a:pt x="8025" y="3883"/>
                  </a:lnTo>
                  <a:lnTo>
                    <a:pt x="6688" y="4582"/>
                  </a:lnTo>
                  <a:lnTo>
                    <a:pt x="2159" y="1938"/>
                  </a:lnTo>
                  <a:lnTo>
                    <a:pt x="608" y="1026"/>
                  </a:lnTo>
                  <a:lnTo>
                    <a:pt x="1885" y="388"/>
                  </a:lnTo>
                  <a:close/>
                  <a:moveTo>
                    <a:pt x="396" y="1360"/>
                  </a:moveTo>
                  <a:lnTo>
                    <a:pt x="1946" y="2242"/>
                  </a:lnTo>
                  <a:cubicBezTo>
                    <a:pt x="1946" y="2272"/>
                    <a:pt x="1946" y="2272"/>
                    <a:pt x="1976" y="2272"/>
                  </a:cubicBezTo>
                  <a:lnTo>
                    <a:pt x="2067" y="2333"/>
                  </a:lnTo>
                  <a:lnTo>
                    <a:pt x="2067" y="5646"/>
                  </a:lnTo>
                  <a:lnTo>
                    <a:pt x="396" y="4673"/>
                  </a:lnTo>
                  <a:lnTo>
                    <a:pt x="396" y="1360"/>
                  </a:lnTo>
                  <a:close/>
                  <a:moveTo>
                    <a:pt x="3770" y="3336"/>
                  </a:moveTo>
                  <a:lnTo>
                    <a:pt x="6475" y="4886"/>
                  </a:lnTo>
                  <a:lnTo>
                    <a:pt x="6475" y="8230"/>
                  </a:lnTo>
                  <a:lnTo>
                    <a:pt x="3770" y="6649"/>
                  </a:lnTo>
                  <a:lnTo>
                    <a:pt x="3770" y="3336"/>
                  </a:lnTo>
                  <a:close/>
                  <a:moveTo>
                    <a:pt x="8238" y="4187"/>
                  </a:moveTo>
                  <a:lnTo>
                    <a:pt x="8238" y="7409"/>
                  </a:lnTo>
                  <a:lnTo>
                    <a:pt x="6870" y="8230"/>
                  </a:lnTo>
                  <a:lnTo>
                    <a:pt x="6870" y="4917"/>
                  </a:lnTo>
                  <a:lnTo>
                    <a:pt x="8238" y="4187"/>
                  </a:lnTo>
                  <a:close/>
                  <a:moveTo>
                    <a:pt x="1885" y="0"/>
                  </a:moveTo>
                  <a:cubicBezTo>
                    <a:pt x="1855" y="0"/>
                    <a:pt x="1824" y="8"/>
                    <a:pt x="1794" y="23"/>
                  </a:cubicBezTo>
                  <a:lnTo>
                    <a:pt x="92" y="844"/>
                  </a:lnTo>
                  <a:lnTo>
                    <a:pt x="92" y="874"/>
                  </a:lnTo>
                  <a:cubicBezTo>
                    <a:pt x="61" y="874"/>
                    <a:pt x="61" y="904"/>
                    <a:pt x="31" y="904"/>
                  </a:cubicBezTo>
                  <a:lnTo>
                    <a:pt x="31" y="935"/>
                  </a:lnTo>
                  <a:cubicBezTo>
                    <a:pt x="1" y="965"/>
                    <a:pt x="1" y="996"/>
                    <a:pt x="1" y="996"/>
                  </a:cubicBezTo>
                  <a:cubicBezTo>
                    <a:pt x="1" y="1026"/>
                    <a:pt x="1" y="1026"/>
                    <a:pt x="1" y="1026"/>
                  </a:cubicBezTo>
                  <a:lnTo>
                    <a:pt x="1" y="4795"/>
                  </a:lnTo>
                  <a:cubicBezTo>
                    <a:pt x="1" y="4856"/>
                    <a:pt x="31" y="4917"/>
                    <a:pt x="92" y="4977"/>
                  </a:cubicBezTo>
                  <a:lnTo>
                    <a:pt x="6566" y="8746"/>
                  </a:lnTo>
                  <a:lnTo>
                    <a:pt x="6657" y="8746"/>
                  </a:lnTo>
                  <a:cubicBezTo>
                    <a:pt x="6688" y="8746"/>
                    <a:pt x="6748" y="8746"/>
                    <a:pt x="6779" y="8716"/>
                  </a:cubicBezTo>
                  <a:lnTo>
                    <a:pt x="8511" y="7683"/>
                  </a:lnTo>
                  <a:cubicBezTo>
                    <a:pt x="8572" y="7652"/>
                    <a:pt x="8603" y="7591"/>
                    <a:pt x="8603" y="7500"/>
                  </a:cubicBezTo>
                  <a:lnTo>
                    <a:pt x="8603" y="3883"/>
                  </a:lnTo>
                  <a:cubicBezTo>
                    <a:pt x="8603" y="3853"/>
                    <a:pt x="8603" y="3792"/>
                    <a:pt x="8572" y="3762"/>
                  </a:cubicBezTo>
                  <a:cubicBezTo>
                    <a:pt x="8572" y="3762"/>
                    <a:pt x="8542" y="3762"/>
                    <a:pt x="8542" y="3731"/>
                  </a:cubicBezTo>
                  <a:lnTo>
                    <a:pt x="8511" y="3731"/>
                  </a:lnTo>
                  <a:lnTo>
                    <a:pt x="1976" y="23"/>
                  </a:lnTo>
                  <a:cubicBezTo>
                    <a:pt x="1946" y="8"/>
                    <a:pt x="1915" y="0"/>
                    <a:pt x="1885" y="0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189" name="Google Shape;189;p26"/>
          <p:cNvSpPr txBox="1"/>
          <p:nvPr/>
        </p:nvSpPr>
        <p:spPr>
          <a:xfrm>
            <a:off x="7302559" y="193425"/>
            <a:ext cx="1645800" cy="191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20begir.com</a:t>
            </a:r>
            <a:endParaRPr sz="1200"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sp>
        <p:nvSpPr>
          <p:cNvPr id="190" name="Google Shape;190;p26"/>
          <p:cNvSpPr/>
          <p:nvPr/>
        </p:nvSpPr>
        <p:spPr>
          <a:xfrm>
            <a:off x="0" y="4758900"/>
            <a:ext cx="384600" cy="384600"/>
          </a:xfrm>
          <a:prstGeom prst="corner">
            <a:avLst>
              <a:gd name="adj1" fmla="val 50000"/>
              <a:gd name="adj2" fmla="val 5000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91" name="Google Shape;191;p26"/>
          <p:cNvSpPr txBox="1">
            <a:spLocks noGrp="1"/>
          </p:cNvSpPr>
          <p:nvPr>
            <p:ph type="ctrTitle"/>
          </p:nvPr>
        </p:nvSpPr>
        <p:spPr>
          <a:xfrm>
            <a:off x="3333600" y="1058050"/>
            <a:ext cx="5090400" cy="22365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5400" dirty="0">
                <a:cs typeface="B Nazanin" panose="00000400000000000000" pitchFamily="2" charset="-78"/>
              </a:rPr>
              <a:t>مینی تم داروخانه</a:t>
            </a:r>
            <a:endParaRPr sz="5400" dirty="0">
              <a:cs typeface="B Nazanin" panose="00000400000000000000" pitchFamily="2" charset="-78"/>
            </a:endParaRPr>
          </a:p>
        </p:txBody>
      </p:sp>
      <p:sp>
        <p:nvSpPr>
          <p:cNvPr id="192" name="Google Shape;192;p26"/>
          <p:cNvSpPr txBox="1">
            <a:spLocks noGrp="1"/>
          </p:cNvSpPr>
          <p:nvPr>
            <p:ph type="subTitle" idx="1"/>
          </p:nvPr>
        </p:nvSpPr>
        <p:spPr>
          <a:xfrm>
            <a:off x="3333600" y="3294276"/>
            <a:ext cx="5090400" cy="555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اینجا جایی است که ارائه شما شروع می شود</a:t>
            </a:r>
            <a:endParaRPr dirty="0">
              <a:solidFill>
                <a:schemeClr val="dk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p36"/>
          <p:cNvSpPr/>
          <p:nvPr/>
        </p:nvSpPr>
        <p:spPr>
          <a:xfrm>
            <a:off x="7406524" y="3406200"/>
            <a:ext cx="1737465" cy="1737290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587" name="Google Shape;587;p36"/>
          <p:cNvSpPr/>
          <p:nvPr/>
        </p:nvSpPr>
        <p:spPr>
          <a:xfrm>
            <a:off x="-1" y="0"/>
            <a:ext cx="1737465" cy="1737290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588" name="Google Shape;588;p36"/>
          <p:cNvSpPr txBox="1">
            <a:spLocks noGrp="1"/>
          </p:cNvSpPr>
          <p:nvPr>
            <p:ph type="title"/>
          </p:nvPr>
        </p:nvSpPr>
        <p:spPr>
          <a:xfrm>
            <a:off x="2863399" y="2675718"/>
            <a:ext cx="5093100" cy="914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333,000.000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589" name="Google Shape;589;p36"/>
          <p:cNvSpPr txBox="1">
            <a:spLocks noGrp="1"/>
          </p:cNvSpPr>
          <p:nvPr>
            <p:ph type="subTitle" idx="1"/>
          </p:nvPr>
        </p:nvSpPr>
        <p:spPr>
          <a:xfrm>
            <a:off x="2863336" y="3590120"/>
            <a:ext cx="5093100" cy="365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590" name="Google Shape;590;p36"/>
          <p:cNvSpPr txBox="1">
            <a:spLocks noGrp="1"/>
          </p:cNvSpPr>
          <p:nvPr>
            <p:ph type="title" idx="2"/>
          </p:nvPr>
        </p:nvSpPr>
        <p:spPr>
          <a:xfrm>
            <a:off x="1190930" y="1192932"/>
            <a:ext cx="5093100" cy="914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cs typeface="B Nazanin" panose="00000400000000000000" pitchFamily="2" charset="-78"/>
              </a:rPr>
              <a:t>9h 55m 23s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591" name="Google Shape;591;p36"/>
          <p:cNvSpPr txBox="1">
            <a:spLocks noGrp="1"/>
          </p:cNvSpPr>
          <p:nvPr>
            <p:ph type="subTitle" idx="3"/>
          </p:nvPr>
        </p:nvSpPr>
        <p:spPr>
          <a:xfrm>
            <a:off x="1190868" y="2107332"/>
            <a:ext cx="5093100" cy="365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592" name="Google Shape;592;p36"/>
          <p:cNvSpPr txBox="1"/>
          <p:nvPr/>
        </p:nvSpPr>
        <p:spPr>
          <a:xfrm>
            <a:off x="7302559" y="193425"/>
            <a:ext cx="1645800" cy="191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 rtl="1"/>
            <a:r>
              <a:rPr lang="fa-IR" sz="1000" dirty="0">
                <a:solidFill>
                  <a:schemeClr val="dk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نام داروخانه</a:t>
            </a:r>
            <a:endParaRPr sz="1000"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37"/>
          <p:cNvSpPr txBox="1">
            <a:spLocks noGrp="1"/>
          </p:cNvSpPr>
          <p:nvPr>
            <p:ph type="title"/>
          </p:nvPr>
        </p:nvSpPr>
        <p:spPr>
          <a:xfrm>
            <a:off x="2950850" y="675725"/>
            <a:ext cx="3071700" cy="3792000"/>
          </a:xfrm>
          <a:prstGeom prst="rect">
            <a:avLst/>
          </a:prstGeom>
        </p:spPr>
        <p:txBody>
          <a:bodyPr spcFirstLastPara="1" wrap="square" lIns="182875" tIns="182875" rIns="182875" bIns="182875" anchor="t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dk1"/>
                </a:solidFill>
                <a:cs typeface="B Nazanin" panose="00000400000000000000" pitchFamily="2" charset="-78"/>
              </a:rPr>
              <a:t>یک تصویر ارزش </a:t>
            </a:r>
            <a:r>
              <a:rPr lang="fa-IR" dirty="0">
                <a:solidFill>
                  <a:schemeClr val="bg2"/>
                </a:solidFill>
                <a:cs typeface="B Nazanin" panose="00000400000000000000" pitchFamily="2" charset="-78"/>
              </a:rPr>
              <a:t>هزار کلمه است</a:t>
            </a:r>
            <a:endParaRPr dirty="0">
              <a:solidFill>
                <a:schemeClr val="bg2"/>
              </a:solidFill>
              <a:cs typeface="B Nazanin" panose="00000400000000000000" pitchFamily="2" charset="-78"/>
            </a:endParaRPr>
          </a:p>
        </p:txBody>
      </p:sp>
      <p:sp>
        <p:nvSpPr>
          <p:cNvPr id="598" name="Google Shape;598;p37"/>
          <p:cNvSpPr txBox="1"/>
          <p:nvPr/>
        </p:nvSpPr>
        <p:spPr>
          <a:xfrm>
            <a:off x="7302559" y="193425"/>
            <a:ext cx="1645800" cy="191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/>
            <a:r>
              <a:rPr lang="fa-IR" sz="1000" dirty="0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نام داروخانه</a:t>
            </a:r>
            <a:endParaRPr sz="1000" dirty="0">
              <a:solidFill>
                <a:schemeClr val="lt1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3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مهارت ها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604" name="Google Shape;604;p38"/>
          <p:cNvSpPr txBox="1"/>
          <p:nvPr/>
        </p:nvSpPr>
        <p:spPr>
          <a:xfrm>
            <a:off x="7302559" y="193425"/>
            <a:ext cx="1645800" cy="191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 rtl="1"/>
            <a:r>
              <a:rPr lang="fa-IR" sz="1000" dirty="0">
                <a:solidFill>
                  <a:schemeClr val="dk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نام داروخانه</a:t>
            </a:r>
            <a:endParaRPr sz="1000"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pic>
        <p:nvPicPr>
          <p:cNvPr id="605" name="Google Shape;605;p38"/>
          <p:cNvPicPr preferRelativeResize="0"/>
          <p:nvPr/>
        </p:nvPicPr>
        <p:blipFill rotWithShape="1">
          <a:blip r:embed="rId3">
            <a:alphaModFix/>
          </a:blip>
          <a:srcRect l="39434"/>
          <a:stretch/>
        </p:blipFill>
        <p:spPr>
          <a:xfrm>
            <a:off x="4571999" y="539500"/>
            <a:ext cx="4376352" cy="4064499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606" name="Google Shape;606;p38"/>
          <p:cNvSpPr txBox="1">
            <a:spLocks noGrp="1"/>
          </p:cNvSpPr>
          <p:nvPr>
            <p:ph type="subTitle" idx="1"/>
          </p:nvPr>
        </p:nvSpPr>
        <p:spPr>
          <a:xfrm>
            <a:off x="720000" y="1840200"/>
            <a:ext cx="4846200" cy="1463100"/>
          </a:xfrm>
          <a:prstGeom prst="rect">
            <a:avLst/>
          </a:prstGeom>
        </p:spPr>
        <p:txBody>
          <a:bodyPr spcFirstLastPara="1" wrap="square" lIns="182875" tIns="274300" rIns="182875" bIns="182875" anchor="ctr" anchorCtr="0">
            <a:no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700000000000000" pitchFamily="2" charset="-78"/>
              </a:rPr>
              <a:t>این قالب شامل اسلایدهایی با طراحی زیبا و جذاب، تصاویر بیانی، نمودارها، جداول و فهرست منابع است که به شما کمک می کند تا مفاهیم خود را به طور روان و قابل درک ارائه دهید. همچنین، این قالب حاوی گزینه های ویرایش پذیری است و شما می توانید آن را به صورتی که می خواهید ویرایش کنید.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39"/>
          <p:cNvSpPr/>
          <p:nvPr/>
        </p:nvSpPr>
        <p:spPr>
          <a:xfrm flipH="1">
            <a:off x="4502493" y="531837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612" name="Google Shape;612;p39"/>
          <p:cNvSpPr/>
          <p:nvPr/>
        </p:nvSpPr>
        <p:spPr>
          <a:xfrm flipH="1">
            <a:off x="6997022" y="2997275"/>
            <a:ext cx="2146977" cy="2146219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613" name="Google Shape;613;p39"/>
          <p:cNvSpPr/>
          <p:nvPr/>
        </p:nvSpPr>
        <p:spPr>
          <a:xfrm flipH="1">
            <a:off x="-103" y="0"/>
            <a:ext cx="2146977" cy="2146219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614" name="Google Shape;614;p39"/>
          <p:cNvSpPr txBox="1">
            <a:spLocks noGrp="1"/>
          </p:cNvSpPr>
          <p:nvPr>
            <p:ph type="title"/>
          </p:nvPr>
        </p:nvSpPr>
        <p:spPr>
          <a:xfrm>
            <a:off x="1474714" y="1469575"/>
            <a:ext cx="6194700" cy="1679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cs typeface="B Nazanin" panose="00000400000000000000" pitchFamily="2" charset="-78"/>
              </a:rPr>
              <a:t>1,234,567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615" name="Google Shape;615;p39"/>
          <p:cNvSpPr txBox="1">
            <a:spLocks noGrp="1"/>
          </p:cNvSpPr>
          <p:nvPr>
            <p:ph type="subTitle" idx="1"/>
          </p:nvPr>
        </p:nvSpPr>
        <p:spPr>
          <a:xfrm>
            <a:off x="1474700" y="3149099"/>
            <a:ext cx="6194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اعداد بزرگ توجه مخاطبان شما را جلب می کند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616" name="Google Shape;616;p39"/>
          <p:cNvSpPr txBox="1"/>
          <p:nvPr/>
        </p:nvSpPr>
        <p:spPr>
          <a:xfrm>
            <a:off x="7302559" y="193425"/>
            <a:ext cx="1645800" cy="191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 rtl="1"/>
            <a:r>
              <a:rPr lang="fa-IR" sz="1000" dirty="0">
                <a:solidFill>
                  <a:schemeClr val="dk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نام داروخانه</a:t>
            </a:r>
            <a:endParaRPr sz="1000"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grpSp>
        <p:nvGrpSpPr>
          <p:cNvPr id="617" name="Google Shape;617;p39"/>
          <p:cNvGrpSpPr/>
          <p:nvPr/>
        </p:nvGrpSpPr>
        <p:grpSpPr>
          <a:xfrm>
            <a:off x="4326634" y="684235"/>
            <a:ext cx="490728" cy="640067"/>
            <a:chOff x="6815008" y="1970135"/>
            <a:chExt cx="253305" cy="333733"/>
          </a:xfrm>
        </p:grpSpPr>
        <p:sp>
          <p:nvSpPr>
            <p:cNvPr id="618" name="Google Shape;618;p39"/>
            <p:cNvSpPr/>
            <p:nvPr/>
          </p:nvSpPr>
          <p:spPr>
            <a:xfrm>
              <a:off x="6815008" y="1970135"/>
              <a:ext cx="253305" cy="333733"/>
            </a:xfrm>
            <a:custGeom>
              <a:avLst/>
              <a:gdLst/>
              <a:ahLst/>
              <a:cxnLst/>
              <a:rect l="l" t="t" r="r" b="b"/>
              <a:pathLst>
                <a:path w="7502" h="9884" extrusionOk="0">
                  <a:moveTo>
                    <a:pt x="7002" y="8430"/>
                  </a:moveTo>
                  <a:lnTo>
                    <a:pt x="5906" y="9407"/>
                  </a:lnTo>
                  <a:lnTo>
                    <a:pt x="5906" y="8430"/>
                  </a:lnTo>
                  <a:close/>
                  <a:moveTo>
                    <a:pt x="262" y="0"/>
                  </a:moveTo>
                  <a:cubicBezTo>
                    <a:pt x="119" y="0"/>
                    <a:pt x="0" y="119"/>
                    <a:pt x="0" y="262"/>
                  </a:cubicBezTo>
                  <a:lnTo>
                    <a:pt x="0" y="9621"/>
                  </a:lnTo>
                  <a:cubicBezTo>
                    <a:pt x="0" y="9764"/>
                    <a:pt x="119" y="9883"/>
                    <a:pt x="262" y="9883"/>
                  </a:cubicBezTo>
                  <a:lnTo>
                    <a:pt x="5763" y="9883"/>
                  </a:lnTo>
                  <a:cubicBezTo>
                    <a:pt x="5787" y="9883"/>
                    <a:pt x="5835" y="9859"/>
                    <a:pt x="5859" y="9836"/>
                  </a:cubicBezTo>
                  <a:lnTo>
                    <a:pt x="7454" y="8383"/>
                  </a:lnTo>
                  <a:cubicBezTo>
                    <a:pt x="7502" y="8359"/>
                    <a:pt x="7502" y="8311"/>
                    <a:pt x="7502" y="8288"/>
                  </a:cubicBezTo>
                  <a:lnTo>
                    <a:pt x="7502" y="1715"/>
                  </a:lnTo>
                  <a:cubicBezTo>
                    <a:pt x="7502" y="1643"/>
                    <a:pt x="7454" y="1572"/>
                    <a:pt x="7359" y="1572"/>
                  </a:cubicBezTo>
                  <a:cubicBezTo>
                    <a:pt x="7287" y="1572"/>
                    <a:pt x="7216" y="1643"/>
                    <a:pt x="7216" y="1715"/>
                  </a:cubicBezTo>
                  <a:lnTo>
                    <a:pt x="7216" y="8121"/>
                  </a:lnTo>
                  <a:lnTo>
                    <a:pt x="5763" y="8121"/>
                  </a:lnTo>
                  <a:cubicBezTo>
                    <a:pt x="5692" y="8121"/>
                    <a:pt x="5620" y="8192"/>
                    <a:pt x="5620" y="8288"/>
                  </a:cubicBezTo>
                  <a:lnTo>
                    <a:pt x="5620" y="9574"/>
                  </a:lnTo>
                  <a:lnTo>
                    <a:pt x="286" y="9574"/>
                  </a:lnTo>
                  <a:lnTo>
                    <a:pt x="286" y="310"/>
                  </a:lnTo>
                  <a:lnTo>
                    <a:pt x="7216" y="310"/>
                  </a:lnTo>
                  <a:lnTo>
                    <a:pt x="7216" y="1167"/>
                  </a:lnTo>
                  <a:cubicBezTo>
                    <a:pt x="7216" y="1239"/>
                    <a:pt x="7287" y="1310"/>
                    <a:pt x="7359" y="1310"/>
                  </a:cubicBezTo>
                  <a:cubicBezTo>
                    <a:pt x="7454" y="1310"/>
                    <a:pt x="7502" y="1239"/>
                    <a:pt x="7502" y="1167"/>
                  </a:cubicBezTo>
                  <a:lnTo>
                    <a:pt x="7502" y="262"/>
                  </a:lnTo>
                  <a:cubicBezTo>
                    <a:pt x="7502" y="119"/>
                    <a:pt x="7383" y="0"/>
                    <a:pt x="72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19" name="Google Shape;619;p39"/>
            <p:cNvSpPr/>
            <p:nvPr/>
          </p:nvSpPr>
          <p:spPr>
            <a:xfrm>
              <a:off x="6897023" y="1995054"/>
              <a:ext cx="90085" cy="9691"/>
            </a:xfrm>
            <a:custGeom>
              <a:avLst/>
              <a:gdLst/>
              <a:ahLst/>
              <a:cxnLst/>
              <a:rect l="l" t="t" r="r" b="b"/>
              <a:pathLst>
                <a:path w="2668" h="287" extrusionOk="0">
                  <a:moveTo>
                    <a:pt x="167" y="0"/>
                  </a:moveTo>
                  <a:cubicBezTo>
                    <a:pt x="72" y="0"/>
                    <a:pt x="0" y="48"/>
                    <a:pt x="0" y="143"/>
                  </a:cubicBezTo>
                  <a:cubicBezTo>
                    <a:pt x="0" y="215"/>
                    <a:pt x="72" y="286"/>
                    <a:pt x="167" y="286"/>
                  </a:cubicBezTo>
                  <a:lnTo>
                    <a:pt x="2501" y="286"/>
                  </a:lnTo>
                  <a:cubicBezTo>
                    <a:pt x="2596" y="286"/>
                    <a:pt x="2668" y="215"/>
                    <a:pt x="2668" y="143"/>
                  </a:cubicBezTo>
                  <a:cubicBezTo>
                    <a:pt x="2668" y="48"/>
                    <a:pt x="2596" y="0"/>
                    <a:pt x="2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0" name="Google Shape;620;p39"/>
            <p:cNvSpPr/>
            <p:nvPr/>
          </p:nvSpPr>
          <p:spPr>
            <a:xfrm>
              <a:off x="6877710" y="2013557"/>
              <a:ext cx="128712" cy="10467"/>
            </a:xfrm>
            <a:custGeom>
              <a:avLst/>
              <a:gdLst/>
              <a:ahLst/>
              <a:cxnLst/>
              <a:rect l="l" t="t" r="r" b="b"/>
              <a:pathLst>
                <a:path w="3812" h="310" extrusionOk="0">
                  <a:moveTo>
                    <a:pt x="144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38"/>
                    <a:pt x="72" y="310"/>
                    <a:pt x="144" y="310"/>
                  </a:cubicBezTo>
                  <a:lnTo>
                    <a:pt x="3668" y="310"/>
                  </a:lnTo>
                  <a:cubicBezTo>
                    <a:pt x="3740" y="310"/>
                    <a:pt x="3811" y="238"/>
                    <a:pt x="3811" y="143"/>
                  </a:cubicBezTo>
                  <a:cubicBezTo>
                    <a:pt x="3811" y="72"/>
                    <a:pt x="3740" y="0"/>
                    <a:pt x="36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1" name="Google Shape;621;p39"/>
            <p:cNvSpPr/>
            <p:nvPr/>
          </p:nvSpPr>
          <p:spPr>
            <a:xfrm>
              <a:off x="6870484" y="2091149"/>
              <a:ext cx="33799" cy="24547"/>
            </a:xfrm>
            <a:custGeom>
              <a:avLst/>
              <a:gdLst/>
              <a:ahLst/>
              <a:cxnLst/>
              <a:rect l="l" t="t" r="r" b="b"/>
              <a:pathLst>
                <a:path w="1001" h="727" extrusionOk="0">
                  <a:moveTo>
                    <a:pt x="846" y="0"/>
                  </a:moveTo>
                  <a:cubicBezTo>
                    <a:pt x="810" y="0"/>
                    <a:pt x="774" y="12"/>
                    <a:pt x="739" y="36"/>
                  </a:cubicBezTo>
                  <a:lnTo>
                    <a:pt x="405" y="393"/>
                  </a:lnTo>
                  <a:lnTo>
                    <a:pt x="262" y="250"/>
                  </a:lnTo>
                  <a:cubicBezTo>
                    <a:pt x="227" y="226"/>
                    <a:pt x="191" y="215"/>
                    <a:pt x="155" y="215"/>
                  </a:cubicBezTo>
                  <a:cubicBezTo>
                    <a:pt x="120" y="215"/>
                    <a:pt x="84" y="226"/>
                    <a:pt x="48" y="250"/>
                  </a:cubicBezTo>
                  <a:cubicBezTo>
                    <a:pt x="0" y="298"/>
                    <a:pt x="0" y="393"/>
                    <a:pt x="48" y="465"/>
                  </a:cubicBezTo>
                  <a:lnTo>
                    <a:pt x="286" y="703"/>
                  </a:lnTo>
                  <a:cubicBezTo>
                    <a:pt x="310" y="727"/>
                    <a:pt x="358" y="727"/>
                    <a:pt x="381" y="727"/>
                  </a:cubicBezTo>
                  <a:cubicBezTo>
                    <a:pt x="429" y="727"/>
                    <a:pt x="477" y="727"/>
                    <a:pt x="501" y="703"/>
                  </a:cubicBezTo>
                  <a:lnTo>
                    <a:pt x="953" y="250"/>
                  </a:lnTo>
                  <a:cubicBezTo>
                    <a:pt x="1001" y="179"/>
                    <a:pt x="1001" y="107"/>
                    <a:pt x="953" y="36"/>
                  </a:cubicBezTo>
                  <a:cubicBezTo>
                    <a:pt x="917" y="12"/>
                    <a:pt x="882" y="0"/>
                    <a:pt x="8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2" name="Google Shape;622;p39"/>
            <p:cNvSpPr/>
            <p:nvPr/>
          </p:nvSpPr>
          <p:spPr>
            <a:xfrm>
              <a:off x="6980659" y="2091149"/>
              <a:ext cx="34609" cy="24547"/>
            </a:xfrm>
            <a:custGeom>
              <a:avLst/>
              <a:gdLst/>
              <a:ahLst/>
              <a:cxnLst/>
              <a:rect l="l" t="t" r="r" b="b"/>
              <a:pathLst>
                <a:path w="1025" h="727" extrusionOk="0">
                  <a:moveTo>
                    <a:pt x="857" y="0"/>
                  </a:moveTo>
                  <a:cubicBezTo>
                    <a:pt x="822" y="0"/>
                    <a:pt x="786" y="12"/>
                    <a:pt x="762" y="36"/>
                  </a:cubicBezTo>
                  <a:lnTo>
                    <a:pt x="405" y="393"/>
                  </a:lnTo>
                  <a:lnTo>
                    <a:pt x="286" y="250"/>
                  </a:lnTo>
                  <a:cubicBezTo>
                    <a:pt x="250" y="226"/>
                    <a:pt x="208" y="215"/>
                    <a:pt x="170" y="215"/>
                  </a:cubicBezTo>
                  <a:cubicBezTo>
                    <a:pt x="131" y="215"/>
                    <a:pt x="95" y="226"/>
                    <a:pt x="71" y="250"/>
                  </a:cubicBezTo>
                  <a:cubicBezTo>
                    <a:pt x="0" y="298"/>
                    <a:pt x="0" y="393"/>
                    <a:pt x="71" y="465"/>
                  </a:cubicBezTo>
                  <a:lnTo>
                    <a:pt x="310" y="703"/>
                  </a:lnTo>
                  <a:cubicBezTo>
                    <a:pt x="333" y="727"/>
                    <a:pt x="381" y="727"/>
                    <a:pt x="405" y="727"/>
                  </a:cubicBezTo>
                  <a:cubicBezTo>
                    <a:pt x="453" y="727"/>
                    <a:pt x="476" y="727"/>
                    <a:pt x="500" y="703"/>
                  </a:cubicBezTo>
                  <a:lnTo>
                    <a:pt x="953" y="250"/>
                  </a:lnTo>
                  <a:cubicBezTo>
                    <a:pt x="1024" y="179"/>
                    <a:pt x="1024" y="107"/>
                    <a:pt x="953" y="36"/>
                  </a:cubicBezTo>
                  <a:cubicBezTo>
                    <a:pt x="929" y="12"/>
                    <a:pt x="893" y="0"/>
                    <a:pt x="8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3" name="Google Shape;623;p39"/>
            <p:cNvSpPr/>
            <p:nvPr/>
          </p:nvSpPr>
          <p:spPr>
            <a:xfrm>
              <a:off x="6925960" y="2175764"/>
              <a:ext cx="34609" cy="25155"/>
            </a:xfrm>
            <a:custGeom>
              <a:avLst/>
              <a:gdLst/>
              <a:ahLst/>
              <a:cxnLst/>
              <a:rect l="l" t="t" r="r" b="b"/>
              <a:pathLst>
                <a:path w="1025" h="745" extrusionOk="0">
                  <a:moveTo>
                    <a:pt x="858" y="1"/>
                  </a:moveTo>
                  <a:cubicBezTo>
                    <a:pt x="822" y="1"/>
                    <a:pt x="787" y="19"/>
                    <a:pt x="763" y="54"/>
                  </a:cubicBezTo>
                  <a:lnTo>
                    <a:pt x="406" y="388"/>
                  </a:lnTo>
                  <a:lnTo>
                    <a:pt x="286" y="269"/>
                  </a:lnTo>
                  <a:cubicBezTo>
                    <a:pt x="251" y="233"/>
                    <a:pt x="209" y="215"/>
                    <a:pt x="170" y="215"/>
                  </a:cubicBezTo>
                  <a:cubicBezTo>
                    <a:pt x="132" y="215"/>
                    <a:pt x="96" y="233"/>
                    <a:pt x="72" y="269"/>
                  </a:cubicBezTo>
                  <a:cubicBezTo>
                    <a:pt x="1" y="316"/>
                    <a:pt x="1" y="411"/>
                    <a:pt x="72" y="459"/>
                  </a:cubicBezTo>
                  <a:lnTo>
                    <a:pt x="310" y="697"/>
                  </a:lnTo>
                  <a:cubicBezTo>
                    <a:pt x="334" y="721"/>
                    <a:pt x="382" y="745"/>
                    <a:pt x="406" y="745"/>
                  </a:cubicBezTo>
                  <a:cubicBezTo>
                    <a:pt x="453" y="745"/>
                    <a:pt x="477" y="721"/>
                    <a:pt x="501" y="697"/>
                  </a:cubicBezTo>
                  <a:lnTo>
                    <a:pt x="953" y="245"/>
                  </a:lnTo>
                  <a:cubicBezTo>
                    <a:pt x="1025" y="197"/>
                    <a:pt x="1025" y="102"/>
                    <a:pt x="953" y="54"/>
                  </a:cubicBezTo>
                  <a:cubicBezTo>
                    <a:pt x="929" y="19"/>
                    <a:pt x="894" y="1"/>
                    <a:pt x="8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4" name="Google Shape;624;p39"/>
            <p:cNvSpPr/>
            <p:nvPr/>
          </p:nvSpPr>
          <p:spPr>
            <a:xfrm>
              <a:off x="6870484" y="2175764"/>
              <a:ext cx="33799" cy="25155"/>
            </a:xfrm>
            <a:custGeom>
              <a:avLst/>
              <a:gdLst/>
              <a:ahLst/>
              <a:cxnLst/>
              <a:rect l="l" t="t" r="r" b="b"/>
              <a:pathLst>
                <a:path w="1001" h="745" extrusionOk="0">
                  <a:moveTo>
                    <a:pt x="846" y="1"/>
                  </a:moveTo>
                  <a:cubicBezTo>
                    <a:pt x="810" y="1"/>
                    <a:pt x="774" y="19"/>
                    <a:pt x="739" y="54"/>
                  </a:cubicBezTo>
                  <a:lnTo>
                    <a:pt x="405" y="388"/>
                  </a:lnTo>
                  <a:lnTo>
                    <a:pt x="262" y="269"/>
                  </a:lnTo>
                  <a:cubicBezTo>
                    <a:pt x="227" y="233"/>
                    <a:pt x="191" y="215"/>
                    <a:pt x="155" y="215"/>
                  </a:cubicBezTo>
                  <a:cubicBezTo>
                    <a:pt x="120" y="215"/>
                    <a:pt x="84" y="233"/>
                    <a:pt x="48" y="269"/>
                  </a:cubicBezTo>
                  <a:cubicBezTo>
                    <a:pt x="0" y="316"/>
                    <a:pt x="0" y="411"/>
                    <a:pt x="48" y="459"/>
                  </a:cubicBezTo>
                  <a:lnTo>
                    <a:pt x="286" y="697"/>
                  </a:lnTo>
                  <a:cubicBezTo>
                    <a:pt x="310" y="721"/>
                    <a:pt x="358" y="745"/>
                    <a:pt x="381" y="745"/>
                  </a:cubicBezTo>
                  <a:cubicBezTo>
                    <a:pt x="429" y="745"/>
                    <a:pt x="477" y="721"/>
                    <a:pt x="501" y="697"/>
                  </a:cubicBezTo>
                  <a:lnTo>
                    <a:pt x="953" y="245"/>
                  </a:lnTo>
                  <a:cubicBezTo>
                    <a:pt x="1001" y="197"/>
                    <a:pt x="1001" y="102"/>
                    <a:pt x="953" y="54"/>
                  </a:cubicBezTo>
                  <a:cubicBezTo>
                    <a:pt x="917" y="19"/>
                    <a:pt x="882" y="1"/>
                    <a:pt x="8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5" name="Google Shape;625;p39"/>
            <p:cNvSpPr/>
            <p:nvPr/>
          </p:nvSpPr>
          <p:spPr>
            <a:xfrm>
              <a:off x="6932409" y="2097970"/>
              <a:ext cx="19314" cy="10501"/>
            </a:xfrm>
            <a:custGeom>
              <a:avLst/>
              <a:gdLst/>
              <a:ahLst/>
              <a:cxnLst/>
              <a:rect l="l" t="t" r="r" b="b"/>
              <a:pathLst>
                <a:path w="572" h="311" extrusionOk="0">
                  <a:moveTo>
                    <a:pt x="143" y="1"/>
                  </a:moveTo>
                  <a:cubicBezTo>
                    <a:pt x="48" y="1"/>
                    <a:pt x="0" y="72"/>
                    <a:pt x="0" y="144"/>
                  </a:cubicBezTo>
                  <a:cubicBezTo>
                    <a:pt x="0" y="239"/>
                    <a:pt x="48" y="310"/>
                    <a:pt x="143" y="310"/>
                  </a:cubicBezTo>
                  <a:lnTo>
                    <a:pt x="429" y="310"/>
                  </a:lnTo>
                  <a:cubicBezTo>
                    <a:pt x="500" y="310"/>
                    <a:pt x="572" y="239"/>
                    <a:pt x="572" y="144"/>
                  </a:cubicBezTo>
                  <a:cubicBezTo>
                    <a:pt x="572" y="72"/>
                    <a:pt x="500" y="1"/>
                    <a:pt x="4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6" name="Google Shape;626;p39"/>
            <p:cNvSpPr/>
            <p:nvPr/>
          </p:nvSpPr>
          <p:spPr>
            <a:xfrm>
              <a:off x="6986264" y="2183193"/>
              <a:ext cx="20158" cy="10501"/>
            </a:xfrm>
            <a:custGeom>
              <a:avLst/>
              <a:gdLst/>
              <a:ahLst/>
              <a:cxnLst/>
              <a:rect l="l" t="t" r="r" b="b"/>
              <a:pathLst>
                <a:path w="597" h="311" extrusionOk="0">
                  <a:moveTo>
                    <a:pt x="144" y="1"/>
                  </a:moveTo>
                  <a:cubicBezTo>
                    <a:pt x="72" y="1"/>
                    <a:pt x="1" y="72"/>
                    <a:pt x="1" y="168"/>
                  </a:cubicBezTo>
                  <a:cubicBezTo>
                    <a:pt x="1" y="239"/>
                    <a:pt x="72" y="311"/>
                    <a:pt x="144" y="311"/>
                  </a:cubicBezTo>
                  <a:lnTo>
                    <a:pt x="453" y="311"/>
                  </a:lnTo>
                  <a:cubicBezTo>
                    <a:pt x="525" y="311"/>
                    <a:pt x="596" y="239"/>
                    <a:pt x="596" y="168"/>
                  </a:cubicBezTo>
                  <a:cubicBezTo>
                    <a:pt x="596" y="72"/>
                    <a:pt x="525" y="1"/>
                    <a:pt x="4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7" name="Google Shape;627;p39"/>
            <p:cNvSpPr/>
            <p:nvPr/>
          </p:nvSpPr>
          <p:spPr>
            <a:xfrm>
              <a:off x="6859240" y="2241099"/>
              <a:ext cx="43456" cy="9691"/>
            </a:xfrm>
            <a:custGeom>
              <a:avLst/>
              <a:gdLst/>
              <a:ahLst/>
              <a:cxnLst/>
              <a:rect l="l" t="t" r="r" b="b"/>
              <a:pathLst>
                <a:path w="1287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3"/>
                  </a:cubicBezTo>
                  <a:cubicBezTo>
                    <a:pt x="0" y="239"/>
                    <a:pt x="72" y="286"/>
                    <a:pt x="143" y="286"/>
                  </a:cubicBezTo>
                  <a:lnTo>
                    <a:pt x="1119" y="286"/>
                  </a:lnTo>
                  <a:cubicBezTo>
                    <a:pt x="1215" y="286"/>
                    <a:pt x="1286" y="239"/>
                    <a:pt x="1286" y="143"/>
                  </a:cubicBezTo>
                  <a:cubicBezTo>
                    <a:pt x="1286" y="72"/>
                    <a:pt x="1215" y="1"/>
                    <a:pt x="11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8" name="Google Shape;628;p39"/>
            <p:cNvSpPr/>
            <p:nvPr/>
          </p:nvSpPr>
          <p:spPr>
            <a:xfrm>
              <a:off x="6859240" y="2261190"/>
              <a:ext cx="69961" cy="9691"/>
            </a:xfrm>
            <a:custGeom>
              <a:avLst/>
              <a:gdLst/>
              <a:ahLst/>
              <a:cxnLst/>
              <a:rect l="l" t="t" r="r" b="b"/>
              <a:pathLst>
                <a:path w="2072" h="287" extrusionOk="0">
                  <a:moveTo>
                    <a:pt x="143" y="1"/>
                  </a:moveTo>
                  <a:cubicBezTo>
                    <a:pt x="72" y="1"/>
                    <a:pt x="0" y="49"/>
                    <a:pt x="0" y="144"/>
                  </a:cubicBezTo>
                  <a:cubicBezTo>
                    <a:pt x="0" y="215"/>
                    <a:pt x="72" y="287"/>
                    <a:pt x="143" y="287"/>
                  </a:cubicBezTo>
                  <a:lnTo>
                    <a:pt x="1929" y="287"/>
                  </a:lnTo>
                  <a:cubicBezTo>
                    <a:pt x="2000" y="287"/>
                    <a:pt x="2072" y="215"/>
                    <a:pt x="2072" y="144"/>
                  </a:cubicBezTo>
                  <a:cubicBezTo>
                    <a:pt x="2072" y="49"/>
                    <a:pt x="2000" y="1"/>
                    <a:pt x="19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29" name="Google Shape;629;p39"/>
            <p:cNvSpPr/>
            <p:nvPr/>
          </p:nvSpPr>
          <p:spPr>
            <a:xfrm>
              <a:off x="6855188" y="2046512"/>
              <a:ext cx="173721" cy="180947"/>
            </a:xfrm>
            <a:custGeom>
              <a:avLst/>
              <a:gdLst/>
              <a:ahLst/>
              <a:cxnLst/>
              <a:rect l="l" t="t" r="r" b="b"/>
              <a:pathLst>
                <a:path w="5145" h="5359" extrusionOk="0">
                  <a:moveTo>
                    <a:pt x="4835" y="310"/>
                  </a:moveTo>
                  <a:lnTo>
                    <a:pt x="4835" y="596"/>
                  </a:lnTo>
                  <a:lnTo>
                    <a:pt x="1239" y="596"/>
                  </a:lnTo>
                  <a:cubicBezTo>
                    <a:pt x="1168" y="596"/>
                    <a:pt x="1096" y="667"/>
                    <a:pt x="1096" y="739"/>
                  </a:cubicBezTo>
                  <a:cubicBezTo>
                    <a:pt x="1096" y="810"/>
                    <a:pt x="1168" y="882"/>
                    <a:pt x="1239" y="882"/>
                  </a:cubicBezTo>
                  <a:lnTo>
                    <a:pt x="1668" y="882"/>
                  </a:lnTo>
                  <a:lnTo>
                    <a:pt x="1668" y="2453"/>
                  </a:lnTo>
                  <a:lnTo>
                    <a:pt x="287" y="2453"/>
                  </a:lnTo>
                  <a:lnTo>
                    <a:pt x="287" y="882"/>
                  </a:lnTo>
                  <a:lnTo>
                    <a:pt x="668" y="882"/>
                  </a:lnTo>
                  <a:cubicBezTo>
                    <a:pt x="763" y="882"/>
                    <a:pt x="834" y="810"/>
                    <a:pt x="834" y="739"/>
                  </a:cubicBezTo>
                  <a:cubicBezTo>
                    <a:pt x="834" y="667"/>
                    <a:pt x="763" y="596"/>
                    <a:pt x="668" y="596"/>
                  </a:cubicBezTo>
                  <a:lnTo>
                    <a:pt x="287" y="596"/>
                  </a:lnTo>
                  <a:lnTo>
                    <a:pt x="287" y="310"/>
                  </a:lnTo>
                  <a:close/>
                  <a:moveTo>
                    <a:pt x="3192" y="882"/>
                  </a:moveTo>
                  <a:lnTo>
                    <a:pt x="3192" y="2453"/>
                  </a:lnTo>
                  <a:lnTo>
                    <a:pt x="1954" y="2453"/>
                  </a:lnTo>
                  <a:lnTo>
                    <a:pt x="1954" y="882"/>
                  </a:lnTo>
                  <a:close/>
                  <a:moveTo>
                    <a:pt x="4835" y="882"/>
                  </a:moveTo>
                  <a:lnTo>
                    <a:pt x="4835" y="2453"/>
                  </a:lnTo>
                  <a:lnTo>
                    <a:pt x="3478" y="2453"/>
                  </a:lnTo>
                  <a:lnTo>
                    <a:pt x="3478" y="882"/>
                  </a:lnTo>
                  <a:close/>
                  <a:moveTo>
                    <a:pt x="4835" y="2739"/>
                  </a:moveTo>
                  <a:lnTo>
                    <a:pt x="4835" y="3049"/>
                  </a:lnTo>
                  <a:lnTo>
                    <a:pt x="287" y="3049"/>
                  </a:lnTo>
                  <a:lnTo>
                    <a:pt x="287" y="2739"/>
                  </a:lnTo>
                  <a:close/>
                  <a:moveTo>
                    <a:pt x="3192" y="3358"/>
                  </a:moveTo>
                  <a:lnTo>
                    <a:pt x="3192" y="5049"/>
                  </a:lnTo>
                  <a:lnTo>
                    <a:pt x="1954" y="5049"/>
                  </a:lnTo>
                  <a:lnTo>
                    <a:pt x="1954" y="3358"/>
                  </a:lnTo>
                  <a:close/>
                  <a:moveTo>
                    <a:pt x="4835" y="3358"/>
                  </a:moveTo>
                  <a:lnTo>
                    <a:pt x="4835" y="5073"/>
                  </a:lnTo>
                  <a:lnTo>
                    <a:pt x="3478" y="5073"/>
                  </a:lnTo>
                  <a:lnTo>
                    <a:pt x="3478" y="3358"/>
                  </a:lnTo>
                  <a:close/>
                  <a:moveTo>
                    <a:pt x="144" y="1"/>
                  </a:moveTo>
                  <a:cubicBezTo>
                    <a:pt x="72" y="1"/>
                    <a:pt x="1" y="72"/>
                    <a:pt x="1" y="143"/>
                  </a:cubicBezTo>
                  <a:lnTo>
                    <a:pt x="1" y="5216"/>
                  </a:lnTo>
                  <a:cubicBezTo>
                    <a:pt x="1" y="5287"/>
                    <a:pt x="72" y="5359"/>
                    <a:pt x="144" y="5359"/>
                  </a:cubicBezTo>
                  <a:lnTo>
                    <a:pt x="787" y="5359"/>
                  </a:lnTo>
                  <a:cubicBezTo>
                    <a:pt x="882" y="5359"/>
                    <a:pt x="930" y="5287"/>
                    <a:pt x="930" y="5216"/>
                  </a:cubicBezTo>
                  <a:cubicBezTo>
                    <a:pt x="930" y="5121"/>
                    <a:pt x="882" y="5049"/>
                    <a:pt x="787" y="5049"/>
                  </a:cubicBezTo>
                  <a:lnTo>
                    <a:pt x="287" y="5049"/>
                  </a:lnTo>
                  <a:lnTo>
                    <a:pt x="287" y="3358"/>
                  </a:lnTo>
                  <a:lnTo>
                    <a:pt x="1668" y="3358"/>
                  </a:lnTo>
                  <a:lnTo>
                    <a:pt x="1668" y="5049"/>
                  </a:lnTo>
                  <a:lnTo>
                    <a:pt x="1358" y="5049"/>
                  </a:lnTo>
                  <a:cubicBezTo>
                    <a:pt x="1263" y="5049"/>
                    <a:pt x="1216" y="5121"/>
                    <a:pt x="1216" y="5216"/>
                  </a:cubicBezTo>
                  <a:cubicBezTo>
                    <a:pt x="1216" y="5287"/>
                    <a:pt x="1263" y="5359"/>
                    <a:pt x="1358" y="5359"/>
                  </a:cubicBezTo>
                  <a:lnTo>
                    <a:pt x="4978" y="5359"/>
                  </a:lnTo>
                  <a:cubicBezTo>
                    <a:pt x="5073" y="5359"/>
                    <a:pt x="5145" y="5287"/>
                    <a:pt x="5145" y="5216"/>
                  </a:cubicBezTo>
                  <a:lnTo>
                    <a:pt x="5145" y="143"/>
                  </a:lnTo>
                  <a:cubicBezTo>
                    <a:pt x="5145" y="72"/>
                    <a:pt x="5073" y="1"/>
                    <a:pt x="49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p4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داروخانه های ما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635" name="Google Shape;635;p40"/>
          <p:cNvSpPr txBox="1"/>
          <p:nvPr/>
        </p:nvSpPr>
        <p:spPr>
          <a:xfrm>
            <a:off x="7302559" y="193425"/>
            <a:ext cx="1645800" cy="191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 rtl="1"/>
            <a:r>
              <a:rPr lang="fa-IR" sz="1000" dirty="0">
                <a:solidFill>
                  <a:schemeClr val="dk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نام داروخانه</a:t>
            </a:r>
            <a:endParaRPr sz="1000"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grpSp>
        <p:nvGrpSpPr>
          <p:cNvPr id="636" name="Google Shape;636;p40"/>
          <p:cNvGrpSpPr/>
          <p:nvPr/>
        </p:nvGrpSpPr>
        <p:grpSpPr>
          <a:xfrm>
            <a:off x="4035054" y="1571953"/>
            <a:ext cx="4388949" cy="2680212"/>
            <a:chOff x="383615" y="1420162"/>
            <a:chExt cx="3772195" cy="2303181"/>
          </a:xfrm>
        </p:grpSpPr>
        <p:sp>
          <p:nvSpPr>
            <p:cNvPr id="637" name="Google Shape;637;p40"/>
            <p:cNvSpPr/>
            <p:nvPr/>
          </p:nvSpPr>
          <p:spPr>
            <a:xfrm>
              <a:off x="484692" y="1420162"/>
              <a:ext cx="553561" cy="340889"/>
            </a:xfrm>
            <a:custGeom>
              <a:avLst/>
              <a:gdLst/>
              <a:ahLst/>
              <a:cxnLst/>
              <a:rect l="l" t="t" r="r" b="b"/>
              <a:pathLst>
                <a:path w="11156" h="6870" extrusionOk="0">
                  <a:moveTo>
                    <a:pt x="4529" y="0"/>
                  </a:moveTo>
                  <a:cubicBezTo>
                    <a:pt x="4560" y="91"/>
                    <a:pt x="4590" y="152"/>
                    <a:pt x="4621" y="213"/>
                  </a:cubicBezTo>
                  <a:cubicBezTo>
                    <a:pt x="4651" y="304"/>
                    <a:pt x="4681" y="395"/>
                    <a:pt x="4712" y="517"/>
                  </a:cubicBezTo>
                  <a:cubicBezTo>
                    <a:pt x="4833" y="973"/>
                    <a:pt x="4681" y="1459"/>
                    <a:pt x="4529" y="1854"/>
                  </a:cubicBezTo>
                  <a:lnTo>
                    <a:pt x="4499" y="1945"/>
                  </a:lnTo>
                  <a:cubicBezTo>
                    <a:pt x="4408" y="2310"/>
                    <a:pt x="4377" y="2341"/>
                    <a:pt x="4165" y="2553"/>
                  </a:cubicBezTo>
                  <a:cubicBezTo>
                    <a:pt x="4134" y="2614"/>
                    <a:pt x="4104" y="2645"/>
                    <a:pt x="4043" y="2705"/>
                  </a:cubicBezTo>
                  <a:cubicBezTo>
                    <a:pt x="3861" y="2888"/>
                    <a:pt x="3891" y="2949"/>
                    <a:pt x="3891" y="3070"/>
                  </a:cubicBezTo>
                  <a:cubicBezTo>
                    <a:pt x="3891" y="3131"/>
                    <a:pt x="3891" y="3222"/>
                    <a:pt x="3861" y="3404"/>
                  </a:cubicBezTo>
                  <a:cubicBezTo>
                    <a:pt x="3769" y="3708"/>
                    <a:pt x="3648" y="3860"/>
                    <a:pt x="3465" y="3891"/>
                  </a:cubicBezTo>
                  <a:cubicBezTo>
                    <a:pt x="3447" y="3894"/>
                    <a:pt x="3428" y="3896"/>
                    <a:pt x="3409" y="3896"/>
                  </a:cubicBezTo>
                  <a:cubicBezTo>
                    <a:pt x="3269" y="3896"/>
                    <a:pt x="3105" y="3797"/>
                    <a:pt x="2918" y="3556"/>
                  </a:cubicBezTo>
                  <a:cubicBezTo>
                    <a:pt x="2631" y="3208"/>
                    <a:pt x="2386" y="3108"/>
                    <a:pt x="2117" y="3108"/>
                  </a:cubicBezTo>
                  <a:cubicBezTo>
                    <a:pt x="1987" y="3108"/>
                    <a:pt x="1851" y="3132"/>
                    <a:pt x="1703" y="3161"/>
                  </a:cubicBezTo>
                  <a:cubicBezTo>
                    <a:pt x="1490" y="3192"/>
                    <a:pt x="1247" y="3222"/>
                    <a:pt x="973" y="3222"/>
                  </a:cubicBezTo>
                  <a:cubicBezTo>
                    <a:pt x="899" y="3218"/>
                    <a:pt x="828" y="3216"/>
                    <a:pt x="760" y="3216"/>
                  </a:cubicBezTo>
                  <a:cubicBezTo>
                    <a:pt x="332" y="3216"/>
                    <a:pt x="53" y="3314"/>
                    <a:pt x="0" y="3708"/>
                  </a:cubicBezTo>
                  <a:cubicBezTo>
                    <a:pt x="365" y="3830"/>
                    <a:pt x="517" y="4164"/>
                    <a:pt x="639" y="4499"/>
                  </a:cubicBezTo>
                  <a:lnTo>
                    <a:pt x="973" y="4499"/>
                  </a:lnTo>
                  <a:lnTo>
                    <a:pt x="1003" y="4529"/>
                  </a:lnTo>
                  <a:cubicBezTo>
                    <a:pt x="1095" y="4529"/>
                    <a:pt x="1155" y="4529"/>
                    <a:pt x="1247" y="4559"/>
                  </a:cubicBezTo>
                  <a:cubicBezTo>
                    <a:pt x="1520" y="4590"/>
                    <a:pt x="1824" y="4651"/>
                    <a:pt x="2067" y="4711"/>
                  </a:cubicBezTo>
                  <a:cubicBezTo>
                    <a:pt x="2158" y="4742"/>
                    <a:pt x="2219" y="4742"/>
                    <a:pt x="2280" y="4772"/>
                  </a:cubicBezTo>
                  <a:cubicBezTo>
                    <a:pt x="2645" y="4924"/>
                    <a:pt x="2766" y="5259"/>
                    <a:pt x="2888" y="5563"/>
                  </a:cubicBezTo>
                  <a:cubicBezTo>
                    <a:pt x="3031" y="5993"/>
                    <a:pt x="3148" y="6234"/>
                    <a:pt x="3518" y="6234"/>
                  </a:cubicBezTo>
                  <a:cubicBezTo>
                    <a:pt x="3540" y="6234"/>
                    <a:pt x="3563" y="6233"/>
                    <a:pt x="3587" y="6231"/>
                  </a:cubicBezTo>
                  <a:cubicBezTo>
                    <a:pt x="3709" y="6201"/>
                    <a:pt x="3830" y="6170"/>
                    <a:pt x="3952" y="6140"/>
                  </a:cubicBezTo>
                  <a:cubicBezTo>
                    <a:pt x="4134" y="6079"/>
                    <a:pt x="4317" y="6049"/>
                    <a:pt x="4590" y="6049"/>
                  </a:cubicBezTo>
                  <a:lnTo>
                    <a:pt x="4955" y="6049"/>
                  </a:lnTo>
                  <a:cubicBezTo>
                    <a:pt x="5259" y="6079"/>
                    <a:pt x="5593" y="6079"/>
                    <a:pt x="5897" y="6079"/>
                  </a:cubicBezTo>
                  <a:lnTo>
                    <a:pt x="5928" y="6079"/>
                  </a:lnTo>
                  <a:cubicBezTo>
                    <a:pt x="6201" y="6079"/>
                    <a:pt x="6414" y="6079"/>
                    <a:pt x="6687" y="6170"/>
                  </a:cubicBezTo>
                  <a:cubicBezTo>
                    <a:pt x="6870" y="6201"/>
                    <a:pt x="7022" y="6292"/>
                    <a:pt x="7174" y="6383"/>
                  </a:cubicBezTo>
                  <a:cubicBezTo>
                    <a:pt x="7326" y="6474"/>
                    <a:pt x="7447" y="6566"/>
                    <a:pt x="7630" y="6596"/>
                  </a:cubicBezTo>
                  <a:cubicBezTo>
                    <a:pt x="7812" y="6657"/>
                    <a:pt x="7994" y="6657"/>
                    <a:pt x="8207" y="6657"/>
                  </a:cubicBezTo>
                  <a:lnTo>
                    <a:pt x="8602" y="6657"/>
                  </a:lnTo>
                  <a:cubicBezTo>
                    <a:pt x="8694" y="6657"/>
                    <a:pt x="8815" y="6626"/>
                    <a:pt x="8937" y="6626"/>
                  </a:cubicBezTo>
                  <a:lnTo>
                    <a:pt x="8967" y="6626"/>
                  </a:lnTo>
                  <a:lnTo>
                    <a:pt x="9028" y="6657"/>
                  </a:lnTo>
                  <a:lnTo>
                    <a:pt x="9241" y="6657"/>
                  </a:lnTo>
                  <a:cubicBezTo>
                    <a:pt x="9271" y="6657"/>
                    <a:pt x="9332" y="6657"/>
                    <a:pt x="9393" y="6687"/>
                  </a:cubicBezTo>
                  <a:lnTo>
                    <a:pt x="9453" y="6687"/>
                  </a:lnTo>
                  <a:cubicBezTo>
                    <a:pt x="9514" y="6687"/>
                    <a:pt x="9575" y="6718"/>
                    <a:pt x="9636" y="6748"/>
                  </a:cubicBezTo>
                  <a:lnTo>
                    <a:pt x="9727" y="6778"/>
                  </a:lnTo>
                  <a:lnTo>
                    <a:pt x="9788" y="6809"/>
                  </a:lnTo>
                  <a:lnTo>
                    <a:pt x="9788" y="6778"/>
                  </a:lnTo>
                  <a:lnTo>
                    <a:pt x="9909" y="6870"/>
                  </a:lnTo>
                  <a:cubicBezTo>
                    <a:pt x="9940" y="6626"/>
                    <a:pt x="10001" y="6414"/>
                    <a:pt x="10031" y="6170"/>
                  </a:cubicBezTo>
                  <a:cubicBezTo>
                    <a:pt x="10183" y="5289"/>
                    <a:pt x="10335" y="4408"/>
                    <a:pt x="10608" y="3556"/>
                  </a:cubicBezTo>
                  <a:cubicBezTo>
                    <a:pt x="10700" y="3252"/>
                    <a:pt x="10791" y="2949"/>
                    <a:pt x="10912" y="2614"/>
                  </a:cubicBezTo>
                  <a:cubicBezTo>
                    <a:pt x="11004" y="2371"/>
                    <a:pt x="11095" y="2097"/>
                    <a:pt x="11156" y="1854"/>
                  </a:cubicBezTo>
                  <a:cubicBezTo>
                    <a:pt x="10791" y="1763"/>
                    <a:pt x="10456" y="1642"/>
                    <a:pt x="10153" y="1550"/>
                  </a:cubicBezTo>
                  <a:cubicBezTo>
                    <a:pt x="8694" y="1034"/>
                    <a:pt x="6566" y="365"/>
                    <a:pt x="4529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8" name="Google Shape;638;p40"/>
            <p:cNvSpPr/>
            <p:nvPr/>
          </p:nvSpPr>
          <p:spPr>
            <a:xfrm>
              <a:off x="1071404" y="1522728"/>
              <a:ext cx="722467" cy="437400"/>
            </a:xfrm>
            <a:custGeom>
              <a:avLst/>
              <a:gdLst/>
              <a:ahLst/>
              <a:cxnLst/>
              <a:rect l="l" t="t" r="r" b="b"/>
              <a:pathLst>
                <a:path w="14560" h="8815" extrusionOk="0">
                  <a:moveTo>
                    <a:pt x="274" y="0"/>
                  </a:moveTo>
                  <a:lnTo>
                    <a:pt x="243" y="30"/>
                  </a:lnTo>
                  <a:cubicBezTo>
                    <a:pt x="243" y="91"/>
                    <a:pt x="213" y="152"/>
                    <a:pt x="213" y="213"/>
                  </a:cubicBezTo>
                  <a:lnTo>
                    <a:pt x="183" y="243"/>
                  </a:lnTo>
                  <a:cubicBezTo>
                    <a:pt x="183" y="304"/>
                    <a:pt x="152" y="365"/>
                    <a:pt x="152" y="426"/>
                  </a:cubicBezTo>
                  <a:lnTo>
                    <a:pt x="152" y="456"/>
                  </a:lnTo>
                  <a:cubicBezTo>
                    <a:pt x="152" y="517"/>
                    <a:pt x="122" y="547"/>
                    <a:pt x="122" y="608"/>
                  </a:cubicBezTo>
                  <a:cubicBezTo>
                    <a:pt x="122" y="638"/>
                    <a:pt x="122" y="699"/>
                    <a:pt x="91" y="699"/>
                  </a:cubicBezTo>
                  <a:cubicBezTo>
                    <a:pt x="91" y="821"/>
                    <a:pt x="122" y="942"/>
                    <a:pt x="122" y="1094"/>
                  </a:cubicBezTo>
                  <a:cubicBezTo>
                    <a:pt x="152" y="1368"/>
                    <a:pt x="213" y="1702"/>
                    <a:pt x="0" y="1854"/>
                  </a:cubicBezTo>
                  <a:cubicBezTo>
                    <a:pt x="608" y="3161"/>
                    <a:pt x="1277" y="4012"/>
                    <a:pt x="2067" y="4559"/>
                  </a:cubicBezTo>
                  <a:lnTo>
                    <a:pt x="2098" y="4559"/>
                  </a:lnTo>
                  <a:lnTo>
                    <a:pt x="2098" y="4620"/>
                  </a:lnTo>
                  <a:cubicBezTo>
                    <a:pt x="2067" y="4924"/>
                    <a:pt x="1885" y="5137"/>
                    <a:pt x="1733" y="5350"/>
                  </a:cubicBezTo>
                  <a:cubicBezTo>
                    <a:pt x="1520" y="5593"/>
                    <a:pt x="1338" y="5836"/>
                    <a:pt x="1368" y="6231"/>
                  </a:cubicBezTo>
                  <a:cubicBezTo>
                    <a:pt x="2037" y="6353"/>
                    <a:pt x="2128" y="6839"/>
                    <a:pt x="2219" y="7356"/>
                  </a:cubicBezTo>
                  <a:cubicBezTo>
                    <a:pt x="2280" y="7690"/>
                    <a:pt x="2341" y="8055"/>
                    <a:pt x="2645" y="8328"/>
                  </a:cubicBezTo>
                  <a:cubicBezTo>
                    <a:pt x="2766" y="8420"/>
                    <a:pt x="2918" y="8450"/>
                    <a:pt x="3070" y="8450"/>
                  </a:cubicBezTo>
                  <a:cubicBezTo>
                    <a:pt x="3192" y="8480"/>
                    <a:pt x="3313" y="8480"/>
                    <a:pt x="3405" y="8541"/>
                  </a:cubicBezTo>
                  <a:cubicBezTo>
                    <a:pt x="3496" y="8572"/>
                    <a:pt x="3557" y="8632"/>
                    <a:pt x="3617" y="8693"/>
                  </a:cubicBezTo>
                  <a:cubicBezTo>
                    <a:pt x="3678" y="8754"/>
                    <a:pt x="3739" y="8784"/>
                    <a:pt x="3800" y="8815"/>
                  </a:cubicBezTo>
                  <a:lnTo>
                    <a:pt x="3982" y="8815"/>
                  </a:lnTo>
                  <a:cubicBezTo>
                    <a:pt x="4134" y="8815"/>
                    <a:pt x="4286" y="8784"/>
                    <a:pt x="4468" y="8724"/>
                  </a:cubicBezTo>
                  <a:cubicBezTo>
                    <a:pt x="4499" y="8693"/>
                    <a:pt x="4560" y="8693"/>
                    <a:pt x="4620" y="8663"/>
                  </a:cubicBezTo>
                  <a:lnTo>
                    <a:pt x="4712" y="8632"/>
                  </a:lnTo>
                  <a:cubicBezTo>
                    <a:pt x="4742" y="8632"/>
                    <a:pt x="4803" y="8632"/>
                    <a:pt x="4833" y="8602"/>
                  </a:cubicBezTo>
                  <a:lnTo>
                    <a:pt x="4985" y="8602"/>
                  </a:lnTo>
                  <a:cubicBezTo>
                    <a:pt x="4985" y="8480"/>
                    <a:pt x="4985" y="8359"/>
                    <a:pt x="5016" y="8268"/>
                  </a:cubicBezTo>
                  <a:cubicBezTo>
                    <a:pt x="5016" y="8146"/>
                    <a:pt x="5046" y="7994"/>
                    <a:pt x="5046" y="7873"/>
                  </a:cubicBezTo>
                  <a:lnTo>
                    <a:pt x="5046" y="7812"/>
                  </a:lnTo>
                  <a:lnTo>
                    <a:pt x="5107" y="7812"/>
                  </a:lnTo>
                  <a:lnTo>
                    <a:pt x="14256" y="8784"/>
                  </a:lnTo>
                  <a:lnTo>
                    <a:pt x="14286" y="8784"/>
                  </a:lnTo>
                  <a:lnTo>
                    <a:pt x="14347" y="6991"/>
                  </a:lnTo>
                  <a:lnTo>
                    <a:pt x="14499" y="3951"/>
                  </a:lnTo>
                  <a:lnTo>
                    <a:pt x="14560" y="2371"/>
                  </a:lnTo>
                  <a:cubicBezTo>
                    <a:pt x="11520" y="2158"/>
                    <a:pt x="8359" y="1581"/>
                    <a:pt x="5411" y="973"/>
                  </a:cubicBezTo>
                  <a:cubicBezTo>
                    <a:pt x="4681" y="821"/>
                    <a:pt x="3952" y="699"/>
                    <a:pt x="3222" y="578"/>
                  </a:cubicBezTo>
                  <a:cubicBezTo>
                    <a:pt x="2250" y="395"/>
                    <a:pt x="1247" y="243"/>
                    <a:pt x="274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39" name="Google Shape;639;p40"/>
            <p:cNvSpPr/>
            <p:nvPr/>
          </p:nvSpPr>
          <p:spPr>
            <a:xfrm>
              <a:off x="2222202" y="1611698"/>
              <a:ext cx="461565" cy="497738"/>
            </a:xfrm>
            <a:custGeom>
              <a:avLst/>
              <a:gdLst/>
              <a:ahLst/>
              <a:cxnLst/>
              <a:rect l="l" t="t" r="r" b="b"/>
              <a:pathLst>
                <a:path w="9302" h="10031" extrusionOk="0">
                  <a:moveTo>
                    <a:pt x="2766" y="0"/>
                  </a:moveTo>
                  <a:cubicBezTo>
                    <a:pt x="2766" y="92"/>
                    <a:pt x="2766" y="183"/>
                    <a:pt x="2766" y="244"/>
                  </a:cubicBezTo>
                  <a:cubicBezTo>
                    <a:pt x="2766" y="365"/>
                    <a:pt x="2797" y="456"/>
                    <a:pt x="2797" y="548"/>
                  </a:cubicBezTo>
                  <a:lnTo>
                    <a:pt x="2797" y="608"/>
                  </a:lnTo>
                  <a:lnTo>
                    <a:pt x="2736" y="639"/>
                  </a:lnTo>
                  <a:cubicBezTo>
                    <a:pt x="1946" y="730"/>
                    <a:pt x="1094" y="791"/>
                    <a:pt x="152" y="791"/>
                  </a:cubicBezTo>
                  <a:lnTo>
                    <a:pt x="0" y="1064"/>
                  </a:lnTo>
                  <a:lnTo>
                    <a:pt x="487" y="2098"/>
                  </a:lnTo>
                  <a:lnTo>
                    <a:pt x="639" y="3192"/>
                  </a:lnTo>
                  <a:cubicBezTo>
                    <a:pt x="760" y="3830"/>
                    <a:pt x="730" y="3891"/>
                    <a:pt x="699" y="3982"/>
                  </a:cubicBezTo>
                  <a:cubicBezTo>
                    <a:pt x="699" y="4073"/>
                    <a:pt x="669" y="4165"/>
                    <a:pt x="699" y="4499"/>
                  </a:cubicBezTo>
                  <a:cubicBezTo>
                    <a:pt x="730" y="5259"/>
                    <a:pt x="973" y="5472"/>
                    <a:pt x="973" y="5472"/>
                  </a:cubicBezTo>
                  <a:lnTo>
                    <a:pt x="1125" y="5593"/>
                  </a:lnTo>
                  <a:lnTo>
                    <a:pt x="791" y="5593"/>
                  </a:lnTo>
                  <a:lnTo>
                    <a:pt x="791" y="5624"/>
                  </a:lnTo>
                  <a:cubicBezTo>
                    <a:pt x="791" y="5806"/>
                    <a:pt x="760" y="5867"/>
                    <a:pt x="699" y="5958"/>
                  </a:cubicBezTo>
                  <a:cubicBezTo>
                    <a:pt x="669" y="6019"/>
                    <a:pt x="639" y="6049"/>
                    <a:pt x="608" y="6140"/>
                  </a:cubicBezTo>
                  <a:cubicBezTo>
                    <a:pt x="456" y="6444"/>
                    <a:pt x="517" y="6475"/>
                    <a:pt x="639" y="6596"/>
                  </a:cubicBezTo>
                  <a:cubicBezTo>
                    <a:pt x="699" y="6657"/>
                    <a:pt x="821" y="6718"/>
                    <a:pt x="912" y="6870"/>
                  </a:cubicBezTo>
                  <a:cubicBezTo>
                    <a:pt x="1125" y="7143"/>
                    <a:pt x="1094" y="7660"/>
                    <a:pt x="1094" y="8116"/>
                  </a:cubicBezTo>
                  <a:cubicBezTo>
                    <a:pt x="1064" y="8298"/>
                    <a:pt x="1064" y="8481"/>
                    <a:pt x="1094" y="8633"/>
                  </a:cubicBezTo>
                  <a:cubicBezTo>
                    <a:pt x="1125" y="9058"/>
                    <a:pt x="1125" y="9605"/>
                    <a:pt x="1125" y="10001"/>
                  </a:cubicBezTo>
                  <a:lnTo>
                    <a:pt x="7569" y="10031"/>
                  </a:lnTo>
                  <a:lnTo>
                    <a:pt x="7690" y="10031"/>
                  </a:lnTo>
                  <a:cubicBezTo>
                    <a:pt x="7690" y="9818"/>
                    <a:pt x="7660" y="9514"/>
                    <a:pt x="7569" y="9332"/>
                  </a:cubicBezTo>
                  <a:cubicBezTo>
                    <a:pt x="7478" y="9089"/>
                    <a:pt x="7295" y="8937"/>
                    <a:pt x="7113" y="8906"/>
                  </a:cubicBezTo>
                  <a:lnTo>
                    <a:pt x="7022" y="8876"/>
                  </a:lnTo>
                  <a:cubicBezTo>
                    <a:pt x="6961" y="8876"/>
                    <a:pt x="6870" y="8876"/>
                    <a:pt x="6809" y="8815"/>
                  </a:cubicBezTo>
                  <a:cubicBezTo>
                    <a:pt x="6718" y="8785"/>
                    <a:pt x="6657" y="8694"/>
                    <a:pt x="6596" y="8633"/>
                  </a:cubicBezTo>
                  <a:cubicBezTo>
                    <a:pt x="6444" y="8390"/>
                    <a:pt x="6323" y="8146"/>
                    <a:pt x="6231" y="7873"/>
                  </a:cubicBezTo>
                  <a:cubicBezTo>
                    <a:pt x="6208" y="7877"/>
                    <a:pt x="6184" y="7879"/>
                    <a:pt x="6161" y="7879"/>
                  </a:cubicBezTo>
                  <a:cubicBezTo>
                    <a:pt x="6003" y="7879"/>
                    <a:pt x="5855" y="7792"/>
                    <a:pt x="5775" y="7660"/>
                  </a:cubicBezTo>
                  <a:cubicBezTo>
                    <a:pt x="5684" y="7478"/>
                    <a:pt x="5684" y="7295"/>
                    <a:pt x="5654" y="7143"/>
                  </a:cubicBezTo>
                  <a:cubicBezTo>
                    <a:pt x="5654" y="6779"/>
                    <a:pt x="5623" y="6323"/>
                    <a:pt x="5836" y="5958"/>
                  </a:cubicBezTo>
                  <a:cubicBezTo>
                    <a:pt x="5867" y="5897"/>
                    <a:pt x="5927" y="5806"/>
                    <a:pt x="5988" y="5745"/>
                  </a:cubicBezTo>
                  <a:cubicBezTo>
                    <a:pt x="6110" y="5563"/>
                    <a:pt x="6231" y="5380"/>
                    <a:pt x="6201" y="5198"/>
                  </a:cubicBezTo>
                  <a:lnTo>
                    <a:pt x="6171" y="5107"/>
                  </a:lnTo>
                  <a:cubicBezTo>
                    <a:pt x="6140" y="4985"/>
                    <a:pt x="6079" y="4833"/>
                    <a:pt x="6231" y="4742"/>
                  </a:cubicBezTo>
                  <a:cubicBezTo>
                    <a:pt x="6252" y="4732"/>
                    <a:pt x="6275" y="4729"/>
                    <a:pt x="6300" y="4729"/>
                  </a:cubicBezTo>
                  <a:cubicBezTo>
                    <a:pt x="6350" y="4729"/>
                    <a:pt x="6404" y="4742"/>
                    <a:pt x="6444" y="4742"/>
                  </a:cubicBezTo>
                  <a:lnTo>
                    <a:pt x="6475" y="4742"/>
                  </a:lnTo>
                  <a:cubicBezTo>
                    <a:pt x="6505" y="4773"/>
                    <a:pt x="6566" y="4773"/>
                    <a:pt x="6596" y="4773"/>
                  </a:cubicBezTo>
                  <a:lnTo>
                    <a:pt x="6626" y="4742"/>
                  </a:lnTo>
                  <a:lnTo>
                    <a:pt x="6718" y="4742"/>
                  </a:lnTo>
                  <a:lnTo>
                    <a:pt x="6748" y="4712"/>
                  </a:lnTo>
                  <a:lnTo>
                    <a:pt x="6809" y="4681"/>
                  </a:lnTo>
                  <a:lnTo>
                    <a:pt x="6870" y="4651"/>
                  </a:lnTo>
                  <a:lnTo>
                    <a:pt x="6930" y="4621"/>
                  </a:lnTo>
                  <a:lnTo>
                    <a:pt x="6961" y="4590"/>
                  </a:lnTo>
                  <a:lnTo>
                    <a:pt x="6991" y="4529"/>
                  </a:lnTo>
                  <a:lnTo>
                    <a:pt x="7022" y="4499"/>
                  </a:lnTo>
                  <a:lnTo>
                    <a:pt x="7082" y="4438"/>
                  </a:lnTo>
                  <a:lnTo>
                    <a:pt x="7082" y="4408"/>
                  </a:lnTo>
                  <a:lnTo>
                    <a:pt x="7143" y="4347"/>
                  </a:lnTo>
                  <a:lnTo>
                    <a:pt x="7143" y="4317"/>
                  </a:lnTo>
                  <a:cubicBezTo>
                    <a:pt x="6959" y="4408"/>
                    <a:pt x="6741" y="4500"/>
                    <a:pt x="6579" y="4500"/>
                  </a:cubicBezTo>
                  <a:cubicBezTo>
                    <a:pt x="6527" y="4500"/>
                    <a:pt x="6481" y="4491"/>
                    <a:pt x="6444" y="4469"/>
                  </a:cubicBezTo>
                  <a:cubicBezTo>
                    <a:pt x="6383" y="4377"/>
                    <a:pt x="6353" y="4256"/>
                    <a:pt x="6383" y="4073"/>
                  </a:cubicBezTo>
                  <a:cubicBezTo>
                    <a:pt x="6444" y="3769"/>
                    <a:pt x="6961" y="3374"/>
                    <a:pt x="7538" y="2979"/>
                  </a:cubicBezTo>
                  <a:cubicBezTo>
                    <a:pt x="7660" y="2888"/>
                    <a:pt x="7782" y="2797"/>
                    <a:pt x="7842" y="2766"/>
                  </a:cubicBezTo>
                  <a:cubicBezTo>
                    <a:pt x="7964" y="2645"/>
                    <a:pt x="8146" y="2554"/>
                    <a:pt x="8359" y="2462"/>
                  </a:cubicBezTo>
                  <a:cubicBezTo>
                    <a:pt x="8785" y="2219"/>
                    <a:pt x="9301" y="1946"/>
                    <a:pt x="9241" y="1642"/>
                  </a:cubicBezTo>
                  <a:cubicBezTo>
                    <a:pt x="9159" y="1634"/>
                    <a:pt x="9078" y="1630"/>
                    <a:pt x="8996" y="1630"/>
                  </a:cubicBezTo>
                  <a:cubicBezTo>
                    <a:pt x="8774" y="1630"/>
                    <a:pt x="8551" y="1658"/>
                    <a:pt x="8329" y="1703"/>
                  </a:cubicBezTo>
                  <a:cubicBezTo>
                    <a:pt x="8070" y="1721"/>
                    <a:pt x="7800" y="1751"/>
                    <a:pt x="7533" y="1751"/>
                  </a:cubicBezTo>
                  <a:cubicBezTo>
                    <a:pt x="7360" y="1751"/>
                    <a:pt x="7189" y="1738"/>
                    <a:pt x="7022" y="1703"/>
                  </a:cubicBezTo>
                  <a:cubicBezTo>
                    <a:pt x="6718" y="1611"/>
                    <a:pt x="6566" y="1490"/>
                    <a:pt x="6414" y="1338"/>
                  </a:cubicBezTo>
                  <a:cubicBezTo>
                    <a:pt x="6353" y="1277"/>
                    <a:pt x="6262" y="1186"/>
                    <a:pt x="6171" y="1125"/>
                  </a:cubicBezTo>
                  <a:cubicBezTo>
                    <a:pt x="6024" y="1020"/>
                    <a:pt x="5964" y="988"/>
                    <a:pt x="5900" y="988"/>
                  </a:cubicBezTo>
                  <a:cubicBezTo>
                    <a:pt x="5872" y="988"/>
                    <a:pt x="5843" y="994"/>
                    <a:pt x="5806" y="1003"/>
                  </a:cubicBezTo>
                  <a:lnTo>
                    <a:pt x="5471" y="1003"/>
                  </a:lnTo>
                  <a:cubicBezTo>
                    <a:pt x="5228" y="1003"/>
                    <a:pt x="5076" y="973"/>
                    <a:pt x="4924" y="912"/>
                  </a:cubicBezTo>
                  <a:cubicBezTo>
                    <a:pt x="4833" y="882"/>
                    <a:pt x="4772" y="851"/>
                    <a:pt x="4681" y="821"/>
                  </a:cubicBezTo>
                  <a:cubicBezTo>
                    <a:pt x="4641" y="811"/>
                    <a:pt x="4593" y="808"/>
                    <a:pt x="4543" y="808"/>
                  </a:cubicBezTo>
                  <a:cubicBezTo>
                    <a:pt x="4441" y="808"/>
                    <a:pt x="4327" y="821"/>
                    <a:pt x="4225" y="821"/>
                  </a:cubicBezTo>
                  <a:cubicBezTo>
                    <a:pt x="4012" y="821"/>
                    <a:pt x="3800" y="821"/>
                    <a:pt x="3648" y="760"/>
                  </a:cubicBezTo>
                  <a:cubicBezTo>
                    <a:pt x="3405" y="669"/>
                    <a:pt x="3131" y="365"/>
                    <a:pt x="2857" y="122"/>
                  </a:cubicBezTo>
                  <a:cubicBezTo>
                    <a:pt x="2827" y="61"/>
                    <a:pt x="2797" y="31"/>
                    <a:pt x="2766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0" name="Google Shape;640;p40"/>
            <p:cNvSpPr/>
            <p:nvPr/>
          </p:nvSpPr>
          <p:spPr>
            <a:xfrm>
              <a:off x="2682184" y="1736891"/>
              <a:ext cx="380139" cy="197636"/>
            </a:xfrm>
            <a:custGeom>
              <a:avLst/>
              <a:gdLst/>
              <a:ahLst/>
              <a:cxnLst/>
              <a:rect l="l" t="t" r="r" b="b"/>
              <a:pathLst>
                <a:path w="7661" h="3983" extrusionOk="0">
                  <a:moveTo>
                    <a:pt x="2159" y="0"/>
                  </a:moveTo>
                  <a:lnTo>
                    <a:pt x="2159" y="0"/>
                  </a:lnTo>
                  <a:cubicBezTo>
                    <a:pt x="1764" y="122"/>
                    <a:pt x="1369" y="517"/>
                    <a:pt x="974" y="912"/>
                  </a:cubicBezTo>
                  <a:cubicBezTo>
                    <a:pt x="639" y="1246"/>
                    <a:pt x="335" y="1581"/>
                    <a:pt x="1" y="1702"/>
                  </a:cubicBezTo>
                  <a:lnTo>
                    <a:pt x="31" y="1702"/>
                  </a:lnTo>
                  <a:lnTo>
                    <a:pt x="122" y="1763"/>
                  </a:lnTo>
                  <a:cubicBezTo>
                    <a:pt x="183" y="1824"/>
                    <a:pt x="183" y="1915"/>
                    <a:pt x="183" y="2006"/>
                  </a:cubicBezTo>
                  <a:lnTo>
                    <a:pt x="214" y="2067"/>
                  </a:lnTo>
                  <a:cubicBezTo>
                    <a:pt x="244" y="2250"/>
                    <a:pt x="426" y="2401"/>
                    <a:pt x="639" y="2462"/>
                  </a:cubicBezTo>
                  <a:cubicBezTo>
                    <a:pt x="730" y="2462"/>
                    <a:pt x="791" y="2493"/>
                    <a:pt x="882" y="2493"/>
                  </a:cubicBezTo>
                  <a:lnTo>
                    <a:pt x="1126" y="2493"/>
                  </a:lnTo>
                  <a:cubicBezTo>
                    <a:pt x="1369" y="2493"/>
                    <a:pt x="1642" y="2493"/>
                    <a:pt x="1855" y="2645"/>
                  </a:cubicBezTo>
                  <a:cubicBezTo>
                    <a:pt x="1946" y="2675"/>
                    <a:pt x="2037" y="2766"/>
                    <a:pt x="2098" y="2827"/>
                  </a:cubicBezTo>
                  <a:cubicBezTo>
                    <a:pt x="2159" y="2888"/>
                    <a:pt x="2220" y="2949"/>
                    <a:pt x="2311" y="2979"/>
                  </a:cubicBezTo>
                  <a:cubicBezTo>
                    <a:pt x="2341" y="3009"/>
                    <a:pt x="2372" y="3040"/>
                    <a:pt x="2402" y="3040"/>
                  </a:cubicBezTo>
                  <a:cubicBezTo>
                    <a:pt x="2493" y="3101"/>
                    <a:pt x="2585" y="3161"/>
                    <a:pt x="2676" y="3253"/>
                  </a:cubicBezTo>
                  <a:cubicBezTo>
                    <a:pt x="2737" y="3313"/>
                    <a:pt x="2767" y="3435"/>
                    <a:pt x="2797" y="3526"/>
                  </a:cubicBezTo>
                  <a:cubicBezTo>
                    <a:pt x="2828" y="3587"/>
                    <a:pt x="2828" y="3617"/>
                    <a:pt x="2858" y="3678"/>
                  </a:cubicBezTo>
                  <a:cubicBezTo>
                    <a:pt x="2858" y="3739"/>
                    <a:pt x="2919" y="3769"/>
                    <a:pt x="2949" y="3830"/>
                  </a:cubicBezTo>
                  <a:lnTo>
                    <a:pt x="2980" y="3860"/>
                  </a:lnTo>
                  <a:cubicBezTo>
                    <a:pt x="3010" y="3891"/>
                    <a:pt x="3071" y="3921"/>
                    <a:pt x="3101" y="3952"/>
                  </a:cubicBezTo>
                  <a:lnTo>
                    <a:pt x="3132" y="3982"/>
                  </a:lnTo>
                  <a:cubicBezTo>
                    <a:pt x="3132" y="3921"/>
                    <a:pt x="3162" y="3891"/>
                    <a:pt x="3162" y="3860"/>
                  </a:cubicBezTo>
                  <a:cubicBezTo>
                    <a:pt x="3253" y="3708"/>
                    <a:pt x="3314" y="3526"/>
                    <a:pt x="3375" y="3374"/>
                  </a:cubicBezTo>
                  <a:cubicBezTo>
                    <a:pt x="3588" y="2766"/>
                    <a:pt x="3770" y="2705"/>
                    <a:pt x="4287" y="2645"/>
                  </a:cubicBezTo>
                  <a:cubicBezTo>
                    <a:pt x="4682" y="2614"/>
                    <a:pt x="4955" y="2462"/>
                    <a:pt x="5351" y="2250"/>
                  </a:cubicBezTo>
                  <a:lnTo>
                    <a:pt x="5381" y="2219"/>
                  </a:lnTo>
                  <a:cubicBezTo>
                    <a:pt x="5723" y="2014"/>
                    <a:pt x="5962" y="1911"/>
                    <a:pt x="6279" y="1911"/>
                  </a:cubicBezTo>
                  <a:cubicBezTo>
                    <a:pt x="6384" y="1911"/>
                    <a:pt x="6498" y="1923"/>
                    <a:pt x="6627" y="1946"/>
                  </a:cubicBezTo>
                  <a:cubicBezTo>
                    <a:pt x="6658" y="1976"/>
                    <a:pt x="6718" y="1976"/>
                    <a:pt x="6779" y="2006"/>
                  </a:cubicBezTo>
                  <a:cubicBezTo>
                    <a:pt x="6955" y="2041"/>
                    <a:pt x="7110" y="2077"/>
                    <a:pt x="7274" y="2077"/>
                  </a:cubicBezTo>
                  <a:cubicBezTo>
                    <a:pt x="7394" y="2077"/>
                    <a:pt x="7519" y="2058"/>
                    <a:pt x="7661" y="2006"/>
                  </a:cubicBezTo>
                  <a:cubicBezTo>
                    <a:pt x="7539" y="1885"/>
                    <a:pt x="7478" y="1763"/>
                    <a:pt x="7417" y="1642"/>
                  </a:cubicBezTo>
                  <a:cubicBezTo>
                    <a:pt x="7387" y="1520"/>
                    <a:pt x="7357" y="1429"/>
                    <a:pt x="7265" y="1338"/>
                  </a:cubicBezTo>
                  <a:cubicBezTo>
                    <a:pt x="7083" y="1125"/>
                    <a:pt x="6840" y="1094"/>
                    <a:pt x="6597" y="1064"/>
                  </a:cubicBezTo>
                  <a:cubicBezTo>
                    <a:pt x="6506" y="1064"/>
                    <a:pt x="6414" y="1064"/>
                    <a:pt x="6354" y="1034"/>
                  </a:cubicBezTo>
                  <a:cubicBezTo>
                    <a:pt x="6232" y="1003"/>
                    <a:pt x="6141" y="973"/>
                    <a:pt x="6019" y="942"/>
                  </a:cubicBezTo>
                  <a:cubicBezTo>
                    <a:pt x="5879" y="896"/>
                    <a:pt x="5721" y="831"/>
                    <a:pt x="5573" y="831"/>
                  </a:cubicBezTo>
                  <a:cubicBezTo>
                    <a:pt x="5528" y="831"/>
                    <a:pt x="5484" y="837"/>
                    <a:pt x="5442" y="851"/>
                  </a:cubicBezTo>
                  <a:cubicBezTo>
                    <a:pt x="5320" y="882"/>
                    <a:pt x="5199" y="973"/>
                    <a:pt x="5077" y="1064"/>
                  </a:cubicBezTo>
                  <a:cubicBezTo>
                    <a:pt x="4955" y="1155"/>
                    <a:pt x="4864" y="1246"/>
                    <a:pt x="4712" y="1307"/>
                  </a:cubicBezTo>
                  <a:lnTo>
                    <a:pt x="4621" y="1338"/>
                  </a:lnTo>
                  <a:cubicBezTo>
                    <a:pt x="4244" y="1489"/>
                    <a:pt x="3699" y="1702"/>
                    <a:pt x="3265" y="1702"/>
                  </a:cubicBezTo>
                  <a:cubicBezTo>
                    <a:pt x="3174" y="1702"/>
                    <a:pt x="3089" y="1693"/>
                    <a:pt x="3010" y="1672"/>
                  </a:cubicBezTo>
                  <a:cubicBezTo>
                    <a:pt x="2889" y="1642"/>
                    <a:pt x="2797" y="1611"/>
                    <a:pt x="2706" y="1581"/>
                  </a:cubicBezTo>
                  <a:cubicBezTo>
                    <a:pt x="2615" y="1520"/>
                    <a:pt x="2493" y="1459"/>
                    <a:pt x="2281" y="1459"/>
                  </a:cubicBezTo>
                  <a:cubicBezTo>
                    <a:pt x="2220" y="1459"/>
                    <a:pt x="2159" y="1490"/>
                    <a:pt x="2098" y="1490"/>
                  </a:cubicBezTo>
                  <a:cubicBezTo>
                    <a:pt x="2045" y="1516"/>
                    <a:pt x="1987" y="1537"/>
                    <a:pt x="1928" y="1537"/>
                  </a:cubicBezTo>
                  <a:cubicBezTo>
                    <a:pt x="1850" y="1537"/>
                    <a:pt x="1772" y="1502"/>
                    <a:pt x="1703" y="1398"/>
                  </a:cubicBezTo>
                  <a:cubicBezTo>
                    <a:pt x="1521" y="1155"/>
                    <a:pt x="1764" y="699"/>
                    <a:pt x="2007" y="304"/>
                  </a:cubicBezTo>
                  <a:cubicBezTo>
                    <a:pt x="2068" y="183"/>
                    <a:pt x="2129" y="91"/>
                    <a:pt x="2159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1" name="Google Shape;641;p40"/>
            <p:cNvSpPr/>
            <p:nvPr/>
          </p:nvSpPr>
          <p:spPr>
            <a:xfrm>
              <a:off x="2507272" y="1818319"/>
              <a:ext cx="345405" cy="359001"/>
            </a:xfrm>
            <a:custGeom>
              <a:avLst/>
              <a:gdLst/>
              <a:ahLst/>
              <a:cxnLst/>
              <a:rect l="l" t="t" r="r" b="b"/>
              <a:pathLst>
                <a:path w="6961" h="7235" extrusionOk="0">
                  <a:moveTo>
                    <a:pt x="1763" y="1"/>
                  </a:moveTo>
                  <a:cubicBezTo>
                    <a:pt x="1763" y="1"/>
                    <a:pt x="1702" y="1"/>
                    <a:pt x="1611" y="61"/>
                  </a:cubicBezTo>
                  <a:lnTo>
                    <a:pt x="1550" y="183"/>
                  </a:lnTo>
                  <a:cubicBezTo>
                    <a:pt x="1344" y="543"/>
                    <a:pt x="1073" y="751"/>
                    <a:pt x="829" y="751"/>
                  </a:cubicBezTo>
                  <a:cubicBezTo>
                    <a:pt x="785" y="751"/>
                    <a:pt x="741" y="744"/>
                    <a:pt x="699" y="730"/>
                  </a:cubicBezTo>
                  <a:lnTo>
                    <a:pt x="638" y="730"/>
                  </a:lnTo>
                  <a:cubicBezTo>
                    <a:pt x="618" y="730"/>
                    <a:pt x="598" y="717"/>
                    <a:pt x="578" y="717"/>
                  </a:cubicBezTo>
                  <a:cubicBezTo>
                    <a:pt x="567" y="717"/>
                    <a:pt x="557" y="720"/>
                    <a:pt x="547" y="730"/>
                  </a:cubicBezTo>
                  <a:cubicBezTo>
                    <a:pt x="486" y="730"/>
                    <a:pt x="517" y="791"/>
                    <a:pt x="547" y="912"/>
                  </a:cubicBezTo>
                  <a:lnTo>
                    <a:pt x="578" y="1004"/>
                  </a:lnTo>
                  <a:cubicBezTo>
                    <a:pt x="638" y="1247"/>
                    <a:pt x="486" y="1460"/>
                    <a:pt x="334" y="1672"/>
                  </a:cubicBezTo>
                  <a:cubicBezTo>
                    <a:pt x="274" y="1733"/>
                    <a:pt x="213" y="1794"/>
                    <a:pt x="182" y="1885"/>
                  </a:cubicBezTo>
                  <a:cubicBezTo>
                    <a:pt x="0" y="2189"/>
                    <a:pt x="30" y="2615"/>
                    <a:pt x="30" y="2979"/>
                  </a:cubicBezTo>
                  <a:cubicBezTo>
                    <a:pt x="61" y="3131"/>
                    <a:pt x="61" y="3283"/>
                    <a:pt x="152" y="3435"/>
                  </a:cubicBezTo>
                  <a:cubicBezTo>
                    <a:pt x="199" y="3530"/>
                    <a:pt x="303" y="3607"/>
                    <a:pt x="403" y="3607"/>
                  </a:cubicBezTo>
                  <a:cubicBezTo>
                    <a:pt x="432" y="3607"/>
                    <a:pt x="460" y="3601"/>
                    <a:pt x="486" y="3587"/>
                  </a:cubicBezTo>
                  <a:lnTo>
                    <a:pt x="547" y="3557"/>
                  </a:lnTo>
                  <a:lnTo>
                    <a:pt x="578" y="3618"/>
                  </a:lnTo>
                  <a:cubicBezTo>
                    <a:pt x="669" y="3891"/>
                    <a:pt x="790" y="4165"/>
                    <a:pt x="942" y="4378"/>
                  </a:cubicBezTo>
                  <a:cubicBezTo>
                    <a:pt x="1003" y="4469"/>
                    <a:pt x="1033" y="4530"/>
                    <a:pt x="1125" y="4560"/>
                  </a:cubicBezTo>
                  <a:cubicBezTo>
                    <a:pt x="1155" y="4590"/>
                    <a:pt x="1216" y="4590"/>
                    <a:pt x="1277" y="4590"/>
                  </a:cubicBezTo>
                  <a:lnTo>
                    <a:pt x="1398" y="4590"/>
                  </a:lnTo>
                  <a:cubicBezTo>
                    <a:pt x="1641" y="4651"/>
                    <a:pt x="1854" y="4833"/>
                    <a:pt x="1945" y="5137"/>
                  </a:cubicBezTo>
                  <a:cubicBezTo>
                    <a:pt x="2037" y="5350"/>
                    <a:pt x="2067" y="5685"/>
                    <a:pt x="2067" y="5928"/>
                  </a:cubicBezTo>
                  <a:lnTo>
                    <a:pt x="2067" y="6019"/>
                  </a:lnTo>
                  <a:lnTo>
                    <a:pt x="1945" y="6019"/>
                  </a:lnTo>
                  <a:lnTo>
                    <a:pt x="2006" y="6080"/>
                  </a:lnTo>
                  <a:cubicBezTo>
                    <a:pt x="2037" y="6140"/>
                    <a:pt x="2097" y="6201"/>
                    <a:pt x="2128" y="6292"/>
                  </a:cubicBezTo>
                  <a:cubicBezTo>
                    <a:pt x="2158" y="6323"/>
                    <a:pt x="2158" y="6384"/>
                    <a:pt x="2158" y="6414"/>
                  </a:cubicBezTo>
                  <a:lnTo>
                    <a:pt x="2158" y="6475"/>
                  </a:lnTo>
                  <a:cubicBezTo>
                    <a:pt x="2219" y="6809"/>
                    <a:pt x="2644" y="7083"/>
                    <a:pt x="3040" y="7235"/>
                  </a:cubicBezTo>
                  <a:lnTo>
                    <a:pt x="6778" y="7235"/>
                  </a:lnTo>
                  <a:cubicBezTo>
                    <a:pt x="6687" y="6596"/>
                    <a:pt x="6778" y="5928"/>
                    <a:pt x="6839" y="5441"/>
                  </a:cubicBezTo>
                  <a:lnTo>
                    <a:pt x="6839" y="5350"/>
                  </a:lnTo>
                  <a:cubicBezTo>
                    <a:pt x="6900" y="4682"/>
                    <a:pt x="6961" y="4226"/>
                    <a:pt x="6657" y="3618"/>
                  </a:cubicBezTo>
                  <a:cubicBezTo>
                    <a:pt x="6596" y="3526"/>
                    <a:pt x="6535" y="3466"/>
                    <a:pt x="6505" y="3435"/>
                  </a:cubicBezTo>
                  <a:cubicBezTo>
                    <a:pt x="6383" y="3283"/>
                    <a:pt x="6353" y="3223"/>
                    <a:pt x="6444" y="2858"/>
                  </a:cubicBezTo>
                  <a:cubicBezTo>
                    <a:pt x="6505" y="2706"/>
                    <a:pt x="6535" y="2584"/>
                    <a:pt x="6596" y="2463"/>
                  </a:cubicBezTo>
                  <a:lnTo>
                    <a:pt x="6565" y="2432"/>
                  </a:lnTo>
                  <a:cubicBezTo>
                    <a:pt x="6505" y="2402"/>
                    <a:pt x="6444" y="2371"/>
                    <a:pt x="6383" y="2311"/>
                  </a:cubicBezTo>
                  <a:lnTo>
                    <a:pt x="6383" y="2280"/>
                  </a:lnTo>
                  <a:cubicBezTo>
                    <a:pt x="6322" y="2219"/>
                    <a:pt x="6262" y="2159"/>
                    <a:pt x="6231" y="2098"/>
                  </a:cubicBezTo>
                  <a:cubicBezTo>
                    <a:pt x="6231" y="2037"/>
                    <a:pt x="6201" y="1976"/>
                    <a:pt x="6201" y="1916"/>
                  </a:cubicBezTo>
                  <a:cubicBezTo>
                    <a:pt x="6170" y="1824"/>
                    <a:pt x="6140" y="1764"/>
                    <a:pt x="6079" y="1672"/>
                  </a:cubicBezTo>
                  <a:cubicBezTo>
                    <a:pt x="6018" y="1612"/>
                    <a:pt x="5958" y="1581"/>
                    <a:pt x="5866" y="1520"/>
                  </a:cubicBezTo>
                  <a:cubicBezTo>
                    <a:pt x="5836" y="1520"/>
                    <a:pt x="5775" y="1490"/>
                    <a:pt x="5745" y="1460"/>
                  </a:cubicBezTo>
                  <a:cubicBezTo>
                    <a:pt x="5684" y="1399"/>
                    <a:pt x="5593" y="1338"/>
                    <a:pt x="5532" y="1277"/>
                  </a:cubicBezTo>
                  <a:cubicBezTo>
                    <a:pt x="5471" y="1216"/>
                    <a:pt x="5380" y="1156"/>
                    <a:pt x="5319" y="1095"/>
                  </a:cubicBezTo>
                  <a:cubicBezTo>
                    <a:pt x="5106" y="1004"/>
                    <a:pt x="4894" y="1004"/>
                    <a:pt x="4651" y="1004"/>
                  </a:cubicBezTo>
                  <a:cubicBezTo>
                    <a:pt x="4559" y="1004"/>
                    <a:pt x="4468" y="1004"/>
                    <a:pt x="4407" y="973"/>
                  </a:cubicBezTo>
                  <a:cubicBezTo>
                    <a:pt x="4043" y="973"/>
                    <a:pt x="3647" y="791"/>
                    <a:pt x="3587" y="426"/>
                  </a:cubicBezTo>
                  <a:lnTo>
                    <a:pt x="3587" y="365"/>
                  </a:lnTo>
                  <a:cubicBezTo>
                    <a:pt x="3587" y="305"/>
                    <a:pt x="3587" y="274"/>
                    <a:pt x="3556" y="244"/>
                  </a:cubicBezTo>
                  <a:lnTo>
                    <a:pt x="3556" y="213"/>
                  </a:lnTo>
                  <a:cubicBezTo>
                    <a:pt x="3526" y="183"/>
                    <a:pt x="3465" y="183"/>
                    <a:pt x="3435" y="183"/>
                  </a:cubicBezTo>
                  <a:lnTo>
                    <a:pt x="3252" y="122"/>
                  </a:lnTo>
                  <a:cubicBezTo>
                    <a:pt x="3009" y="183"/>
                    <a:pt x="2675" y="213"/>
                    <a:pt x="2523" y="213"/>
                  </a:cubicBezTo>
                  <a:cubicBezTo>
                    <a:pt x="2492" y="213"/>
                    <a:pt x="2432" y="213"/>
                    <a:pt x="2371" y="244"/>
                  </a:cubicBezTo>
                  <a:cubicBezTo>
                    <a:pt x="2310" y="244"/>
                    <a:pt x="2249" y="257"/>
                    <a:pt x="2188" y="257"/>
                  </a:cubicBezTo>
                  <a:cubicBezTo>
                    <a:pt x="2158" y="257"/>
                    <a:pt x="2128" y="254"/>
                    <a:pt x="2097" y="244"/>
                  </a:cubicBezTo>
                  <a:cubicBezTo>
                    <a:pt x="2006" y="244"/>
                    <a:pt x="1945" y="183"/>
                    <a:pt x="1885" y="92"/>
                  </a:cubicBezTo>
                  <a:cubicBezTo>
                    <a:pt x="1854" y="61"/>
                    <a:pt x="1793" y="1"/>
                    <a:pt x="1763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2" name="Google Shape;642;p40"/>
            <p:cNvSpPr/>
            <p:nvPr/>
          </p:nvSpPr>
          <p:spPr>
            <a:xfrm>
              <a:off x="443953" y="1649410"/>
              <a:ext cx="546018" cy="457050"/>
            </a:xfrm>
            <a:custGeom>
              <a:avLst/>
              <a:gdLst/>
              <a:ahLst/>
              <a:cxnLst/>
              <a:rect l="l" t="t" r="r" b="b"/>
              <a:pathLst>
                <a:path w="11004" h="9211" extrusionOk="0">
                  <a:moveTo>
                    <a:pt x="1490" y="0"/>
                  </a:moveTo>
                  <a:cubicBezTo>
                    <a:pt x="1520" y="61"/>
                    <a:pt x="1520" y="152"/>
                    <a:pt x="1551" y="213"/>
                  </a:cubicBezTo>
                  <a:cubicBezTo>
                    <a:pt x="1581" y="274"/>
                    <a:pt x="1581" y="365"/>
                    <a:pt x="1612" y="426"/>
                  </a:cubicBezTo>
                  <a:cubicBezTo>
                    <a:pt x="1794" y="1003"/>
                    <a:pt x="1855" y="1520"/>
                    <a:pt x="1581" y="2158"/>
                  </a:cubicBezTo>
                  <a:cubicBezTo>
                    <a:pt x="1520" y="2310"/>
                    <a:pt x="1399" y="2462"/>
                    <a:pt x="1277" y="2614"/>
                  </a:cubicBezTo>
                  <a:cubicBezTo>
                    <a:pt x="1156" y="2766"/>
                    <a:pt x="1034" y="2918"/>
                    <a:pt x="973" y="3070"/>
                  </a:cubicBezTo>
                  <a:cubicBezTo>
                    <a:pt x="943" y="3192"/>
                    <a:pt x="973" y="3283"/>
                    <a:pt x="1004" y="3405"/>
                  </a:cubicBezTo>
                  <a:cubicBezTo>
                    <a:pt x="1034" y="3465"/>
                    <a:pt x="1065" y="3557"/>
                    <a:pt x="1065" y="3648"/>
                  </a:cubicBezTo>
                  <a:cubicBezTo>
                    <a:pt x="1156" y="4043"/>
                    <a:pt x="1065" y="4347"/>
                    <a:pt x="943" y="4742"/>
                  </a:cubicBezTo>
                  <a:lnTo>
                    <a:pt x="882" y="4894"/>
                  </a:lnTo>
                  <a:cubicBezTo>
                    <a:pt x="669" y="5563"/>
                    <a:pt x="517" y="6140"/>
                    <a:pt x="365" y="6870"/>
                  </a:cubicBezTo>
                  <a:cubicBezTo>
                    <a:pt x="305" y="7143"/>
                    <a:pt x="183" y="7386"/>
                    <a:pt x="1" y="7660"/>
                  </a:cubicBezTo>
                  <a:lnTo>
                    <a:pt x="122" y="7690"/>
                  </a:lnTo>
                  <a:cubicBezTo>
                    <a:pt x="183" y="7721"/>
                    <a:pt x="244" y="7751"/>
                    <a:pt x="305" y="7751"/>
                  </a:cubicBezTo>
                  <a:cubicBezTo>
                    <a:pt x="335" y="7782"/>
                    <a:pt x="396" y="7782"/>
                    <a:pt x="457" y="7812"/>
                  </a:cubicBezTo>
                  <a:cubicBezTo>
                    <a:pt x="517" y="7812"/>
                    <a:pt x="578" y="7842"/>
                    <a:pt x="639" y="7842"/>
                  </a:cubicBezTo>
                  <a:cubicBezTo>
                    <a:pt x="700" y="7873"/>
                    <a:pt x="761" y="7873"/>
                    <a:pt x="791" y="7903"/>
                  </a:cubicBezTo>
                  <a:cubicBezTo>
                    <a:pt x="852" y="7903"/>
                    <a:pt x="913" y="7934"/>
                    <a:pt x="973" y="7934"/>
                  </a:cubicBezTo>
                  <a:cubicBezTo>
                    <a:pt x="1034" y="7964"/>
                    <a:pt x="1095" y="7964"/>
                    <a:pt x="1156" y="7994"/>
                  </a:cubicBezTo>
                  <a:cubicBezTo>
                    <a:pt x="1217" y="7994"/>
                    <a:pt x="1277" y="8025"/>
                    <a:pt x="1308" y="8025"/>
                  </a:cubicBezTo>
                  <a:cubicBezTo>
                    <a:pt x="1368" y="8055"/>
                    <a:pt x="1429" y="8055"/>
                    <a:pt x="1490" y="8055"/>
                  </a:cubicBezTo>
                  <a:cubicBezTo>
                    <a:pt x="1551" y="8086"/>
                    <a:pt x="1612" y="8086"/>
                    <a:pt x="1672" y="8086"/>
                  </a:cubicBezTo>
                  <a:cubicBezTo>
                    <a:pt x="1733" y="8116"/>
                    <a:pt x="1794" y="8116"/>
                    <a:pt x="1855" y="8116"/>
                  </a:cubicBezTo>
                  <a:cubicBezTo>
                    <a:pt x="1916" y="8146"/>
                    <a:pt x="1946" y="8146"/>
                    <a:pt x="2007" y="8146"/>
                  </a:cubicBezTo>
                  <a:cubicBezTo>
                    <a:pt x="2068" y="8146"/>
                    <a:pt x="2159" y="8177"/>
                    <a:pt x="2220" y="8177"/>
                  </a:cubicBezTo>
                  <a:lnTo>
                    <a:pt x="2372" y="8177"/>
                  </a:lnTo>
                  <a:cubicBezTo>
                    <a:pt x="2463" y="8207"/>
                    <a:pt x="2584" y="8207"/>
                    <a:pt x="2706" y="8207"/>
                  </a:cubicBezTo>
                  <a:lnTo>
                    <a:pt x="3679" y="8207"/>
                  </a:lnTo>
                  <a:cubicBezTo>
                    <a:pt x="3922" y="8237"/>
                    <a:pt x="4195" y="8268"/>
                    <a:pt x="4438" y="8329"/>
                  </a:cubicBezTo>
                  <a:lnTo>
                    <a:pt x="7174" y="8785"/>
                  </a:lnTo>
                  <a:cubicBezTo>
                    <a:pt x="7539" y="8845"/>
                    <a:pt x="7904" y="8906"/>
                    <a:pt x="8268" y="8997"/>
                  </a:cubicBezTo>
                  <a:cubicBezTo>
                    <a:pt x="8329" y="9028"/>
                    <a:pt x="8390" y="9028"/>
                    <a:pt x="8451" y="9058"/>
                  </a:cubicBezTo>
                  <a:lnTo>
                    <a:pt x="8511" y="9089"/>
                  </a:lnTo>
                  <a:cubicBezTo>
                    <a:pt x="8633" y="9119"/>
                    <a:pt x="8755" y="9180"/>
                    <a:pt x="8876" y="9210"/>
                  </a:cubicBezTo>
                  <a:lnTo>
                    <a:pt x="9484" y="6839"/>
                  </a:lnTo>
                  <a:cubicBezTo>
                    <a:pt x="9515" y="6718"/>
                    <a:pt x="9545" y="6596"/>
                    <a:pt x="9606" y="6475"/>
                  </a:cubicBezTo>
                  <a:cubicBezTo>
                    <a:pt x="9636" y="6414"/>
                    <a:pt x="9667" y="6353"/>
                    <a:pt x="9697" y="6323"/>
                  </a:cubicBezTo>
                  <a:cubicBezTo>
                    <a:pt x="9758" y="6262"/>
                    <a:pt x="9788" y="6201"/>
                    <a:pt x="9818" y="6110"/>
                  </a:cubicBezTo>
                  <a:cubicBezTo>
                    <a:pt x="9910" y="5927"/>
                    <a:pt x="9879" y="5684"/>
                    <a:pt x="9879" y="5441"/>
                  </a:cubicBezTo>
                  <a:cubicBezTo>
                    <a:pt x="9849" y="5289"/>
                    <a:pt x="9818" y="5107"/>
                    <a:pt x="9849" y="4924"/>
                  </a:cubicBezTo>
                  <a:cubicBezTo>
                    <a:pt x="9910" y="4499"/>
                    <a:pt x="10214" y="4164"/>
                    <a:pt x="10518" y="3861"/>
                  </a:cubicBezTo>
                  <a:cubicBezTo>
                    <a:pt x="10730" y="3648"/>
                    <a:pt x="10943" y="3435"/>
                    <a:pt x="10974" y="3161"/>
                  </a:cubicBezTo>
                  <a:cubicBezTo>
                    <a:pt x="11004" y="2949"/>
                    <a:pt x="10913" y="2736"/>
                    <a:pt x="10791" y="2493"/>
                  </a:cubicBezTo>
                  <a:cubicBezTo>
                    <a:pt x="10761" y="2462"/>
                    <a:pt x="10730" y="2432"/>
                    <a:pt x="10730" y="2371"/>
                  </a:cubicBezTo>
                  <a:lnTo>
                    <a:pt x="10670" y="2371"/>
                  </a:lnTo>
                  <a:cubicBezTo>
                    <a:pt x="10639" y="2341"/>
                    <a:pt x="10609" y="2310"/>
                    <a:pt x="10578" y="2280"/>
                  </a:cubicBezTo>
                  <a:lnTo>
                    <a:pt x="10518" y="2280"/>
                  </a:lnTo>
                  <a:cubicBezTo>
                    <a:pt x="10487" y="2250"/>
                    <a:pt x="10457" y="2250"/>
                    <a:pt x="10396" y="2219"/>
                  </a:cubicBezTo>
                  <a:lnTo>
                    <a:pt x="10366" y="2219"/>
                  </a:lnTo>
                  <a:cubicBezTo>
                    <a:pt x="10335" y="2219"/>
                    <a:pt x="10274" y="2189"/>
                    <a:pt x="10244" y="2189"/>
                  </a:cubicBezTo>
                  <a:lnTo>
                    <a:pt x="10214" y="2189"/>
                  </a:lnTo>
                  <a:lnTo>
                    <a:pt x="10062" y="2158"/>
                  </a:lnTo>
                  <a:cubicBezTo>
                    <a:pt x="9991" y="2148"/>
                    <a:pt x="9916" y="2145"/>
                    <a:pt x="9841" y="2145"/>
                  </a:cubicBezTo>
                  <a:cubicBezTo>
                    <a:pt x="9690" y="2145"/>
                    <a:pt x="9535" y="2158"/>
                    <a:pt x="9393" y="2158"/>
                  </a:cubicBezTo>
                  <a:lnTo>
                    <a:pt x="9028" y="2158"/>
                  </a:lnTo>
                  <a:cubicBezTo>
                    <a:pt x="8971" y="2167"/>
                    <a:pt x="8914" y="2170"/>
                    <a:pt x="8858" y="2170"/>
                  </a:cubicBezTo>
                  <a:cubicBezTo>
                    <a:pt x="8704" y="2170"/>
                    <a:pt x="8554" y="2142"/>
                    <a:pt x="8420" y="2098"/>
                  </a:cubicBezTo>
                  <a:cubicBezTo>
                    <a:pt x="8238" y="2067"/>
                    <a:pt x="8086" y="1976"/>
                    <a:pt x="7934" y="1885"/>
                  </a:cubicBezTo>
                  <a:cubicBezTo>
                    <a:pt x="7782" y="1794"/>
                    <a:pt x="7630" y="1702"/>
                    <a:pt x="7478" y="1672"/>
                  </a:cubicBezTo>
                  <a:cubicBezTo>
                    <a:pt x="7204" y="1611"/>
                    <a:pt x="7022" y="1611"/>
                    <a:pt x="6749" y="1611"/>
                  </a:cubicBezTo>
                  <a:lnTo>
                    <a:pt x="6718" y="1611"/>
                  </a:lnTo>
                  <a:cubicBezTo>
                    <a:pt x="6414" y="1611"/>
                    <a:pt x="6080" y="1581"/>
                    <a:pt x="5776" y="1581"/>
                  </a:cubicBezTo>
                  <a:cubicBezTo>
                    <a:pt x="5654" y="1581"/>
                    <a:pt x="5533" y="1550"/>
                    <a:pt x="5381" y="1550"/>
                  </a:cubicBezTo>
                  <a:cubicBezTo>
                    <a:pt x="5138" y="1550"/>
                    <a:pt x="4986" y="1581"/>
                    <a:pt x="4803" y="1642"/>
                  </a:cubicBezTo>
                  <a:cubicBezTo>
                    <a:pt x="4682" y="1672"/>
                    <a:pt x="4560" y="1702"/>
                    <a:pt x="4408" y="1733"/>
                  </a:cubicBezTo>
                  <a:cubicBezTo>
                    <a:pt x="4370" y="1737"/>
                    <a:pt x="4334" y="1739"/>
                    <a:pt x="4300" y="1739"/>
                  </a:cubicBezTo>
                  <a:cubicBezTo>
                    <a:pt x="3840" y="1739"/>
                    <a:pt x="3701" y="1371"/>
                    <a:pt x="3587" y="1003"/>
                  </a:cubicBezTo>
                  <a:cubicBezTo>
                    <a:pt x="3466" y="699"/>
                    <a:pt x="3344" y="395"/>
                    <a:pt x="3071" y="274"/>
                  </a:cubicBezTo>
                  <a:cubicBezTo>
                    <a:pt x="2827" y="183"/>
                    <a:pt x="2372" y="122"/>
                    <a:pt x="2037" y="61"/>
                  </a:cubicBezTo>
                  <a:cubicBezTo>
                    <a:pt x="1946" y="31"/>
                    <a:pt x="1855" y="31"/>
                    <a:pt x="1794" y="31"/>
                  </a:cubicBezTo>
                  <a:cubicBezTo>
                    <a:pt x="1703" y="0"/>
                    <a:pt x="1612" y="0"/>
                    <a:pt x="152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3" name="Google Shape;643;p40"/>
            <p:cNvSpPr/>
            <p:nvPr/>
          </p:nvSpPr>
          <p:spPr>
            <a:xfrm>
              <a:off x="1780282" y="1877169"/>
              <a:ext cx="493223" cy="315236"/>
            </a:xfrm>
            <a:custGeom>
              <a:avLst/>
              <a:gdLst/>
              <a:ahLst/>
              <a:cxnLst/>
              <a:rect l="l" t="t" r="r" b="b"/>
              <a:pathLst>
                <a:path w="9940" h="6353" extrusionOk="0">
                  <a:moveTo>
                    <a:pt x="213" y="0"/>
                  </a:moveTo>
                  <a:lnTo>
                    <a:pt x="152" y="1307"/>
                  </a:lnTo>
                  <a:lnTo>
                    <a:pt x="122" y="1793"/>
                  </a:lnTo>
                  <a:cubicBezTo>
                    <a:pt x="122" y="1885"/>
                    <a:pt x="122" y="1976"/>
                    <a:pt x="122" y="2067"/>
                  </a:cubicBezTo>
                  <a:cubicBezTo>
                    <a:pt x="122" y="2128"/>
                    <a:pt x="152" y="2189"/>
                    <a:pt x="152" y="2280"/>
                  </a:cubicBezTo>
                  <a:cubicBezTo>
                    <a:pt x="152" y="2371"/>
                    <a:pt x="152" y="2492"/>
                    <a:pt x="152" y="2584"/>
                  </a:cubicBezTo>
                  <a:cubicBezTo>
                    <a:pt x="152" y="2644"/>
                    <a:pt x="152" y="2705"/>
                    <a:pt x="152" y="2766"/>
                  </a:cubicBezTo>
                  <a:cubicBezTo>
                    <a:pt x="152" y="2888"/>
                    <a:pt x="152" y="3009"/>
                    <a:pt x="122" y="3131"/>
                  </a:cubicBezTo>
                  <a:cubicBezTo>
                    <a:pt x="152" y="3192"/>
                    <a:pt x="152" y="3252"/>
                    <a:pt x="122" y="3283"/>
                  </a:cubicBezTo>
                  <a:cubicBezTo>
                    <a:pt x="122" y="3465"/>
                    <a:pt x="122" y="3617"/>
                    <a:pt x="91" y="3769"/>
                  </a:cubicBezTo>
                  <a:lnTo>
                    <a:pt x="0" y="5258"/>
                  </a:lnTo>
                  <a:cubicBezTo>
                    <a:pt x="956" y="5418"/>
                    <a:pt x="1911" y="5507"/>
                    <a:pt x="2866" y="5507"/>
                  </a:cubicBezTo>
                  <a:cubicBezTo>
                    <a:pt x="3005" y="5507"/>
                    <a:pt x="3144" y="5505"/>
                    <a:pt x="3283" y="5502"/>
                  </a:cubicBezTo>
                  <a:cubicBezTo>
                    <a:pt x="3709" y="5502"/>
                    <a:pt x="4134" y="5502"/>
                    <a:pt x="4529" y="5471"/>
                  </a:cubicBezTo>
                  <a:cubicBezTo>
                    <a:pt x="5000" y="5456"/>
                    <a:pt x="5472" y="5441"/>
                    <a:pt x="5939" y="5441"/>
                  </a:cubicBezTo>
                  <a:cubicBezTo>
                    <a:pt x="6406" y="5441"/>
                    <a:pt x="6870" y="5456"/>
                    <a:pt x="7326" y="5502"/>
                  </a:cubicBezTo>
                  <a:lnTo>
                    <a:pt x="7386" y="5502"/>
                  </a:lnTo>
                  <a:lnTo>
                    <a:pt x="7386" y="5532"/>
                  </a:lnTo>
                  <a:cubicBezTo>
                    <a:pt x="7478" y="5714"/>
                    <a:pt x="7538" y="5866"/>
                    <a:pt x="7660" y="5958"/>
                  </a:cubicBezTo>
                  <a:cubicBezTo>
                    <a:pt x="7751" y="6018"/>
                    <a:pt x="7842" y="6018"/>
                    <a:pt x="7934" y="6018"/>
                  </a:cubicBezTo>
                  <a:cubicBezTo>
                    <a:pt x="7994" y="5988"/>
                    <a:pt x="8055" y="5988"/>
                    <a:pt x="8086" y="5927"/>
                  </a:cubicBezTo>
                  <a:lnTo>
                    <a:pt x="8116" y="5897"/>
                  </a:lnTo>
                  <a:lnTo>
                    <a:pt x="8146" y="5806"/>
                  </a:lnTo>
                  <a:lnTo>
                    <a:pt x="8238" y="5745"/>
                  </a:lnTo>
                  <a:lnTo>
                    <a:pt x="8268" y="5745"/>
                  </a:lnTo>
                  <a:lnTo>
                    <a:pt x="8329" y="5714"/>
                  </a:lnTo>
                  <a:lnTo>
                    <a:pt x="8389" y="5745"/>
                  </a:lnTo>
                  <a:lnTo>
                    <a:pt x="8420" y="5745"/>
                  </a:lnTo>
                  <a:lnTo>
                    <a:pt x="8511" y="5775"/>
                  </a:lnTo>
                  <a:cubicBezTo>
                    <a:pt x="8572" y="5806"/>
                    <a:pt x="8602" y="5836"/>
                    <a:pt x="8633" y="5897"/>
                  </a:cubicBezTo>
                  <a:lnTo>
                    <a:pt x="8724" y="5958"/>
                  </a:lnTo>
                  <a:cubicBezTo>
                    <a:pt x="8845" y="6049"/>
                    <a:pt x="8967" y="6079"/>
                    <a:pt x="9119" y="6110"/>
                  </a:cubicBezTo>
                  <a:cubicBezTo>
                    <a:pt x="9180" y="6110"/>
                    <a:pt x="9241" y="6140"/>
                    <a:pt x="9301" y="6170"/>
                  </a:cubicBezTo>
                  <a:cubicBezTo>
                    <a:pt x="9423" y="6201"/>
                    <a:pt x="9545" y="6262"/>
                    <a:pt x="9666" y="6322"/>
                  </a:cubicBezTo>
                  <a:lnTo>
                    <a:pt x="9697" y="6353"/>
                  </a:lnTo>
                  <a:lnTo>
                    <a:pt x="9697" y="6262"/>
                  </a:lnTo>
                  <a:cubicBezTo>
                    <a:pt x="9727" y="6170"/>
                    <a:pt x="9788" y="6079"/>
                    <a:pt x="9818" y="6018"/>
                  </a:cubicBezTo>
                  <a:cubicBezTo>
                    <a:pt x="9848" y="5958"/>
                    <a:pt x="9909" y="5897"/>
                    <a:pt x="9909" y="5836"/>
                  </a:cubicBezTo>
                  <a:cubicBezTo>
                    <a:pt x="9940" y="5714"/>
                    <a:pt x="9879" y="5593"/>
                    <a:pt x="9788" y="5471"/>
                  </a:cubicBezTo>
                  <a:lnTo>
                    <a:pt x="9727" y="5319"/>
                  </a:lnTo>
                  <a:cubicBezTo>
                    <a:pt x="9727" y="5289"/>
                    <a:pt x="9697" y="5258"/>
                    <a:pt x="9697" y="5198"/>
                  </a:cubicBezTo>
                  <a:lnTo>
                    <a:pt x="9727" y="5106"/>
                  </a:lnTo>
                  <a:lnTo>
                    <a:pt x="9727" y="5015"/>
                  </a:lnTo>
                  <a:lnTo>
                    <a:pt x="9757" y="4954"/>
                  </a:lnTo>
                  <a:cubicBezTo>
                    <a:pt x="9757" y="4894"/>
                    <a:pt x="9788" y="4863"/>
                    <a:pt x="9788" y="4833"/>
                  </a:cubicBezTo>
                  <a:lnTo>
                    <a:pt x="9818" y="4772"/>
                  </a:lnTo>
                  <a:cubicBezTo>
                    <a:pt x="9848" y="4742"/>
                    <a:pt x="9879" y="4711"/>
                    <a:pt x="9879" y="4681"/>
                  </a:cubicBezTo>
                  <a:lnTo>
                    <a:pt x="9879" y="4620"/>
                  </a:lnTo>
                  <a:lnTo>
                    <a:pt x="9879" y="4347"/>
                  </a:lnTo>
                  <a:lnTo>
                    <a:pt x="9879" y="4255"/>
                  </a:lnTo>
                  <a:cubicBezTo>
                    <a:pt x="9879" y="4164"/>
                    <a:pt x="9879" y="4073"/>
                    <a:pt x="9879" y="3982"/>
                  </a:cubicBezTo>
                  <a:cubicBezTo>
                    <a:pt x="9879" y="3951"/>
                    <a:pt x="9879" y="3921"/>
                    <a:pt x="9879" y="3891"/>
                  </a:cubicBezTo>
                  <a:cubicBezTo>
                    <a:pt x="9879" y="3799"/>
                    <a:pt x="9879" y="3708"/>
                    <a:pt x="9879" y="3647"/>
                  </a:cubicBezTo>
                  <a:cubicBezTo>
                    <a:pt x="9879" y="3526"/>
                    <a:pt x="9848" y="3404"/>
                    <a:pt x="9848" y="3313"/>
                  </a:cubicBezTo>
                  <a:cubicBezTo>
                    <a:pt x="9848" y="3131"/>
                    <a:pt x="9848" y="2948"/>
                    <a:pt x="9848" y="2736"/>
                  </a:cubicBezTo>
                  <a:cubicBezTo>
                    <a:pt x="9879" y="2310"/>
                    <a:pt x="9879" y="1854"/>
                    <a:pt x="9697" y="1581"/>
                  </a:cubicBezTo>
                  <a:cubicBezTo>
                    <a:pt x="9605" y="1459"/>
                    <a:pt x="9545" y="1398"/>
                    <a:pt x="9453" y="1337"/>
                  </a:cubicBezTo>
                  <a:cubicBezTo>
                    <a:pt x="9271" y="1185"/>
                    <a:pt x="9210" y="1094"/>
                    <a:pt x="9393" y="699"/>
                  </a:cubicBezTo>
                  <a:cubicBezTo>
                    <a:pt x="9423" y="638"/>
                    <a:pt x="9453" y="578"/>
                    <a:pt x="9484" y="547"/>
                  </a:cubicBezTo>
                  <a:cubicBezTo>
                    <a:pt x="9545" y="456"/>
                    <a:pt x="9575" y="426"/>
                    <a:pt x="9545" y="243"/>
                  </a:cubicBezTo>
                  <a:lnTo>
                    <a:pt x="9545" y="213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4" name="Google Shape;644;p40"/>
            <p:cNvSpPr/>
            <p:nvPr/>
          </p:nvSpPr>
          <p:spPr>
            <a:xfrm>
              <a:off x="2324768" y="2382407"/>
              <a:ext cx="488707" cy="407281"/>
            </a:xfrm>
            <a:custGeom>
              <a:avLst/>
              <a:gdLst/>
              <a:ahLst/>
              <a:cxnLst/>
              <a:rect l="l" t="t" r="r" b="b"/>
              <a:pathLst>
                <a:path w="9849" h="8208" extrusionOk="0">
                  <a:moveTo>
                    <a:pt x="6079" y="1"/>
                  </a:moveTo>
                  <a:cubicBezTo>
                    <a:pt x="6018" y="31"/>
                    <a:pt x="5958" y="61"/>
                    <a:pt x="5866" y="61"/>
                  </a:cubicBezTo>
                  <a:lnTo>
                    <a:pt x="334" y="61"/>
                  </a:lnTo>
                  <a:cubicBezTo>
                    <a:pt x="274" y="31"/>
                    <a:pt x="213" y="31"/>
                    <a:pt x="183" y="31"/>
                  </a:cubicBezTo>
                  <a:lnTo>
                    <a:pt x="0" y="31"/>
                  </a:lnTo>
                  <a:cubicBezTo>
                    <a:pt x="0" y="92"/>
                    <a:pt x="31" y="153"/>
                    <a:pt x="31" y="213"/>
                  </a:cubicBezTo>
                  <a:lnTo>
                    <a:pt x="152" y="487"/>
                  </a:lnTo>
                  <a:lnTo>
                    <a:pt x="183" y="578"/>
                  </a:lnTo>
                  <a:lnTo>
                    <a:pt x="243" y="608"/>
                  </a:lnTo>
                  <a:lnTo>
                    <a:pt x="304" y="639"/>
                  </a:lnTo>
                  <a:cubicBezTo>
                    <a:pt x="334" y="669"/>
                    <a:pt x="365" y="700"/>
                    <a:pt x="365" y="760"/>
                  </a:cubicBezTo>
                  <a:lnTo>
                    <a:pt x="669" y="882"/>
                  </a:lnTo>
                  <a:cubicBezTo>
                    <a:pt x="699" y="882"/>
                    <a:pt x="760" y="912"/>
                    <a:pt x="790" y="973"/>
                  </a:cubicBezTo>
                  <a:cubicBezTo>
                    <a:pt x="821" y="1004"/>
                    <a:pt x="790" y="1064"/>
                    <a:pt x="790" y="1125"/>
                  </a:cubicBezTo>
                  <a:lnTo>
                    <a:pt x="790" y="1186"/>
                  </a:lnTo>
                  <a:cubicBezTo>
                    <a:pt x="790" y="1216"/>
                    <a:pt x="851" y="1247"/>
                    <a:pt x="973" y="1247"/>
                  </a:cubicBezTo>
                  <a:cubicBezTo>
                    <a:pt x="1034" y="1247"/>
                    <a:pt x="1125" y="1277"/>
                    <a:pt x="1186" y="1308"/>
                  </a:cubicBezTo>
                  <a:cubicBezTo>
                    <a:pt x="1246" y="1338"/>
                    <a:pt x="1307" y="1399"/>
                    <a:pt x="1307" y="1460"/>
                  </a:cubicBezTo>
                  <a:cubicBezTo>
                    <a:pt x="1338" y="1551"/>
                    <a:pt x="1338" y="1642"/>
                    <a:pt x="1307" y="1703"/>
                  </a:cubicBezTo>
                  <a:cubicBezTo>
                    <a:pt x="1277" y="1733"/>
                    <a:pt x="1246" y="1794"/>
                    <a:pt x="1186" y="1824"/>
                  </a:cubicBezTo>
                  <a:lnTo>
                    <a:pt x="1125" y="1885"/>
                  </a:lnTo>
                  <a:cubicBezTo>
                    <a:pt x="1034" y="2007"/>
                    <a:pt x="1094" y="2219"/>
                    <a:pt x="1216" y="2341"/>
                  </a:cubicBezTo>
                  <a:cubicBezTo>
                    <a:pt x="1277" y="2402"/>
                    <a:pt x="1338" y="2432"/>
                    <a:pt x="1398" y="2493"/>
                  </a:cubicBezTo>
                  <a:cubicBezTo>
                    <a:pt x="1490" y="2584"/>
                    <a:pt x="1581" y="2675"/>
                    <a:pt x="1641" y="2767"/>
                  </a:cubicBezTo>
                  <a:cubicBezTo>
                    <a:pt x="1763" y="2949"/>
                    <a:pt x="1793" y="3192"/>
                    <a:pt x="1824" y="3374"/>
                  </a:cubicBezTo>
                  <a:cubicBezTo>
                    <a:pt x="1854" y="3709"/>
                    <a:pt x="1885" y="4074"/>
                    <a:pt x="1915" y="4469"/>
                  </a:cubicBezTo>
                  <a:cubicBezTo>
                    <a:pt x="1945" y="4621"/>
                    <a:pt x="1945" y="4803"/>
                    <a:pt x="1976" y="4985"/>
                  </a:cubicBezTo>
                  <a:cubicBezTo>
                    <a:pt x="1976" y="5107"/>
                    <a:pt x="1976" y="5198"/>
                    <a:pt x="2006" y="5289"/>
                  </a:cubicBezTo>
                  <a:cubicBezTo>
                    <a:pt x="2006" y="5472"/>
                    <a:pt x="2006" y="5654"/>
                    <a:pt x="2006" y="5836"/>
                  </a:cubicBezTo>
                  <a:cubicBezTo>
                    <a:pt x="2006" y="5958"/>
                    <a:pt x="2006" y="6049"/>
                    <a:pt x="2006" y="6140"/>
                  </a:cubicBezTo>
                  <a:lnTo>
                    <a:pt x="2006" y="6232"/>
                  </a:lnTo>
                  <a:lnTo>
                    <a:pt x="2006" y="6292"/>
                  </a:lnTo>
                  <a:lnTo>
                    <a:pt x="2006" y="6353"/>
                  </a:lnTo>
                  <a:cubicBezTo>
                    <a:pt x="2006" y="6536"/>
                    <a:pt x="2006" y="6718"/>
                    <a:pt x="2006" y="6900"/>
                  </a:cubicBezTo>
                  <a:lnTo>
                    <a:pt x="2006" y="6961"/>
                  </a:lnTo>
                  <a:cubicBezTo>
                    <a:pt x="2067" y="6900"/>
                    <a:pt x="2128" y="6870"/>
                    <a:pt x="2219" y="6870"/>
                  </a:cubicBezTo>
                  <a:lnTo>
                    <a:pt x="2249" y="6992"/>
                  </a:lnTo>
                  <a:cubicBezTo>
                    <a:pt x="2128" y="7022"/>
                    <a:pt x="2037" y="7083"/>
                    <a:pt x="1976" y="7143"/>
                  </a:cubicBezTo>
                  <a:lnTo>
                    <a:pt x="1976" y="7204"/>
                  </a:lnTo>
                  <a:lnTo>
                    <a:pt x="1976" y="7265"/>
                  </a:lnTo>
                  <a:cubicBezTo>
                    <a:pt x="2290" y="7293"/>
                    <a:pt x="2610" y="7304"/>
                    <a:pt x="2932" y="7304"/>
                  </a:cubicBezTo>
                  <a:cubicBezTo>
                    <a:pt x="3671" y="7304"/>
                    <a:pt x="4427" y="7247"/>
                    <a:pt x="5167" y="7204"/>
                  </a:cubicBezTo>
                  <a:cubicBezTo>
                    <a:pt x="5441" y="7174"/>
                    <a:pt x="5745" y="7143"/>
                    <a:pt x="6049" y="7143"/>
                  </a:cubicBezTo>
                  <a:cubicBezTo>
                    <a:pt x="6140" y="7143"/>
                    <a:pt x="6231" y="7143"/>
                    <a:pt x="6322" y="7113"/>
                  </a:cubicBezTo>
                  <a:cubicBezTo>
                    <a:pt x="6657" y="7113"/>
                    <a:pt x="6961" y="7083"/>
                    <a:pt x="7295" y="7083"/>
                  </a:cubicBezTo>
                  <a:lnTo>
                    <a:pt x="7325" y="7083"/>
                  </a:lnTo>
                  <a:cubicBezTo>
                    <a:pt x="7538" y="7083"/>
                    <a:pt x="7751" y="7113"/>
                    <a:pt x="7964" y="7113"/>
                  </a:cubicBezTo>
                  <a:cubicBezTo>
                    <a:pt x="8116" y="7113"/>
                    <a:pt x="8298" y="7143"/>
                    <a:pt x="8450" y="7235"/>
                  </a:cubicBezTo>
                  <a:lnTo>
                    <a:pt x="8511" y="7265"/>
                  </a:lnTo>
                  <a:lnTo>
                    <a:pt x="8481" y="7326"/>
                  </a:lnTo>
                  <a:cubicBezTo>
                    <a:pt x="8450" y="7417"/>
                    <a:pt x="8420" y="7569"/>
                    <a:pt x="8389" y="7691"/>
                  </a:cubicBezTo>
                  <a:cubicBezTo>
                    <a:pt x="8359" y="7812"/>
                    <a:pt x="8329" y="7964"/>
                    <a:pt x="8298" y="8086"/>
                  </a:cubicBezTo>
                  <a:cubicBezTo>
                    <a:pt x="8298" y="8116"/>
                    <a:pt x="8268" y="8147"/>
                    <a:pt x="8298" y="8147"/>
                  </a:cubicBezTo>
                  <a:cubicBezTo>
                    <a:pt x="8298" y="8147"/>
                    <a:pt x="8298" y="8177"/>
                    <a:pt x="8359" y="8177"/>
                  </a:cubicBezTo>
                  <a:lnTo>
                    <a:pt x="8815" y="8177"/>
                  </a:lnTo>
                  <a:lnTo>
                    <a:pt x="8936" y="8207"/>
                  </a:lnTo>
                  <a:lnTo>
                    <a:pt x="9088" y="7599"/>
                  </a:lnTo>
                  <a:cubicBezTo>
                    <a:pt x="9119" y="7478"/>
                    <a:pt x="9149" y="7326"/>
                    <a:pt x="9271" y="7235"/>
                  </a:cubicBezTo>
                  <a:cubicBezTo>
                    <a:pt x="9301" y="7204"/>
                    <a:pt x="9362" y="7174"/>
                    <a:pt x="9423" y="7174"/>
                  </a:cubicBezTo>
                  <a:lnTo>
                    <a:pt x="9514" y="7113"/>
                  </a:lnTo>
                  <a:cubicBezTo>
                    <a:pt x="9575" y="7113"/>
                    <a:pt x="9605" y="7052"/>
                    <a:pt x="9636" y="7022"/>
                  </a:cubicBezTo>
                  <a:cubicBezTo>
                    <a:pt x="9666" y="6992"/>
                    <a:pt x="9696" y="6931"/>
                    <a:pt x="9727" y="6870"/>
                  </a:cubicBezTo>
                  <a:lnTo>
                    <a:pt x="9757" y="6779"/>
                  </a:lnTo>
                  <a:lnTo>
                    <a:pt x="9788" y="6688"/>
                  </a:lnTo>
                  <a:cubicBezTo>
                    <a:pt x="9818" y="6627"/>
                    <a:pt x="9818" y="6566"/>
                    <a:pt x="9818" y="6505"/>
                  </a:cubicBezTo>
                  <a:cubicBezTo>
                    <a:pt x="9848" y="6384"/>
                    <a:pt x="9848" y="6262"/>
                    <a:pt x="9818" y="6171"/>
                  </a:cubicBezTo>
                  <a:cubicBezTo>
                    <a:pt x="9757" y="6080"/>
                    <a:pt x="9636" y="6049"/>
                    <a:pt x="9514" y="6019"/>
                  </a:cubicBezTo>
                  <a:cubicBezTo>
                    <a:pt x="9453" y="5988"/>
                    <a:pt x="9392" y="5988"/>
                    <a:pt x="9362" y="5958"/>
                  </a:cubicBezTo>
                  <a:lnTo>
                    <a:pt x="9271" y="5928"/>
                  </a:lnTo>
                  <a:lnTo>
                    <a:pt x="9240" y="5897"/>
                  </a:lnTo>
                  <a:lnTo>
                    <a:pt x="9180" y="5836"/>
                  </a:lnTo>
                  <a:lnTo>
                    <a:pt x="9119" y="5776"/>
                  </a:lnTo>
                  <a:cubicBezTo>
                    <a:pt x="9058" y="5624"/>
                    <a:pt x="9028" y="5472"/>
                    <a:pt x="8997" y="5289"/>
                  </a:cubicBezTo>
                  <a:cubicBezTo>
                    <a:pt x="8997" y="5137"/>
                    <a:pt x="8967" y="4985"/>
                    <a:pt x="8906" y="4864"/>
                  </a:cubicBezTo>
                  <a:cubicBezTo>
                    <a:pt x="8784" y="4681"/>
                    <a:pt x="8602" y="4621"/>
                    <a:pt x="8389" y="4560"/>
                  </a:cubicBezTo>
                  <a:lnTo>
                    <a:pt x="8237" y="4499"/>
                  </a:lnTo>
                  <a:cubicBezTo>
                    <a:pt x="7964" y="4377"/>
                    <a:pt x="7690" y="4104"/>
                    <a:pt x="7781" y="3830"/>
                  </a:cubicBezTo>
                  <a:cubicBezTo>
                    <a:pt x="7781" y="3770"/>
                    <a:pt x="7812" y="3709"/>
                    <a:pt x="7842" y="3648"/>
                  </a:cubicBezTo>
                  <a:cubicBezTo>
                    <a:pt x="7873" y="3587"/>
                    <a:pt x="7903" y="3526"/>
                    <a:pt x="7903" y="3466"/>
                  </a:cubicBezTo>
                  <a:lnTo>
                    <a:pt x="7873" y="3405"/>
                  </a:lnTo>
                  <a:lnTo>
                    <a:pt x="7933" y="3374"/>
                  </a:lnTo>
                  <a:lnTo>
                    <a:pt x="7933" y="3344"/>
                  </a:lnTo>
                  <a:cubicBezTo>
                    <a:pt x="7933" y="3314"/>
                    <a:pt x="7903" y="3283"/>
                    <a:pt x="7903" y="3253"/>
                  </a:cubicBezTo>
                  <a:cubicBezTo>
                    <a:pt x="7903" y="2979"/>
                    <a:pt x="7903" y="2675"/>
                    <a:pt x="7721" y="2554"/>
                  </a:cubicBezTo>
                  <a:cubicBezTo>
                    <a:pt x="7660" y="2523"/>
                    <a:pt x="7629" y="2493"/>
                    <a:pt x="7599" y="2463"/>
                  </a:cubicBezTo>
                  <a:cubicBezTo>
                    <a:pt x="7538" y="2432"/>
                    <a:pt x="7477" y="2402"/>
                    <a:pt x="7447" y="2371"/>
                  </a:cubicBezTo>
                  <a:cubicBezTo>
                    <a:pt x="7325" y="2280"/>
                    <a:pt x="7295" y="2189"/>
                    <a:pt x="7234" y="2067"/>
                  </a:cubicBezTo>
                  <a:cubicBezTo>
                    <a:pt x="7204" y="2007"/>
                    <a:pt x="7174" y="1946"/>
                    <a:pt x="7143" y="1915"/>
                  </a:cubicBezTo>
                  <a:cubicBezTo>
                    <a:pt x="7082" y="1824"/>
                    <a:pt x="6991" y="1733"/>
                    <a:pt x="6870" y="1642"/>
                  </a:cubicBezTo>
                  <a:cubicBezTo>
                    <a:pt x="6718" y="1520"/>
                    <a:pt x="6566" y="1368"/>
                    <a:pt x="6535" y="1156"/>
                  </a:cubicBezTo>
                  <a:cubicBezTo>
                    <a:pt x="6505" y="1095"/>
                    <a:pt x="6505" y="1034"/>
                    <a:pt x="6505" y="973"/>
                  </a:cubicBezTo>
                  <a:cubicBezTo>
                    <a:pt x="6505" y="912"/>
                    <a:pt x="6505" y="852"/>
                    <a:pt x="6505" y="791"/>
                  </a:cubicBezTo>
                  <a:cubicBezTo>
                    <a:pt x="6474" y="730"/>
                    <a:pt x="6444" y="669"/>
                    <a:pt x="6383" y="639"/>
                  </a:cubicBezTo>
                  <a:cubicBezTo>
                    <a:pt x="6353" y="578"/>
                    <a:pt x="6322" y="517"/>
                    <a:pt x="6292" y="487"/>
                  </a:cubicBezTo>
                  <a:cubicBezTo>
                    <a:pt x="6262" y="426"/>
                    <a:pt x="6231" y="335"/>
                    <a:pt x="6231" y="274"/>
                  </a:cubicBezTo>
                  <a:cubicBezTo>
                    <a:pt x="6201" y="244"/>
                    <a:pt x="6201" y="213"/>
                    <a:pt x="6201" y="183"/>
                  </a:cubicBezTo>
                  <a:cubicBezTo>
                    <a:pt x="6170" y="122"/>
                    <a:pt x="6140" y="92"/>
                    <a:pt x="6110" y="31"/>
                  </a:cubicBezTo>
                  <a:lnTo>
                    <a:pt x="6079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5" name="Google Shape;645;p40"/>
            <p:cNvSpPr/>
            <p:nvPr/>
          </p:nvSpPr>
          <p:spPr>
            <a:xfrm>
              <a:off x="2928053" y="1882379"/>
              <a:ext cx="280551" cy="344710"/>
            </a:xfrm>
            <a:custGeom>
              <a:avLst/>
              <a:gdLst/>
              <a:ahLst/>
              <a:cxnLst/>
              <a:rect l="l" t="t" r="r" b="b"/>
              <a:pathLst>
                <a:path w="5654" h="6947" extrusionOk="0">
                  <a:moveTo>
                    <a:pt x="2261" y="0"/>
                  </a:moveTo>
                  <a:cubicBezTo>
                    <a:pt x="2064" y="0"/>
                    <a:pt x="1875" y="40"/>
                    <a:pt x="1763" y="138"/>
                  </a:cubicBezTo>
                  <a:cubicBezTo>
                    <a:pt x="1611" y="260"/>
                    <a:pt x="1611" y="442"/>
                    <a:pt x="1581" y="625"/>
                  </a:cubicBezTo>
                  <a:cubicBezTo>
                    <a:pt x="1551" y="868"/>
                    <a:pt x="1490" y="1172"/>
                    <a:pt x="1034" y="1232"/>
                  </a:cubicBezTo>
                  <a:cubicBezTo>
                    <a:pt x="980" y="1241"/>
                    <a:pt x="932" y="1245"/>
                    <a:pt x="888" y="1245"/>
                  </a:cubicBezTo>
                  <a:cubicBezTo>
                    <a:pt x="783" y="1245"/>
                    <a:pt x="703" y="1224"/>
                    <a:pt x="639" y="1202"/>
                  </a:cubicBezTo>
                  <a:cubicBezTo>
                    <a:pt x="578" y="1202"/>
                    <a:pt x="544" y="1189"/>
                    <a:pt x="519" y="1189"/>
                  </a:cubicBezTo>
                  <a:cubicBezTo>
                    <a:pt x="507" y="1189"/>
                    <a:pt x="497" y="1192"/>
                    <a:pt x="487" y="1202"/>
                  </a:cubicBezTo>
                  <a:cubicBezTo>
                    <a:pt x="426" y="1232"/>
                    <a:pt x="396" y="1324"/>
                    <a:pt x="335" y="1506"/>
                  </a:cubicBezTo>
                  <a:cubicBezTo>
                    <a:pt x="304" y="1658"/>
                    <a:pt x="304" y="1780"/>
                    <a:pt x="274" y="1932"/>
                  </a:cubicBezTo>
                  <a:cubicBezTo>
                    <a:pt x="274" y="2114"/>
                    <a:pt x="274" y="2266"/>
                    <a:pt x="213" y="2418"/>
                  </a:cubicBezTo>
                  <a:cubicBezTo>
                    <a:pt x="183" y="2509"/>
                    <a:pt x="152" y="2600"/>
                    <a:pt x="122" y="2661"/>
                  </a:cubicBezTo>
                  <a:cubicBezTo>
                    <a:pt x="61" y="2783"/>
                    <a:pt x="31" y="2904"/>
                    <a:pt x="0" y="3026"/>
                  </a:cubicBezTo>
                  <a:cubicBezTo>
                    <a:pt x="0" y="3360"/>
                    <a:pt x="183" y="3634"/>
                    <a:pt x="365" y="3938"/>
                  </a:cubicBezTo>
                  <a:cubicBezTo>
                    <a:pt x="456" y="4090"/>
                    <a:pt x="578" y="4302"/>
                    <a:pt x="669" y="4485"/>
                  </a:cubicBezTo>
                  <a:cubicBezTo>
                    <a:pt x="851" y="5093"/>
                    <a:pt x="882" y="6278"/>
                    <a:pt x="426" y="6916"/>
                  </a:cubicBezTo>
                  <a:cubicBezTo>
                    <a:pt x="608" y="6916"/>
                    <a:pt x="760" y="6916"/>
                    <a:pt x="912" y="6886"/>
                  </a:cubicBezTo>
                  <a:lnTo>
                    <a:pt x="1915" y="6886"/>
                  </a:lnTo>
                  <a:cubicBezTo>
                    <a:pt x="2219" y="6886"/>
                    <a:pt x="2493" y="6856"/>
                    <a:pt x="2797" y="6856"/>
                  </a:cubicBezTo>
                  <a:lnTo>
                    <a:pt x="2858" y="6856"/>
                  </a:lnTo>
                  <a:lnTo>
                    <a:pt x="2858" y="6916"/>
                  </a:lnTo>
                  <a:lnTo>
                    <a:pt x="2858" y="6947"/>
                  </a:lnTo>
                  <a:cubicBezTo>
                    <a:pt x="2979" y="6916"/>
                    <a:pt x="3101" y="6886"/>
                    <a:pt x="3192" y="6856"/>
                  </a:cubicBezTo>
                  <a:cubicBezTo>
                    <a:pt x="3253" y="6856"/>
                    <a:pt x="3314" y="6856"/>
                    <a:pt x="3344" y="6825"/>
                  </a:cubicBezTo>
                  <a:cubicBezTo>
                    <a:pt x="3526" y="6795"/>
                    <a:pt x="3709" y="6764"/>
                    <a:pt x="3891" y="6704"/>
                  </a:cubicBezTo>
                  <a:cubicBezTo>
                    <a:pt x="4073" y="6673"/>
                    <a:pt x="4256" y="6612"/>
                    <a:pt x="4438" y="6552"/>
                  </a:cubicBezTo>
                  <a:cubicBezTo>
                    <a:pt x="4469" y="6552"/>
                    <a:pt x="4529" y="6521"/>
                    <a:pt x="4560" y="6521"/>
                  </a:cubicBezTo>
                  <a:cubicBezTo>
                    <a:pt x="4681" y="6460"/>
                    <a:pt x="4803" y="6430"/>
                    <a:pt x="4894" y="6400"/>
                  </a:cubicBezTo>
                  <a:cubicBezTo>
                    <a:pt x="4864" y="6278"/>
                    <a:pt x="4833" y="6157"/>
                    <a:pt x="4833" y="6005"/>
                  </a:cubicBezTo>
                  <a:cubicBezTo>
                    <a:pt x="4833" y="5944"/>
                    <a:pt x="4833" y="5883"/>
                    <a:pt x="4833" y="5822"/>
                  </a:cubicBezTo>
                  <a:cubicBezTo>
                    <a:pt x="4773" y="5366"/>
                    <a:pt x="4894" y="5214"/>
                    <a:pt x="5046" y="4971"/>
                  </a:cubicBezTo>
                  <a:cubicBezTo>
                    <a:pt x="5107" y="4880"/>
                    <a:pt x="5168" y="4819"/>
                    <a:pt x="5228" y="4698"/>
                  </a:cubicBezTo>
                  <a:lnTo>
                    <a:pt x="5289" y="4606"/>
                  </a:lnTo>
                  <a:cubicBezTo>
                    <a:pt x="5441" y="4333"/>
                    <a:pt x="5654" y="3998"/>
                    <a:pt x="5593" y="3725"/>
                  </a:cubicBezTo>
                  <a:cubicBezTo>
                    <a:pt x="5502" y="3239"/>
                    <a:pt x="5107" y="2752"/>
                    <a:pt x="4621" y="2600"/>
                  </a:cubicBezTo>
                  <a:cubicBezTo>
                    <a:pt x="4560" y="2661"/>
                    <a:pt x="4499" y="2752"/>
                    <a:pt x="4438" y="2843"/>
                  </a:cubicBezTo>
                  <a:cubicBezTo>
                    <a:pt x="4286" y="3087"/>
                    <a:pt x="4134" y="3299"/>
                    <a:pt x="3952" y="3299"/>
                  </a:cubicBezTo>
                  <a:cubicBezTo>
                    <a:pt x="3830" y="3299"/>
                    <a:pt x="3709" y="3239"/>
                    <a:pt x="3587" y="3087"/>
                  </a:cubicBezTo>
                  <a:cubicBezTo>
                    <a:pt x="3557" y="3026"/>
                    <a:pt x="3435" y="2387"/>
                    <a:pt x="3435" y="2387"/>
                  </a:cubicBezTo>
                  <a:cubicBezTo>
                    <a:pt x="3405" y="2144"/>
                    <a:pt x="3466" y="2053"/>
                    <a:pt x="3557" y="1932"/>
                  </a:cubicBezTo>
                  <a:cubicBezTo>
                    <a:pt x="3587" y="1840"/>
                    <a:pt x="3648" y="1780"/>
                    <a:pt x="3678" y="1628"/>
                  </a:cubicBezTo>
                  <a:cubicBezTo>
                    <a:pt x="3861" y="1020"/>
                    <a:pt x="3405" y="412"/>
                    <a:pt x="2888" y="138"/>
                  </a:cubicBezTo>
                  <a:cubicBezTo>
                    <a:pt x="2740" y="56"/>
                    <a:pt x="2494" y="0"/>
                    <a:pt x="226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6" name="Google Shape;646;p40"/>
            <p:cNvSpPr/>
            <p:nvPr/>
          </p:nvSpPr>
          <p:spPr>
            <a:xfrm>
              <a:off x="3069819" y="2156186"/>
              <a:ext cx="306205" cy="336076"/>
            </a:xfrm>
            <a:custGeom>
              <a:avLst/>
              <a:gdLst/>
              <a:ahLst/>
              <a:cxnLst/>
              <a:rect l="l" t="t" r="r" b="b"/>
              <a:pathLst>
                <a:path w="6171" h="6773" extrusionOk="0">
                  <a:moveTo>
                    <a:pt x="5441" y="0"/>
                  </a:moveTo>
                  <a:lnTo>
                    <a:pt x="5381" y="31"/>
                  </a:lnTo>
                  <a:cubicBezTo>
                    <a:pt x="5137" y="183"/>
                    <a:pt x="4834" y="304"/>
                    <a:pt x="4560" y="395"/>
                  </a:cubicBezTo>
                  <a:cubicBezTo>
                    <a:pt x="4165" y="547"/>
                    <a:pt x="3739" y="730"/>
                    <a:pt x="3496" y="973"/>
                  </a:cubicBezTo>
                  <a:cubicBezTo>
                    <a:pt x="3319" y="1150"/>
                    <a:pt x="3003" y="1250"/>
                    <a:pt x="2720" y="1250"/>
                  </a:cubicBezTo>
                  <a:cubicBezTo>
                    <a:pt x="2564" y="1250"/>
                    <a:pt x="2418" y="1220"/>
                    <a:pt x="2311" y="1155"/>
                  </a:cubicBezTo>
                  <a:cubicBezTo>
                    <a:pt x="2219" y="1094"/>
                    <a:pt x="2128" y="1034"/>
                    <a:pt x="2098" y="973"/>
                  </a:cubicBezTo>
                  <a:cubicBezTo>
                    <a:pt x="1976" y="1034"/>
                    <a:pt x="1885" y="1064"/>
                    <a:pt x="1764" y="1094"/>
                  </a:cubicBezTo>
                  <a:cubicBezTo>
                    <a:pt x="1703" y="1125"/>
                    <a:pt x="1642" y="1125"/>
                    <a:pt x="1581" y="1155"/>
                  </a:cubicBezTo>
                  <a:cubicBezTo>
                    <a:pt x="1399" y="1216"/>
                    <a:pt x="1247" y="1277"/>
                    <a:pt x="1064" y="1307"/>
                  </a:cubicBezTo>
                  <a:lnTo>
                    <a:pt x="1004" y="1307"/>
                  </a:lnTo>
                  <a:cubicBezTo>
                    <a:pt x="852" y="1368"/>
                    <a:pt x="669" y="1398"/>
                    <a:pt x="517" y="1429"/>
                  </a:cubicBezTo>
                  <a:cubicBezTo>
                    <a:pt x="457" y="1459"/>
                    <a:pt x="396" y="1459"/>
                    <a:pt x="335" y="1490"/>
                  </a:cubicBezTo>
                  <a:cubicBezTo>
                    <a:pt x="213" y="1490"/>
                    <a:pt x="122" y="1520"/>
                    <a:pt x="1" y="1550"/>
                  </a:cubicBezTo>
                  <a:lnTo>
                    <a:pt x="183" y="2645"/>
                  </a:lnTo>
                  <a:lnTo>
                    <a:pt x="669" y="6079"/>
                  </a:lnTo>
                  <a:lnTo>
                    <a:pt x="760" y="6079"/>
                  </a:lnTo>
                  <a:lnTo>
                    <a:pt x="852" y="6049"/>
                  </a:lnTo>
                  <a:lnTo>
                    <a:pt x="1064" y="6049"/>
                  </a:lnTo>
                  <a:cubicBezTo>
                    <a:pt x="1095" y="6079"/>
                    <a:pt x="1156" y="6079"/>
                    <a:pt x="1186" y="6110"/>
                  </a:cubicBezTo>
                  <a:lnTo>
                    <a:pt x="1247" y="6110"/>
                  </a:lnTo>
                  <a:cubicBezTo>
                    <a:pt x="1277" y="6140"/>
                    <a:pt x="1338" y="6171"/>
                    <a:pt x="1368" y="6201"/>
                  </a:cubicBezTo>
                  <a:cubicBezTo>
                    <a:pt x="1460" y="6292"/>
                    <a:pt x="1490" y="6353"/>
                    <a:pt x="1551" y="6444"/>
                  </a:cubicBezTo>
                  <a:cubicBezTo>
                    <a:pt x="1581" y="6505"/>
                    <a:pt x="1581" y="6535"/>
                    <a:pt x="1612" y="6596"/>
                  </a:cubicBezTo>
                  <a:cubicBezTo>
                    <a:pt x="1687" y="6671"/>
                    <a:pt x="1782" y="6726"/>
                    <a:pt x="1865" y="6726"/>
                  </a:cubicBezTo>
                  <a:cubicBezTo>
                    <a:pt x="1882" y="6726"/>
                    <a:pt x="1899" y="6723"/>
                    <a:pt x="1916" y="6718"/>
                  </a:cubicBezTo>
                  <a:cubicBezTo>
                    <a:pt x="1946" y="6718"/>
                    <a:pt x="1976" y="6687"/>
                    <a:pt x="2037" y="6657"/>
                  </a:cubicBezTo>
                  <a:cubicBezTo>
                    <a:pt x="2068" y="6596"/>
                    <a:pt x="2128" y="6535"/>
                    <a:pt x="2219" y="6535"/>
                  </a:cubicBezTo>
                  <a:lnTo>
                    <a:pt x="2341" y="6535"/>
                  </a:lnTo>
                  <a:lnTo>
                    <a:pt x="2371" y="6566"/>
                  </a:lnTo>
                  <a:lnTo>
                    <a:pt x="2432" y="6566"/>
                  </a:lnTo>
                  <a:lnTo>
                    <a:pt x="2463" y="6596"/>
                  </a:lnTo>
                  <a:lnTo>
                    <a:pt x="2493" y="6626"/>
                  </a:lnTo>
                  <a:lnTo>
                    <a:pt x="2584" y="6657"/>
                  </a:lnTo>
                  <a:cubicBezTo>
                    <a:pt x="2650" y="6723"/>
                    <a:pt x="2716" y="6772"/>
                    <a:pt x="2759" y="6772"/>
                  </a:cubicBezTo>
                  <a:cubicBezTo>
                    <a:pt x="2775" y="6772"/>
                    <a:pt x="2789" y="6765"/>
                    <a:pt x="2797" y="6748"/>
                  </a:cubicBezTo>
                  <a:cubicBezTo>
                    <a:pt x="2827" y="6748"/>
                    <a:pt x="2858" y="6687"/>
                    <a:pt x="2888" y="6657"/>
                  </a:cubicBezTo>
                  <a:cubicBezTo>
                    <a:pt x="2919" y="6596"/>
                    <a:pt x="2949" y="6535"/>
                    <a:pt x="3010" y="6505"/>
                  </a:cubicBezTo>
                  <a:cubicBezTo>
                    <a:pt x="3054" y="6471"/>
                    <a:pt x="3099" y="6458"/>
                    <a:pt x="3142" y="6458"/>
                  </a:cubicBezTo>
                  <a:cubicBezTo>
                    <a:pt x="3217" y="6458"/>
                    <a:pt x="3286" y="6497"/>
                    <a:pt x="3344" y="6535"/>
                  </a:cubicBezTo>
                  <a:lnTo>
                    <a:pt x="3435" y="6626"/>
                  </a:lnTo>
                  <a:lnTo>
                    <a:pt x="3466" y="6626"/>
                  </a:lnTo>
                  <a:lnTo>
                    <a:pt x="3466" y="6657"/>
                  </a:lnTo>
                  <a:cubicBezTo>
                    <a:pt x="3496" y="6687"/>
                    <a:pt x="3527" y="6718"/>
                    <a:pt x="3587" y="6748"/>
                  </a:cubicBezTo>
                  <a:lnTo>
                    <a:pt x="3648" y="6748"/>
                  </a:lnTo>
                  <a:cubicBezTo>
                    <a:pt x="3671" y="6756"/>
                    <a:pt x="3696" y="6759"/>
                    <a:pt x="3721" y="6759"/>
                  </a:cubicBezTo>
                  <a:cubicBezTo>
                    <a:pt x="3796" y="6759"/>
                    <a:pt x="3876" y="6725"/>
                    <a:pt x="3922" y="6657"/>
                  </a:cubicBezTo>
                  <a:cubicBezTo>
                    <a:pt x="4043" y="6566"/>
                    <a:pt x="4074" y="6414"/>
                    <a:pt x="4074" y="6292"/>
                  </a:cubicBezTo>
                  <a:cubicBezTo>
                    <a:pt x="4104" y="6262"/>
                    <a:pt x="4104" y="6231"/>
                    <a:pt x="4104" y="6171"/>
                  </a:cubicBezTo>
                  <a:cubicBezTo>
                    <a:pt x="4104" y="5988"/>
                    <a:pt x="4134" y="5775"/>
                    <a:pt x="4317" y="5654"/>
                  </a:cubicBezTo>
                  <a:cubicBezTo>
                    <a:pt x="4378" y="5623"/>
                    <a:pt x="4469" y="5593"/>
                    <a:pt x="4530" y="5593"/>
                  </a:cubicBezTo>
                  <a:lnTo>
                    <a:pt x="4621" y="5593"/>
                  </a:lnTo>
                  <a:cubicBezTo>
                    <a:pt x="4834" y="5563"/>
                    <a:pt x="5016" y="5411"/>
                    <a:pt x="5107" y="5198"/>
                  </a:cubicBezTo>
                  <a:cubicBezTo>
                    <a:pt x="5137" y="5167"/>
                    <a:pt x="5137" y="5107"/>
                    <a:pt x="5168" y="5046"/>
                  </a:cubicBezTo>
                  <a:cubicBezTo>
                    <a:pt x="5168" y="4985"/>
                    <a:pt x="5198" y="4924"/>
                    <a:pt x="5229" y="4863"/>
                  </a:cubicBezTo>
                  <a:cubicBezTo>
                    <a:pt x="5289" y="4742"/>
                    <a:pt x="5381" y="4620"/>
                    <a:pt x="5472" y="4499"/>
                  </a:cubicBezTo>
                  <a:lnTo>
                    <a:pt x="5533" y="4438"/>
                  </a:lnTo>
                  <a:cubicBezTo>
                    <a:pt x="5624" y="4316"/>
                    <a:pt x="5715" y="4164"/>
                    <a:pt x="5806" y="4012"/>
                  </a:cubicBezTo>
                  <a:cubicBezTo>
                    <a:pt x="5867" y="3952"/>
                    <a:pt x="5897" y="3860"/>
                    <a:pt x="5958" y="3800"/>
                  </a:cubicBezTo>
                  <a:cubicBezTo>
                    <a:pt x="5989" y="3708"/>
                    <a:pt x="6049" y="3648"/>
                    <a:pt x="6080" y="3587"/>
                  </a:cubicBezTo>
                  <a:lnTo>
                    <a:pt x="6080" y="3556"/>
                  </a:lnTo>
                  <a:cubicBezTo>
                    <a:pt x="6110" y="3496"/>
                    <a:pt x="6141" y="3435"/>
                    <a:pt x="6141" y="3405"/>
                  </a:cubicBezTo>
                  <a:cubicBezTo>
                    <a:pt x="6171" y="3313"/>
                    <a:pt x="6141" y="3222"/>
                    <a:pt x="6141" y="3161"/>
                  </a:cubicBezTo>
                  <a:lnTo>
                    <a:pt x="5806" y="1733"/>
                  </a:lnTo>
                  <a:cubicBezTo>
                    <a:pt x="5745" y="1459"/>
                    <a:pt x="5654" y="1186"/>
                    <a:pt x="5593" y="882"/>
                  </a:cubicBezTo>
                  <a:lnTo>
                    <a:pt x="5593" y="851"/>
                  </a:lnTo>
                  <a:cubicBezTo>
                    <a:pt x="5533" y="578"/>
                    <a:pt x="5472" y="304"/>
                    <a:pt x="5441" y="61"/>
                  </a:cubicBezTo>
                  <a:lnTo>
                    <a:pt x="5441" y="0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7" name="Google Shape;647;p40"/>
            <p:cNvSpPr/>
            <p:nvPr/>
          </p:nvSpPr>
          <p:spPr>
            <a:xfrm>
              <a:off x="3804351" y="1946539"/>
              <a:ext cx="205179" cy="129756"/>
            </a:xfrm>
            <a:custGeom>
              <a:avLst/>
              <a:gdLst/>
              <a:ahLst/>
              <a:cxnLst/>
              <a:rect l="l" t="t" r="r" b="b"/>
              <a:pathLst>
                <a:path w="4135" h="2615" extrusionOk="0">
                  <a:moveTo>
                    <a:pt x="2858" y="0"/>
                  </a:moveTo>
                  <a:cubicBezTo>
                    <a:pt x="2797" y="31"/>
                    <a:pt x="2736" y="61"/>
                    <a:pt x="2675" y="61"/>
                  </a:cubicBezTo>
                  <a:cubicBezTo>
                    <a:pt x="2584" y="91"/>
                    <a:pt x="2523" y="122"/>
                    <a:pt x="2462" y="122"/>
                  </a:cubicBezTo>
                  <a:cubicBezTo>
                    <a:pt x="2371" y="152"/>
                    <a:pt x="2280" y="183"/>
                    <a:pt x="2158" y="213"/>
                  </a:cubicBezTo>
                  <a:cubicBezTo>
                    <a:pt x="2098" y="213"/>
                    <a:pt x="2037" y="243"/>
                    <a:pt x="1976" y="274"/>
                  </a:cubicBezTo>
                  <a:cubicBezTo>
                    <a:pt x="1885" y="304"/>
                    <a:pt x="1763" y="304"/>
                    <a:pt x="1642" y="335"/>
                  </a:cubicBezTo>
                  <a:cubicBezTo>
                    <a:pt x="1581" y="365"/>
                    <a:pt x="1550" y="365"/>
                    <a:pt x="1490" y="395"/>
                  </a:cubicBezTo>
                  <a:cubicBezTo>
                    <a:pt x="1307" y="426"/>
                    <a:pt x="1125" y="487"/>
                    <a:pt x="943" y="517"/>
                  </a:cubicBezTo>
                  <a:lnTo>
                    <a:pt x="882" y="517"/>
                  </a:lnTo>
                  <a:lnTo>
                    <a:pt x="882" y="487"/>
                  </a:lnTo>
                  <a:lnTo>
                    <a:pt x="821" y="517"/>
                  </a:lnTo>
                  <a:cubicBezTo>
                    <a:pt x="699" y="547"/>
                    <a:pt x="578" y="608"/>
                    <a:pt x="456" y="639"/>
                  </a:cubicBezTo>
                  <a:lnTo>
                    <a:pt x="426" y="639"/>
                  </a:lnTo>
                  <a:cubicBezTo>
                    <a:pt x="274" y="669"/>
                    <a:pt x="122" y="699"/>
                    <a:pt x="0" y="730"/>
                  </a:cubicBezTo>
                  <a:cubicBezTo>
                    <a:pt x="0" y="791"/>
                    <a:pt x="0" y="851"/>
                    <a:pt x="0" y="912"/>
                  </a:cubicBezTo>
                  <a:cubicBezTo>
                    <a:pt x="31" y="973"/>
                    <a:pt x="31" y="1034"/>
                    <a:pt x="31" y="1094"/>
                  </a:cubicBezTo>
                  <a:cubicBezTo>
                    <a:pt x="31" y="1155"/>
                    <a:pt x="61" y="1246"/>
                    <a:pt x="61" y="1307"/>
                  </a:cubicBezTo>
                  <a:cubicBezTo>
                    <a:pt x="61" y="1368"/>
                    <a:pt x="61" y="1429"/>
                    <a:pt x="61" y="1459"/>
                  </a:cubicBezTo>
                  <a:cubicBezTo>
                    <a:pt x="61" y="1550"/>
                    <a:pt x="61" y="1642"/>
                    <a:pt x="61" y="1733"/>
                  </a:cubicBezTo>
                  <a:cubicBezTo>
                    <a:pt x="61" y="1763"/>
                    <a:pt x="61" y="1824"/>
                    <a:pt x="61" y="1854"/>
                  </a:cubicBezTo>
                  <a:cubicBezTo>
                    <a:pt x="31" y="1976"/>
                    <a:pt x="31" y="2098"/>
                    <a:pt x="31" y="2219"/>
                  </a:cubicBezTo>
                  <a:lnTo>
                    <a:pt x="31" y="2249"/>
                  </a:lnTo>
                  <a:cubicBezTo>
                    <a:pt x="699" y="2128"/>
                    <a:pt x="1368" y="1915"/>
                    <a:pt x="2006" y="1702"/>
                  </a:cubicBezTo>
                  <a:cubicBezTo>
                    <a:pt x="2098" y="1672"/>
                    <a:pt x="2189" y="1642"/>
                    <a:pt x="2280" y="1611"/>
                  </a:cubicBezTo>
                  <a:lnTo>
                    <a:pt x="2341" y="1581"/>
                  </a:lnTo>
                  <a:lnTo>
                    <a:pt x="2402" y="1550"/>
                  </a:lnTo>
                  <a:cubicBezTo>
                    <a:pt x="2493" y="1520"/>
                    <a:pt x="2584" y="1490"/>
                    <a:pt x="2675" y="1490"/>
                  </a:cubicBezTo>
                  <a:lnTo>
                    <a:pt x="2706" y="1459"/>
                  </a:lnTo>
                  <a:lnTo>
                    <a:pt x="2888" y="1459"/>
                  </a:lnTo>
                  <a:cubicBezTo>
                    <a:pt x="2949" y="1490"/>
                    <a:pt x="2979" y="1550"/>
                    <a:pt x="2979" y="1611"/>
                  </a:cubicBezTo>
                  <a:lnTo>
                    <a:pt x="3465" y="2614"/>
                  </a:lnTo>
                  <a:cubicBezTo>
                    <a:pt x="3739" y="2553"/>
                    <a:pt x="4104" y="2493"/>
                    <a:pt x="4134" y="2249"/>
                  </a:cubicBezTo>
                  <a:cubicBezTo>
                    <a:pt x="4134" y="2158"/>
                    <a:pt x="3891" y="1794"/>
                    <a:pt x="3800" y="1642"/>
                  </a:cubicBezTo>
                  <a:cubicBezTo>
                    <a:pt x="3739" y="1581"/>
                    <a:pt x="3678" y="1490"/>
                    <a:pt x="3648" y="1459"/>
                  </a:cubicBezTo>
                  <a:cubicBezTo>
                    <a:pt x="3617" y="1368"/>
                    <a:pt x="3557" y="1277"/>
                    <a:pt x="3496" y="1155"/>
                  </a:cubicBezTo>
                  <a:cubicBezTo>
                    <a:pt x="3435" y="1003"/>
                    <a:pt x="3344" y="821"/>
                    <a:pt x="3283" y="760"/>
                  </a:cubicBezTo>
                  <a:cubicBezTo>
                    <a:pt x="3192" y="639"/>
                    <a:pt x="3131" y="578"/>
                    <a:pt x="3070" y="547"/>
                  </a:cubicBezTo>
                  <a:cubicBezTo>
                    <a:pt x="2979" y="456"/>
                    <a:pt x="2918" y="426"/>
                    <a:pt x="2888" y="152"/>
                  </a:cubicBezTo>
                  <a:cubicBezTo>
                    <a:pt x="2888" y="91"/>
                    <a:pt x="2858" y="61"/>
                    <a:pt x="2858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8" name="Google Shape;648;p40"/>
            <p:cNvSpPr/>
            <p:nvPr/>
          </p:nvSpPr>
          <p:spPr>
            <a:xfrm>
              <a:off x="3388084" y="1788149"/>
              <a:ext cx="434423" cy="372597"/>
            </a:xfrm>
            <a:custGeom>
              <a:avLst/>
              <a:gdLst/>
              <a:ahLst/>
              <a:cxnLst/>
              <a:rect l="l" t="t" r="r" b="b"/>
              <a:pathLst>
                <a:path w="8755" h="7509" extrusionOk="0">
                  <a:moveTo>
                    <a:pt x="7113" y="1"/>
                  </a:moveTo>
                  <a:cubicBezTo>
                    <a:pt x="6718" y="153"/>
                    <a:pt x="6383" y="274"/>
                    <a:pt x="6049" y="457"/>
                  </a:cubicBezTo>
                  <a:cubicBezTo>
                    <a:pt x="5958" y="487"/>
                    <a:pt x="5836" y="548"/>
                    <a:pt x="5714" y="578"/>
                  </a:cubicBezTo>
                  <a:cubicBezTo>
                    <a:pt x="5319" y="761"/>
                    <a:pt x="4742" y="1004"/>
                    <a:pt x="4620" y="1308"/>
                  </a:cubicBezTo>
                  <a:cubicBezTo>
                    <a:pt x="4559" y="1429"/>
                    <a:pt x="4590" y="1581"/>
                    <a:pt x="4590" y="1764"/>
                  </a:cubicBezTo>
                  <a:cubicBezTo>
                    <a:pt x="4590" y="1916"/>
                    <a:pt x="4620" y="2098"/>
                    <a:pt x="4559" y="2250"/>
                  </a:cubicBezTo>
                  <a:lnTo>
                    <a:pt x="4529" y="2311"/>
                  </a:lnTo>
                  <a:lnTo>
                    <a:pt x="4499" y="2311"/>
                  </a:lnTo>
                  <a:cubicBezTo>
                    <a:pt x="4438" y="2311"/>
                    <a:pt x="4407" y="2311"/>
                    <a:pt x="4407" y="2341"/>
                  </a:cubicBezTo>
                  <a:cubicBezTo>
                    <a:pt x="4255" y="2493"/>
                    <a:pt x="4316" y="3101"/>
                    <a:pt x="4347" y="3466"/>
                  </a:cubicBezTo>
                  <a:cubicBezTo>
                    <a:pt x="4347" y="3587"/>
                    <a:pt x="4377" y="3709"/>
                    <a:pt x="4377" y="3800"/>
                  </a:cubicBezTo>
                  <a:lnTo>
                    <a:pt x="4377" y="3831"/>
                  </a:lnTo>
                  <a:lnTo>
                    <a:pt x="4316" y="3861"/>
                  </a:lnTo>
                  <a:cubicBezTo>
                    <a:pt x="4073" y="3952"/>
                    <a:pt x="3830" y="4074"/>
                    <a:pt x="3587" y="4226"/>
                  </a:cubicBezTo>
                  <a:cubicBezTo>
                    <a:pt x="3174" y="4473"/>
                    <a:pt x="2737" y="4721"/>
                    <a:pt x="2207" y="4721"/>
                  </a:cubicBezTo>
                  <a:cubicBezTo>
                    <a:pt x="2152" y="4721"/>
                    <a:pt x="2095" y="4718"/>
                    <a:pt x="2037" y="4712"/>
                  </a:cubicBezTo>
                  <a:cubicBezTo>
                    <a:pt x="1882" y="4695"/>
                    <a:pt x="1738" y="4683"/>
                    <a:pt x="1598" y="4683"/>
                  </a:cubicBezTo>
                  <a:cubicBezTo>
                    <a:pt x="1240" y="4683"/>
                    <a:pt x="910" y="4763"/>
                    <a:pt x="517" y="5046"/>
                  </a:cubicBezTo>
                  <a:cubicBezTo>
                    <a:pt x="517" y="5077"/>
                    <a:pt x="486" y="5107"/>
                    <a:pt x="426" y="5107"/>
                  </a:cubicBezTo>
                  <a:cubicBezTo>
                    <a:pt x="395" y="5138"/>
                    <a:pt x="304" y="5168"/>
                    <a:pt x="304" y="5198"/>
                  </a:cubicBezTo>
                  <a:cubicBezTo>
                    <a:pt x="274" y="5259"/>
                    <a:pt x="274" y="5290"/>
                    <a:pt x="274" y="5320"/>
                  </a:cubicBezTo>
                  <a:cubicBezTo>
                    <a:pt x="304" y="5320"/>
                    <a:pt x="334" y="5381"/>
                    <a:pt x="365" y="5472"/>
                  </a:cubicBezTo>
                  <a:cubicBezTo>
                    <a:pt x="365" y="5593"/>
                    <a:pt x="395" y="5685"/>
                    <a:pt x="426" y="5776"/>
                  </a:cubicBezTo>
                  <a:cubicBezTo>
                    <a:pt x="486" y="5989"/>
                    <a:pt x="547" y="6141"/>
                    <a:pt x="334" y="6445"/>
                  </a:cubicBezTo>
                  <a:cubicBezTo>
                    <a:pt x="243" y="6536"/>
                    <a:pt x="152" y="6657"/>
                    <a:pt x="0" y="6779"/>
                  </a:cubicBezTo>
                  <a:lnTo>
                    <a:pt x="61" y="6931"/>
                  </a:lnTo>
                  <a:lnTo>
                    <a:pt x="91" y="6992"/>
                  </a:lnTo>
                  <a:cubicBezTo>
                    <a:pt x="122" y="7083"/>
                    <a:pt x="152" y="7174"/>
                    <a:pt x="182" y="7235"/>
                  </a:cubicBezTo>
                  <a:cubicBezTo>
                    <a:pt x="2067" y="6840"/>
                    <a:pt x="4043" y="6414"/>
                    <a:pt x="5988" y="6171"/>
                  </a:cubicBezTo>
                  <a:lnTo>
                    <a:pt x="6018" y="6141"/>
                  </a:lnTo>
                  <a:lnTo>
                    <a:pt x="6414" y="6809"/>
                  </a:lnTo>
                  <a:cubicBezTo>
                    <a:pt x="6444" y="6870"/>
                    <a:pt x="6474" y="6931"/>
                    <a:pt x="6505" y="6931"/>
                  </a:cubicBezTo>
                  <a:cubicBezTo>
                    <a:pt x="6523" y="6940"/>
                    <a:pt x="6538" y="6943"/>
                    <a:pt x="6551" y="6943"/>
                  </a:cubicBezTo>
                  <a:cubicBezTo>
                    <a:pt x="6583" y="6943"/>
                    <a:pt x="6605" y="6922"/>
                    <a:pt x="6626" y="6900"/>
                  </a:cubicBezTo>
                  <a:cubicBezTo>
                    <a:pt x="6687" y="6900"/>
                    <a:pt x="6718" y="6870"/>
                    <a:pt x="6748" y="6870"/>
                  </a:cubicBezTo>
                  <a:lnTo>
                    <a:pt x="6870" y="6870"/>
                  </a:lnTo>
                  <a:lnTo>
                    <a:pt x="6900" y="6900"/>
                  </a:lnTo>
                  <a:lnTo>
                    <a:pt x="6930" y="6900"/>
                  </a:lnTo>
                  <a:lnTo>
                    <a:pt x="7022" y="6961"/>
                  </a:lnTo>
                  <a:lnTo>
                    <a:pt x="7052" y="6961"/>
                  </a:lnTo>
                  <a:lnTo>
                    <a:pt x="7113" y="7022"/>
                  </a:lnTo>
                  <a:cubicBezTo>
                    <a:pt x="7173" y="7083"/>
                    <a:pt x="7234" y="7113"/>
                    <a:pt x="7295" y="7144"/>
                  </a:cubicBezTo>
                  <a:cubicBezTo>
                    <a:pt x="7356" y="7174"/>
                    <a:pt x="7447" y="7174"/>
                    <a:pt x="7538" y="7174"/>
                  </a:cubicBezTo>
                  <a:lnTo>
                    <a:pt x="7629" y="7174"/>
                  </a:lnTo>
                  <a:cubicBezTo>
                    <a:pt x="7690" y="7174"/>
                    <a:pt x="7781" y="7174"/>
                    <a:pt x="7873" y="7204"/>
                  </a:cubicBezTo>
                  <a:lnTo>
                    <a:pt x="7933" y="7235"/>
                  </a:lnTo>
                  <a:cubicBezTo>
                    <a:pt x="7994" y="7235"/>
                    <a:pt x="8055" y="7235"/>
                    <a:pt x="8116" y="7265"/>
                  </a:cubicBezTo>
                  <a:lnTo>
                    <a:pt x="8237" y="7296"/>
                  </a:lnTo>
                  <a:cubicBezTo>
                    <a:pt x="8268" y="7326"/>
                    <a:pt x="8329" y="7356"/>
                    <a:pt x="8389" y="7387"/>
                  </a:cubicBezTo>
                  <a:cubicBezTo>
                    <a:pt x="8420" y="7387"/>
                    <a:pt x="8480" y="7417"/>
                    <a:pt x="8511" y="7448"/>
                  </a:cubicBezTo>
                  <a:cubicBezTo>
                    <a:pt x="8572" y="7478"/>
                    <a:pt x="8602" y="7478"/>
                    <a:pt x="8663" y="7508"/>
                  </a:cubicBezTo>
                  <a:lnTo>
                    <a:pt x="8754" y="7478"/>
                  </a:lnTo>
                  <a:lnTo>
                    <a:pt x="8602" y="6900"/>
                  </a:lnTo>
                  <a:cubicBezTo>
                    <a:pt x="8541" y="6748"/>
                    <a:pt x="8511" y="6597"/>
                    <a:pt x="8541" y="6414"/>
                  </a:cubicBezTo>
                  <a:lnTo>
                    <a:pt x="8541" y="6323"/>
                  </a:lnTo>
                  <a:cubicBezTo>
                    <a:pt x="8572" y="6262"/>
                    <a:pt x="8572" y="6171"/>
                    <a:pt x="8572" y="6141"/>
                  </a:cubicBezTo>
                  <a:cubicBezTo>
                    <a:pt x="8541" y="6049"/>
                    <a:pt x="8511" y="5989"/>
                    <a:pt x="8450" y="5928"/>
                  </a:cubicBezTo>
                  <a:cubicBezTo>
                    <a:pt x="8420" y="5897"/>
                    <a:pt x="8389" y="5837"/>
                    <a:pt x="8359" y="5776"/>
                  </a:cubicBezTo>
                  <a:cubicBezTo>
                    <a:pt x="8329" y="5745"/>
                    <a:pt x="8329" y="5685"/>
                    <a:pt x="8298" y="5654"/>
                  </a:cubicBezTo>
                  <a:lnTo>
                    <a:pt x="8298" y="5624"/>
                  </a:lnTo>
                  <a:lnTo>
                    <a:pt x="8298" y="5593"/>
                  </a:lnTo>
                  <a:lnTo>
                    <a:pt x="8237" y="5593"/>
                  </a:lnTo>
                  <a:lnTo>
                    <a:pt x="8268" y="5502"/>
                  </a:lnTo>
                  <a:cubicBezTo>
                    <a:pt x="8268" y="5381"/>
                    <a:pt x="8298" y="5229"/>
                    <a:pt x="8298" y="5107"/>
                  </a:cubicBezTo>
                  <a:cubicBezTo>
                    <a:pt x="8298" y="5046"/>
                    <a:pt x="8298" y="5016"/>
                    <a:pt x="8298" y="4955"/>
                  </a:cubicBezTo>
                  <a:cubicBezTo>
                    <a:pt x="8298" y="4864"/>
                    <a:pt x="8298" y="4803"/>
                    <a:pt x="8298" y="4712"/>
                  </a:cubicBezTo>
                  <a:cubicBezTo>
                    <a:pt x="8298" y="4651"/>
                    <a:pt x="8298" y="4590"/>
                    <a:pt x="8298" y="4530"/>
                  </a:cubicBezTo>
                  <a:cubicBezTo>
                    <a:pt x="8298" y="4469"/>
                    <a:pt x="8298" y="4378"/>
                    <a:pt x="8298" y="4317"/>
                  </a:cubicBezTo>
                  <a:cubicBezTo>
                    <a:pt x="8298" y="4256"/>
                    <a:pt x="8268" y="4195"/>
                    <a:pt x="8268" y="4134"/>
                  </a:cubicBezTo>
                  <a:cubicBezTo>
                    <a:pt x="8268" y="4074"/>
                    <a:pt x="8268" y="4013"/>
                    <a:pt x="8237" y="3952"/>
                  </a:cubicBezTo>
                  <a:lnTo>
                    <a:pt x="8025" y="3952"/>
                  </a:lnTo>
                  <a:lnTo>
                    <a:pt x="7994" y="3922"/>
                  </a:lnTo>
                  <a:cubicBezTo>
                    <a:pt x="7903" y="3861"/>
                    <a:pt x="7903" y="3770"/>
                    <a:pt x="7903" y="3739"/>
                  </a:cubicBezTo>
                  <a:lnTo>
                    <a:pt x="7873" y="3527"/>
                  </a:lnTo>
                  <a:cubicBezTo>
                    <a:pt x="7842" y="2979"/>
                    <a:pt x="7812" y="2402"/>
                    <a:pt x="7447" y="2007"/>
                  </a:cubicBezTo>
                  <a:cubicBezTo>
                    <a:pt x="7356" y="1916"/>
                    <a:pt x="7234" y="1794"/>
                    <a:pt x="7295" y="1642"/>
                  </a:cubicBezTo>
                  <a:cubicBezTo>
                    <a:pt x="7295" y="1612"/>
                    <a:pt x="7325" y="1581"/>
                    <a:pt x="7356" y="1551"/>
                  </a:cubicBezTo>
                  <a:lnTo>
                    <a:pt x="7386" y="1520"/>
                  </a:lnTo>
                  <a:cubicBezTo>
                    <a:pt x="7477" y="1368"/>
                    <a:pt x="7477" y="1186"/>
                    <a:pt x="7447" y="1004"/>
                  </a:cubicBezTo>
                  <a:cubicBezTo>
                    <a:pt x="7417" y="943"/>
                    <a:pt x="7417" y="882"/>
                    <a:pt x="7386" y="821"/>
                  </a:cubicBezTo>
                  <a:lnTo>
                    <a:pt x="7113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49" name="Google Shape;649;p40"/>
            <p:cNvSpPr/>
            <p:nvPr/>
          </p:nvSpPr>
          <p:spPr>
            <a:xfrm>
              <a:off x="3345857" y="2100363"/>
              <a:ext cx="405743" cy="263978"/>
            </a:xfrm>
            <a:custGeom>
              <a:avLst/>
              <a:gdLst/>
              <a:ahLst/>
              <a:cxnLst/>
              <a:rect l="l" t="t" r="r" b="b"/>
              <a:pathLst>
                <a:path w="8177" h="5320" extrusionOk="0">
                  <a:moveTo>
                    <a:pt x="6778" y="1"/>
                  </a:moveTo>
                  <a:cubicBezTo>
                    <a:pt x="4833" y="244"/>
                    <a:pt x="2888" y="669"/>
                    <a:pt x="1003" y="1064"/>
                  </a:cubicBezTo>
                  <a:lnTo>
                    <a:pt x="942" y="1095"/>
                  </a:lnTo>
                  <a:lnTo>
                    <a:pt x="912" y="1034"/>
                  </a:lnTo>
                  <a:cubicBezTo>
                    <a:pt x="881" y="973"/>
                    <a:pt x="851" y="882"/>
                    <a:pt x="821" y="791"/>
                  </a:cubicBezTo>
                  <a:lnTo>
                    <a:pt x="790" y="700"/>
                  </a:lnTo>
                  <a:cubicBezTo>
                    <a:pt x="760" y="639"/>
                    <a:pt x="760" y="608"/>
                    <a:pt x="730" y="548"/>
                  </a:cubicBezTo>
                  <a:cubicBezTo>
                    <a:pt x="547" y="700"/>
                    <a:pt x="334" y="821"/>
                    <a:pt x="152" y="943"/>
                  </a:cubicBezTo>
                  <a:cubicBezTo>
                    <a:pt x="91" y="973"/>
                    <a:pt x="61" y="1004"/>
                    <a:pt x="0" y="1034"/>
                  </a:cubicBezTo>
                  <a:cubicBezTo>
                    <a:pt x="30" y="1125"/>
                    <a:pt x="30" y="1216"/>
                    <a:pt x="61" y="1308"/>
                  </a:cubicBezTo>
                  <a:cubicBezTo>
                    <a:pt x="61" y="1368"/>
                    <a:pt x="91" y="1399"/>
                    <a:pt x="91" y="1460"/>
                  </a:cubicBezTo>
                  <a:lnTo>
                    <a:pt x="152" y="1794"/>
                  </a:lnTo>
                  <a:cubicBezTo>
                    <a:pt x="152" y="1824"/>
                    <a:pt x="182" y="1855"/>
                    <a:pt x="182" y="1915"/>
                  </a:cubicBezTo>
                  <a:cubicBezTo>
                    <a:pt x="213" y="2037"/>
                    <a:pt x="243" y="2189"/>
                    <a:pt x="274" y="2311"/>
                  </a:cubicBezTo>
                  <a:lnTo>
                    <a:pt x="274" y="2371"/>
                  </a:lnTo>
                  <a:cubicBezTo>
                    <a:pt x="334" y="2523"/>
                    <a:pt x="365" y="2675"/>
                    <a:pt x="395" y="2827"/>
                  </a:cubicBezTo>
                  <a:lnTo>
                    <a:pt x="730" y="4256"/>
                  </a:lnTo>
                  <a:cubicBezTo>
                    <a:pt x="760" y="4347"/>
                    <a:pt x="760" y="4438"/>
                    <a:pt x="760" y="4530"/>
                  </a:cubicBezTo>
                  <a:cubicBezTo>
                    <a:pt x="730" y="4621"/>
                    <a:pt x="699" y="4712"/>
                    <a:pt x="669" y="4773"/>
                  </a:cubicBezTo>
                  <a:lnTo>
                    <a:pt x="638" y="4803"/>
                  </a:lnTo>
                  <a:lnTo>
                    <a:pt x="821" y="5320"/>
                  </a:lnTo>
                  <a:cubicBezTo>
                    <a:pt x="1277" y="5229"/>
                    <a:pt x="1733" y="5107"/>
                    <a:pt x="2189" y="5016"/>
                  </a:cubicBezTo>
                  <a:cubicBezTo>
                    <a:pt x="2736" y="4894"/>
                    <a:pt x="3313" y="4773"/>
                    <a:pt x="3860" y="4621"/>
                  </a:cubicBezTo>
                  <a:cubicBezTo>
                    <a:pt x="3921" y="4621"/>
                    <a:pt x="4012" y="4590"/>
                    <a:pt x="4103" y="4560"/>
                  </a:cubicBezTo>
                  <a:lnTo>
                    <a:pt x="4225" y="4530"/>
                  </a:lnTo>
                  <a:cubicBezTo>
                    <a:pt x="5350" y="4286"/>
                    <a:pt x="6535" y="4013"/>
                    <a:pt x="7660" y="3770"/>
                  </a:cubicBezTo>
                  <a:lnTo>
                    <a:pt x="8085" y="3131"/>
                  </a:lnTo>
                  <a:cubicBezTo>
                    <a:pt x="8116" y="3071"/>
                    <a:pt x="8146" y="3040"/>
                    <a:pt x="8176" y="2979"/>
                  </a:cubicBezTo>
                  <a:cubicBezTo>
                    <a:pt x="8176" y="2888"/>
                    <a:pt x="8146" y="2797"/>
                    <a:pt x="8085" y="2736"/>
                  </a:cubicBezTo>
                  <a:cubicBezTo>
                    <a:pt x="7994" y="2554"/>
                    <a:pt x="7842" y="2371"/>
                    <a:pt x="7660" y="2250"/>
                  </a:cubicBezTo>
                  <a:lnTo>
                    <a:pt x="7629" y="2250"/>
                  </a:lnTo>
                  <a:cubicBezTo>
                    <a:pt x="7569" y="2189"/>
                    <a:pt x="7508" y="2159"/>
                    <a:pt x="7447" y="2098"/>
                  </a:cubicBezTo>
                  <a:cubicBezTo>
                    <a:pt x="7295" y="1885"/>
                    <a:pt x="7417" y="1612"/>
                    <a:pt x="7508" y="1399"/>
                  </a:cubicBezTo>
                  <a:cubicBezTo>
                    <a:pt x="7569" y="1308"/>
                    <a:pt x="7599" y="1186"/>
                    <a:pt x="7660" y="1064"/>
                  </a:cubicBezTo>
                  <a:cubicBezTo>
                    <a:pt x="7660" y="1034"/>
                    <a:pt x="7660" y="1004"/>
                    <a:pt x="7690" y="973"/>
                  </a:cubicBezTo>
                  <a:cubicBezTo>
                    <a:pt x="7690" y="882"/>
                    <a:pt x="7721" y="821"/>
                    <a:pt x="7751" y="760"/>
                  </a:cubicBezTo>
                  <a:lnTo>
                    <a:pt x="7690" y="730"/>
                  </a:lnTo>
                  <a:lnTo>
                    <a:pt x="7629" y="730"/>
                  </a:lnTo>
                  <a:lnTo>
                    <a:pt x="7538" y="760"/>
                  </a:lnTo>
                  <a:cubicBezTo>
                    <a:pt x="7477" y="760"/>
                    <a:pt x="7386" y="791"/>
                    <a:pt x="7325" y="791"/>
                  </a:cubicBezTo>
                  <a:cubicBezTo>
                    <a:pt x="7234" y="760"/>
                    <a:pt x="7173" y="669"/>
                    <a:pt x="7113" y="578"/>
                  </a:cubicBezTo>
                  <a:lnTo>
                    <a:pt x="6778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0" name="Google Shape;650;p40"/>
            <p:cNvSpPr/>
            <p:nvPr/>
          </p:nvSpPr>
          <p:spPr>
            <a:xfrm>
              <a:off x="3454427" y="2335664"/>
              <a:ext cx="104103" cy="59147"/>
            </a:xfrm>
            <a:custGeom>
              <a:avLst/>
              <a:gdLst/>
              <a:ahLst/>
              <a:cxnLst/>
              <a:rect l="l" t="t" r="r" b="b"/>
              <a:pathLst>
                <a:path w="2098" h="1192" extrusionOk="0">
                  <a:moveTo>
                    <a:pt x="1733" y="0"/>
                  </a:moveTo>
                  <a:cubicBezTo>
                    <a:pt x="1642" y="31"/>
                    <a:pt x="1551" y="61"/>
                    <a:pt x="1460" y="91"/>
                  </a:cubicBezTo>
                  <a:cubicBezTo>
                    <a:pt x="1004" y="183"/>
                    <a:pt x="548" y="304"/>
                    <a:pt x="92" y="395"/>
                  </a:cubicBezTo>
                  <a:lnTo>
                    <a:pt x="1" y="426"/>
                  </a:lnTo>
                  <a:lnTo>
                    <a:pt x="61" y="943"/>
                  </a:lnTo>
                  <a:cubicBezTo>
                    <a:pt x="92" y="1034"/>
                    <a:pt x="122" y="1155"/>
                    <a:pt x="183" y="1186"/>
                  </a:cubicBezTo>
                  <a:cubicBezTo>
                    <a:pt x="195" y="1190"/>
                    <a:pt x="208" y="1192"/>
                    <a:pt x="221" y="1192"/>
                  </a:cubicBezTo>
                  <a:cubicBezTo>
                    <a:pt x="306" y="1192"/>
                    <a:pt x="404" y="1113"/>
                    <a:pt x="456" y="1034"/>
                  </a:cubicBezTo>
                  <a:lnTo>
                    <a:pt x="517" y="973"/>
                  </a:lnTo>
                  <a:cubicBezTo>
                    <a:pt x="578" y="882"/>
                    <a:pt x="669" y="760"/>
                    <a:pt x="791" y="730"/>
                  </a:cubicBezTo>
                  <a:cubicBezTo>
                    <a:pt x="882" y="699"/>
                    <a:pt x="1004" y="699"/>
                    <a:pt x="1095" y="699"/>
                  </a:cubicBezTo>
                  <a:lnTo>
                    <a:pt x="1125" y="730"/>
                  </a:lnTo>
                  <a:lnTo>
                    <a:pt x="1429" y="730"/>
                  </a:lnTo>
                  <a:lnTo>
                    <a:pt x="1520" y="699"/>
                  </a:lnTo>
                  <a:cubicBezTo>
                    <a:pt x="1611" y="699"/>
                    <a:pt x="1703" y="699"/>
                    <a:pt x="1794" y="669"/>
                  </a:cubicBezTo>
                  <a:cubicBezTo>
                    <a:pt x="1855" y="669"/>
                    <a:pt x="1915" y="639"/>
                    <a:pt x="1946" y="608"/>
                  </a:cubicBezTo>
                  <a:cubicBezTo>
                    <a:pt x="2007" y="578"/>
                    <a:pt x="2037" y="517"/>
                    <a:pt x="2067" y="426"/>
                  </a:cubicBezTo>
                  <a:lnTo>
                    <a:pt x="2098" y="365"/>
                  </a:lnTo>
                  <a:lnTo>
                    <a:pt x="2037" y="335"/>
                  </a:lnTo>
                  <a:cubicBezTo>
                    <a:pt x="1976" y="304"/>
                    <a:pt x="1915" y="243"/>
                    <a:pt x="1855" y="183"/>
                  </a:cubicBezTo>
                  <a:lnTo>
                    <a:pt x="1794" y="122"/>
                  </a:lnTo>
                  <a:cubicBezTo>
                    <a:pt x="1763" y="91"/>
                    <a:pt x="1763" y="61"/>
                    <a:pt x="1733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1" name="Google Shape;651;p40"/>
            <p:cNvSpPr/>
            <p:nvPr/>
          </p:nvSpPr>
          <p:spPr>
            <a:xfrm>
              <a:off x="3243292" y="2346233"/>
              <a:ext cx="289632" cy="256436"/>
            </a:xfrm>
            <a:custGeom>
              <a:avLst/>
              <a:gdLst/>
              <a:ahLst/>
              <a:cxnLst/>
              <a:rect l="l" t="t" r="r" b="b"/>
              <a:pathLst>
                <a:path w="5837" h="5168" extrusionOk="0">
                  <a:moveTo>
                    <a:pt x="2614" y="0"/>
                  </a:moveTo>
                  <a:cubicBezTo>
                    <a:pt x="2584" y="30"/>
                    <a:pt x="2553" y="91"/>
                    <a:pt x="2553" y="122"/>
                  </a:cubicBezTo>
                  <a:cubicBezTo>
                    <a:pt x="2523" y="182"/>
                    <a:pt x="2462" y="243"/>
                    <a:pt x="2432" y="304"/>
                  </a:cubicBezTo>
                  <a:cubicBezTo>
                    <a:pt x="2341" y="426"/>
                    <a:pt x="2249" y="578"/>
                    <a:pt x="2158" y="699"/>
                  </a:cubicBezTo>
                  <a:lnTo>
                    <a:pt x="2097" y="760"/>
                  </a:lnTo>
                  <a:cubicBezTo>
                    <a:pt x="2006" y="882"/>
                    <a:pt x="1915" y="973"/>
                    <a:pt x="1854" y="1094"/>
                  </a:cubicBezTo>
                  <a:cubicBezTo>
                    <a:pt x="1854" y="1155"/>
                    <a:pt x="1824" y="1185"/>
                    <a:pt x="1824" y="1246"/>
                  </a:cubicBezTo>
                  <a:cubicBezTo>
                    <a:pt x="1793" y="1307"/>
                    <a:pt x="1763" y="1368"/>
                    <a:pt x="1763" y="1429"/>
                  </a:cubicBezTo>
                  <a:cubicBezTo>
                    <a:pt x="1641" y="1672"/>
                    <a:pt x="1398" y="1854"/>
                    <a:pt x="1155" y="1885"/>
                  </a:cubicBezTo>
                  <a:lnTo>
                    <a:pt x="1064" y="1915"/>
                  </a:lnTo>
                  <a:cubicBezTo>
                    <a:pt x="1003" y="1915"/>
                    <a:pt x="942" y="1915"/>
                    <a:pt x="912" y="1945"/>
                  </a:cubicBezTo>
                  <a:cubicBezTo>
                    <a:pt x="790" y="2006"/>
                    <a:pt x="760" y="2189"/>
                    <a:pt x="760" y="2371"/>
                  </a:cubicBezTo>
                  <a:cubicBezTo>
                    <a:pt x="730" y="2401"/>
                    <a:pt x="730" y="2432"/>
                    <a:pt x="730" y="2462"/>
                  </a:cubicBezTo>
                  <a:cubicBezTo>
                    <a:pt x="730" y="2614"/>
                    <a:pt x="669" y="2796"/>
                    <a:pt x="547" y="2918"/>
                  </a:cubicBezTo>
                  <a:cubicBezTo>
                    <a:pt x="443" y="3022"/>
                    <a:pt x="311" y="3069"/>
                    <a:pt x="189" y="3069"/>
                  </a:cubicBezTo>
                  <a:cubicBezTo>
                    <a:pt x="133" y="3069"/>
                    <a:pt x="79" y="3059"/>
                    <a:pt x="31" y="3040"/>
                  </a:cubicBezTo>
                  <a:lnTo>
                    <a:pt x="0" y="3009"/>
                  </a:lnTo>
                  <a:lnTo>
                    <a:pt x="0" y="3009"/>
                  </a:lnTo>
                  <a:cubicBezTo>
                    <a:pt x="31" y="3100"/>
                    <a:pt x="31" y="3161"/>
                    <a:pt x="31" y="3222"/>
                  </a:cubicBezTo>
                  <a:cubicBezTo>
                    <a:pt x="31" y="3252"/>
                    <a:pt x="31" y="3313"/>
                    <a:pt x="61" y="3344"/>
                  </a:cubicBezTo>
                  <a:cubicBezTo>
                    <a:pt x="91" y="3496"/>
                    <a:pt x="122" y="3617"/>
                    <a:pt x="182" y="3769"/>
                  </a:cubicBezTo>
                  <a:cubicBezTo>
                    <a:pt x="274" y="4012"/>
                    <a:pt x="426" y="4195"/>
                    <a:pt x="578" y="4286"/>
                  </a:cubicBezTo>
                  <a:cubicBezTo>
                    <a:pt x="638" y="4316"/>
                    <a:pt x="669" y="4347"/>
                    <a:pt x="730" y="4377"/>
                  </a:cubicBezTo>
                  <a:cubicBezTo>
                    <a:pt x="790" y="4407"/>
                    <a:pt x="821" y="4438"/>
                    <a:pt x="882" y="4468"/>
                  </a:cubicBezTo>
                  <a:cubicBezTo>
                    <a:pt x="942" y="4499"/>
                    <a:pt x="1003" y="4529"/>
                    <a:pt x="1064" y="4590"/>
                  </a:cubicBezTo>
                  <a:lnTo>
                    <a:pt x="1125" y="4651"/>
                  </a:lnTo>
                  <a:lnTo>
                    <a:pt x="1186" y="4711"/>
                  </a:lnTo>
                  <a:lnTo>
                    <a:pt x="1216" y="4742"/>
                  </a:lnTo>
                  <a:cubicBezTo>
                    <a:pt x="1307" y="4833"/>
                    <a:pt x="1398" y="4924"/>
                    <a:pt x="1490" y="5015"/>
                  </a:cubicBezTo>
                  <a:cubicBezTo>
                    <a:pt x="1641" y="5106"/>
                    <a:pt x="1824" y="5167"/>
                    <a:pt x="2006" y="5167"/>
                  </a:cubicBezTo>
                  <a:cubicBezTo>
                    <a:pt x="2189" y="5167"/>
                    <a:pt x="2371" y="5137"/>
                    <a:pt x="2523" y="5076"/>
                  </a:cubicBezTo>
                  <a:lnTo>
                    <a:pt x="3587" y="4803"/>
                  </a:lnTo>
                  <a:cubicBezTo>
                    <a:pt x="3678" y="4772"/>
                    <a:pt x="3769" y="4772"/>
                    <a:pt x="3800" y="4681"/>
                  </a:cubicBezTo>
                  <a:cubicBezTo>
                    <a:pt x="3860" y="4620"/>
                    <a:pt x="3860" y="4529"/>
                    <a:pt x="3860" y="4438"/>
                  </a:cubicBezTo>
                  <a:lnTo>
                    <a:pt x="3891" y="3100"/>
                  </a:lnTo>
                  <a:cubicBezTo>
                    <a:pt x="3891" y="2827"/>
                    <a:pt x="3982" y="2492"/>
                    <a:pt x="4256" y="2492"/>
                  </a:cubicBezTo>
                  <a:lnTo>
                    <a:pt x="4468" y="2492"/>
                  </a:lnTo>
                  <a:lnTo>
                    <a:pt x="4529" y="2462"/>
                  </a:lnTo>
                  <a:cubicBezTo>
                    <a:pt x="4559" y="2371"/>
                    <a:pt x="4529" y="2249"/>
                    <a:pt x="4499" y="2158"/>
                  </a:cubicBezTo>
                  <a:lnTo>
                    <a:pt x="4438" y="2037"/>
                  </a:lnTo>
                  <a:lnTo>
                    <a:pt x="4559" y="2067"/>
                  </a:lnTo>
                  <a:cubicBezTo>
                    <a:pt x="4576" y="2070"/>
                    <a:pt x="4592" y="2072"/>
                    <a:pt x="4608" y="2072"/>
                  </a:cubicBezTo>
                  <a:cubicBezTo>
                    <a:pt x="4749" y="2072"/>
                    <a:pt x="4903" y="1963"/>
                    <a:pt x="4985" y="1854"/>
                  </a:cubicBezTo>
                  <a:cubicBezTo>
                    <a:pt x="5015" y="1824"/>
                    <a:pt x="5046" y="1763"/>
                    <a:pt x="5107" y="1702"/>
                  </a:cubicBezTo>
                  <a:cubicBezTo>
                    <a:pt x="5167" y="1611"/>
                    <a:pt x="5228" y="1489"/>
                    <a:pt x="5319" y="1398"/>
                  </a:cubicBezTo>
                  <a:cubicBezTo>
                    <a:pt x="5380" y="1368"/>
                    <a:pt x="5441" y="1337"/>
                    <a:pt x="5471" y="1307"/>
                  </a:cubicBezTo>
                  <a:cubicBezTo>
                    <a:pt x="5532" y="1277"/>
                    <a:pt x="5593" y="1246"/>
                    <a:pt x="5623" y="1185"/>
                  </a:cubicBezTo>
                  <a:cubicBezTo>
                    <a:pt x="5654" y="1155"/>
                    <a:pt x="5684" y="1125"/>
                    <a:pt x="5715" y="1094"/>
                  </a:cubicBezTo>
                  <a:lnTo>
                    <a:pt x="5745" y="1033"/>
                  </a:lnTo>
                  <a:lnTo>
                    <a:pt x="5806" y="942"/>
                  </a:lnTo>
                  <a:lnTo>
                    <a:pt x="5806" y="882"/>
                  </a:lnTo>
                  <a:cubicBezTo>
                    <a:pt x="5806" y="851"/>
                    <a:pt x="5836" y="821"/>
                    <a:pt x="5836" y="790"/>
                  </a:cubicBezTo>
                  <a:lnTo>
                    <a:pt x="5836" y="699"/>
                  </a:lnTo>
                  <a:lnTo>
                    <a:pt x="5836" y="638"/>
                  </a:lnTo>
                  <a:lnTo>
                    <a:pt x="5319" y="638"/>
                  </a:lnTo>
                  <a:cubicBezTo>
                    <a:pt x="5279" y="638"/>
                    <a:pt x="5225" y="625"/>
                    <a:pt x="5175" y="625"/>
                  </a:cubicBezTo>
                  <a:cubicBezTo>
                    <a:pt x="5150" y="625"/>
                    <a:pt x="5127" y="628"/>
                    <a:pt x="5107" y="638"/>
                  </a:cubicBezTo>
                  <a:cubicBezTo>
                    <a:pt x="5015" y="669"/>
                    <a:pt x="4955" y="760"/>
                    <a:pt x="4894" y="851"/>
                  </a:cubicBezTo>
                  <a:lnTo>
                    <a:pt x="4833" y="912"/>
                  </a:lnTo>
                  <a:lnTo>
                    <a:pt x="4742" y="1003"/>
                  </a:lnTo>
                  <a:lnTo>
                    <a:pt x="4711" y="1033"/>
                  </a:lnTo>
                  <a:lnTo>
                    <a:pt x="4651" y="1064"/>
                  </a:lnTo>
                  <a:lnTo>
                    <a:pt x="4590" y="1094"/>
                  </a:lnTo>
                  <a:lnTo>
                    <a:pt x="4499" y="1094"/>
                  </a:lnTo>
                  <a:cubicBezTo>
                    <a:pt x="4438" y="1094"/>
                    <a:pt x="4407" y="1094"/>
                    <a:pt x="4377" y="1064"/>
                  </a:cubicBezTo>
                  <a:cubicBezTo>
                    <a:pt x="4256" y="1003"/>
                    <a:pt x="4225" y="882"/>
                    <a:pt x="4195" y="730"/>
                  </a:cubicBezTo>
                  <a:lnTo>
                    <a:pt x="4104" y="243"/>
                  </a:lnTo>
                  <a:cubicBezTo>
                    <a:pt x="3678" y="334"/>
                    <a:pt x="3283" y="426"/>
                    <a:pt x="2857" y="517"/>
                  </a:cubicBezTo>
                  <a:lnTo>
                    <a:pt x="2797" y="517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2" name="Google Shape;652;p40"/>
            <p:cNvSpPr/>
            <p:nvPr/>
          </p:nvSpPr>
          <p:spPr>
            <a:xfrm>
              <a:off x="2792292" y="2463835"/>
              <a:ext cx="503792" cy="257974"/>
            </a:xfrm>
            <a:custGeom>
              <a:avLst/>
              <a:gdLst/>
              <a:ahLst/>
              <a:cxnLst/>
              <a:rect l="l" t="t" r="r" b="b"/>
              <a:pathLst>
                <a:path w="10153" h="5199" extrusionOk="0">
                  <a:moveTo>
                    <a:pt x="6353" y="1"/>
                  </a:moveTo>
                  <a:lnTo>
                    <a:pt x="6293" y="31"/>
                  </a:lnTo>
                  <a:lnTo>
                    <a:pt x="6323" y="305"/>
                  </a:lnTo>
                  <a:cubicBezTo>
                    <a:pt x="6323" y="396"/>
                    <a:pt x="6353" y="518"/>
                    <a:pt x="6262" y="609"/>
                  </a:cubicBezTo>
                  <a:cubicBezTo>
                    <a:pt x="6202" y="670"/>
                    <a:pt x="6110" y="700"/>
                    <a:pt x="6050" y="700"/>
                  </a:cubicBezTo>
                  <a:cubicBezTo>
                    <a:pt x="5989" y="700"/>
                    <a:pt x="5958" y="730"/>
                    <a:pt x="5928" y="730"/>
                  </a:cubicBezTo>
                  <a:cubicBezTo>
                    <a:pt x="5806" y="791"/>
                    <a:pt x="5746" y="913"/>
                    <a:pt x="5685" y="1065"/>
                  </a:cubicBezTo>
                  <a:cubicBezTo>
                    <a:pt x="5563" y="1369"/>
                    <a:pt x="5350" y="1764"/>
                    <a:pt x="4955" y="1916"/>
                  </a:cubicBezTo>
                  <a:cubicBezTo>
                    <a:pt x="4834" y="1977"/>
                    <a:pt x="4682" y="2007"/>
                    <a:pt x="4530" y="2037"/>
                  </a:cubicBezTo>
                  <a:cubicBezTo>
                    <a:pt x="4317" y="2068"/>
                    <a:pt x="4104" y="2098"/>
                    <a:pt x="3983" y="2250"/>
                  </a:cubicBezTo>
                  <a:cubicBezTo>
                    <a:pt x="3952" y="2281"/>
                    <a:pt x="3891" y="2341"/>
                    <a:pt x="3861" y="2402"/>
                  </a:cubicBezTo>
                  <a:cubicBezTo>
                    <a:pt x="3770" y="2524"/>
                    <a:pt x="3679" y="2676"/>
                    <a:pt x="3527" y="2676"/>
                  </a:cubicBezTo>
                  <a:cubicBezTo>
                    <a:pt x="3506" y="2686"/>
                    <a:pt x="3486" y="2689"/>
                    <a:pt x="3466" y="2689"/>
                  </a:cubicBezTo>
                  <a:cubicBezTo>
                    <a:pt x="3425" y="2689"/>
                    <a:pt x="3385" y="2676"/>
                    <a:pt x="3344" y="2676"/>
                  </a:cubicBezTo>
                  <a:lnTo>
                    <a:pt x="3192" y="2676"/>
                  </a:lnTo>
                  <a:lnTo>
                    <a:pt x="3101" y="2736"/>
                  </a:lnTo>
                  <a:lnTo>
                    <a:pt x="3040" y="2797"/>
                  </a:lnTo>
                  <a:cubicBezTo>
                    <a:pt x="3010" y="2797"/>
                    <a:pt x="2949" y="2828"/>
                    <a:pt x="2919" y="2828"/>
                  </a:cubicBezTo>
                  <a:lnTo>
                    <a:pt x="2736" y="2828"/>
                  </a:lnTo>
                  <a:cubicBezTo>
                    <a:pt x="2706" y="2828"/>
                    <a:pt x="2645" y="2797"/>
                    <a:pt x="2615" y="2797"/>
                  </a:cubicBezTo>
                  <a:lnTo>
                    <a:pt x="2584" y="2767"/>
                  </a:lnTo>
                  <a:cubicBezTo>
                    <a:pt x="2554" y="2767"/>
                    <a:pt x="2493" y="2736"/>
                    <a:pt x="2463" y="2706"/>
                  </a:cubicBezTo>
                  <a:lnTo>
                    <a:pt x="2432" y="2676"/>
                  </a:lnTo>
                  <a:lnTo>
                    <a:pt x="2372" y="2736"/>
                  </a:lnTo>
                  <a:lnTo>
                    <a:pt x="2341" y="2767"/>
                  </a:lnTo>
                  <a:lnTo>
                    <a:pt x="2280" y="2797"/>
                  </a:lnTo>
                  <a:cubicBezTo>
                    <a:pt x="2250" y="2828"/>
                    <a:pt x="2250" y="2858"/>
                    <a:pt x="2220" y="2919"/>
                  </a:cubicBezTo>
                  <a:cubicBezTo>
                    <a:pt x="2220" y="2949"/>
                    <a:pt x="2189" y="3010"/>
                    <a:pt x="2159" y="3040"/>
                  </a:cubicBezTo>
                  <a:cubicBezTo>
                    <a:pt x="2098" y="3132"/>
                    <a:pt x="1977" y="3162"/>
                    <a:pt x="1885" y="3192"/>
                  </a:cubicBezTo>
                  <a:cubicBezTo>
                    <a:pt x="1825" y="3192"/>
                    <a:pt x="1764" y="3223"/>
                    <a:pt x="1703" y="3253"/>
                  </a:cubicBezTo>
                  <a:cubicBezTo>
                    <a:pt x="1612" y="3314"/>
                    <a:pt x="1581" y="3405"/>
                    <a:pt x="1581" y="3557"/>
                  </a:cubicBezTo>
                  <a:cubicBezTo>
                    <a:pt x="1551" y="3648"/>
                    <a:pt x="1521" y="3770"/>
                    <a:pt x="1460" y="3861"/>
                  </a:cubicBezTo>
                  <a:cubicBezTo>
                    <a:pt x="1369" y="4013"/>
                    <a:pt x="1186" y="4104"/>
                    <a:pt x="943" y="4135"/>
                  </a:cubicBezTo>
                  <a:lnTo>
                    <a:pt x="670" y="4135"/>
                  </a:lnTo>
                  <a:cubicBezTo>
                    <a:pt x="578" y="4104"/>
                    <a:pt x="487" y="4104"/>
                    <a:pt x="396" y="4104"/>
                  </a:cubicBezTo>
                  <a:cubicBezTo>
                    <a:pt x="335" y="4104"/>
                    <a:pt x="244" y="4135"/>
                    <a:pt x="153" y="4165"/>
                  </a:cubicBezTo>
                  <a:lnTo>
                    <a:pt x="92" y="4195"/>
                  </a:lnTo>
                  <a:lnTo>
                    <a:pt x="1" y="4226"/>
                  </a:lnTo>
                  <a:cubicBezTo>
                    <a:pt x="31" y="4226"/>
                    <a:pt x="62" y="4256"/>
                    <a:pt x="122" y="4256"/>
                  </a:cubicBezTo>
                  <a:cubicBezTo>
                    <a:pt x="274" y="4287"/>
                    <a:pt x="396" y="4347"/>
                    <a:pt x="487" y="4469"/>
                  </a:cubicBezTo>
                  <a:cubicBezTo>
                    <a:pt x="578" y="4591"/>
                    <a:pt x="548" y="4743"/>
                    <a:pt x="518" y="4895"/>
                  </a:cubicBezTo>
                  <a:cubicBezTo>
                    <a:pt x="518" y="4986"/>
                    <a:pt x="487" y="5077"/>
                    <a:pt x="487" y="5168"/>
                  </a:cubicBezTo>
                  <a:lnTo>
                    <a:pt x="457" y="5199"/>
                  </a:lnTo>
                  <a:lnTo>
                    <a:pt x="1581" y="5199"/>
                  </a:lnTo>
                  <a:cubicBezTo>
                    <a:pt x="1703" y="5199"/>
                    <a:pt x="1855" y="5168"/>
                    <a:pt x="1977" y="5168"/>
                  </a:cubicBezTo>
                  <a:cubicBezTo>
                    <a:pt x="2372" y="5107"/>
                    <a:pt x="2736" y="5047"/>
                    <a:pt x="3071" y="4955"/>
                  </a:cubicBezTo>
                  <a:lnTo>
                    <a:pt x="5381" y="4499"/>
                  </a:lnTo>
                  <a:cubicBezTo>
                    <a:pt x="6019" y="4347"/>
                    <a:pt x="6688" y="4226"/>
                    <a:pt x="7357" y="4104"/>
                  </a:cubicBezTo>
                  <a:cubicBezTo>
                    <a:pt x="7721" y="4044"/>
                    <a:pt x="8086" y="4013"/>
                    <a:pt x="8420" y="3952"/>
                  </a:cubicBezTo>
                  <a:lnTo>
                    <a:pt x="8481" y="3952"/>
                  </a:lnTo>
                  <a:cubicBezTo>
                    <a:pt x="8785" y="3922"/>
                    <a:pt x="9089" y="3892"/>
                    <a:pt x="9363" y="3861"/>
                  </a:cubicBezTo>
                  <a:lnTo>
                    <a:pt x="10153" y="2402"/>
                  </a:lnTo>
                  <a:lnTo>
                    <a:pt x="10123" y="2372"/>
                  </a:lnTo>
                  <a:lnTo>
                    <a:pt x="10062" y="2311"/>
                  </a:lnTo>
                  <a:cubicBezTo>
                    <a:pt x="10001" y="2281"/>
                    <a:pt x="9971" y="2250"/>
                    <a:pt x="9910" y="2189"/>
                  </a:cubicBezTo>
                  <a:cubicBezTo>
                    <a:pt x="9849" y="2189"/>
                    <a:pt x="9819" y="2159"/>
                    <a:pt x="9758" y="2129"/>
                  </a:cubicBezTo>
                  <a:cubicBezTo>
                    <a:pt x="9697" y="2098"/>
                    <a:pt x="9667" y="2068"/>
                    <a:pt x="9606" y="2037"/>
                  </a:cubicBezTo>
                  <a:cubicBezTo>
                    <a:pt x="9423" y="1916"/>
                    <a:pt x="9271" y="1733"/>
                    <a:pt x="9150" y="1429"/>
                  </a:cubicBezTo>
                  <a:cubicBezTo>
                    <a:pt x="9089" y="1308"/>
                    <a:pt x="9028" y="1156"/>
                    <a:pt x="8998" y="974"/>
                  </a:cubicBezTo>
                  <a:cubicBezTo>
                    <a:pt x="8998" y="943"/>
                    <a:pt x="8998" y="882"/>
                    <a:pt x="8998" y="822"/>
                  </a:cubicBezTo>
                  <a:cubicBezTo>
                    <a:pt x="8968" y="730"/>
                    <a:pt x="8968" y="639"/>
                    <a:pt x="8968" y="518"/>
                  </a:cubicBezTo>
                  <a:lnTo>
                    <a:pt x="8876" y="457"/>
                  </a:lnTo>
                  <a:cubicBezTo>
                    <a:pt x="8832" y="412"/>
                    <a:pt x="8787" y="384"/>
                    <a:pt x="8743" y="384"/>
                  </a:cubicBezTo>
                  <a:cubicBezTo>
                    <a:pt x="8727" y="384"/>
                    <a:pt x="8710" y="388"/>
                    <a:pt x="8694" y="396"/>
                  </a:cubicBezTo>
                  <a:cubicBezTo>
                    <a:pt x="8664" y="426"/>
                    <a:pt x="8633" y="457"/>
                    <a:pt x="8603" y="518"/>
                  </a:cubicBezTo>
                  <a:cubicBezTo>
                    <a:pt x="8572" y="578"/>
                    <a:pt x="8542" y="639"/>
                    <a:pt x="8481" y="670"/>
                  </a:cubicBezTo>
                  <a:lnTo>
                    <a:pt x="8390" y="700"/>
                  </a:lnTo>
                  <a:lnTo>
                    <a:pt x="8268" y="700"/>
                  </a:lnTo>
                  <a:lnTo>
                    <a:pt x="8268" y="670"/>
                  </a:lnTo>
                  <a:lnTo>
                    <a:pt x="8177" y="639"/>
                  </a:lnTo>
                  <a:lnTo>
                    <a:pt x="8086" y="578"/>
                  </a:lnTo>
                  <a:cubicBezTo>
                    <a:pt x="8025" y="518"/>
                    <a:pt x="7964" y="487"/>
                    <a:pt x="7904" y="457"/>
                  </a:cubicBezTo>
                  <a:lnTo>
                    <a:pt x="7843" y="457"/>
                  </a:lnTo>
                  <a:cubicBezTo>
                    <a:pt x="7782" y="487"/>
                    <a:pt x="7752" y="518"/>
                    <a:pt x="7721" y="548"/>
                  </a:cubicBezTo>
                  <a:cubicBezTo>
                    <a:pt x="7661" y="578"/>
                    <a:pt x="7630" y="639"/>
                    <a:pt x="7569" y="639"/>
                  </a:cubicBezTo>
                  <a:cubicBezTo>
                    <a:pt x="7526" y="661"/>
                    <a:pt x="7482" y="671"/>
                    <a:pt x="7440" y="671"/>
                  </a:cubicBezTo>
                  <a:cubicBezTo>
                    <a:pt x="7305" y="671"/>
                    <a:pt x="7183" y="573"/>
                    <a:pt x="7113" y="457"/>
                  </a:cubicBezTo>
                  <a:cubicBezTo>
                    <a:pt x="7083" y="426"/>
                    <a:pt x="7053" y="366"/>
                    <a:pt x="7022" y="305"/>
                  </a:cubicBezTo>
                  <a:cubicBezTo>
                    <a:pt x="6961" y="244"/>
                    <a:pt x="6931" y="183"/>
                    <a:pt x="6870" y="122"/>
                  </a:cubicBezTo>
                  <a:cubicBezTo>
                    <a:pt x="6840" y="92"/>
                    <a:pt x="6809" y="62"/>
                    <a:pt x="6749" y="31"/>
                  </a:cubicBezTo>
                  <a:lnTo>
                    <a:pt x="6718" y="31"/>
                  </a:lnTo>
                  <a:lnTo>
                    <a:pt x="6627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3" name="Google Shape;653;p40"/>
            <p:cNvSpPr/>
            <p:nvPr/>
          </p:nvSpPr>
          <p:spPr>
            <a:xfrm>
              <a:off x="3264381" y="2587539"/>
              <a:ext cx="131295" cy="66392"/>
            </a:xfrm>
            <a:custGeom>
              <a:avLst/>
              <a:gdLst/>
              <a:ahLst/>
              <a:cxnLst/>
              <a:rect l="l" t="t" r="r" b="b"/>
              <a:pathLst>
                <a:path w="2646" h="1338" extrusionOk="0">
                  <a:moveTo>
                    <a:pt x="761" y="0"/>
                  </a:moveTo>
                  <a:lnTo>
                    <a:pt x="1" y="1338"/>
                  </a:lnTo>
                  <a:cubicBezTo>
                    <a:pt x="305" y="1307"/>
                    <a:pt x="609" y="1247"/>
                    <a:pt x="913" y="1216"/>
                  </a:cubicBezTo>
                  <a:lnTo>
                    <a:pt x="973" y="1216"/>
                  </a:lnTo>
                  <a:cubicBezTo>
                    <a:pt x="1277" y="1186"/>
                    <a:pt x="1612" y="1125"/>
                    <a:pt x="1916" y="1095"/>
                  </a:cubicBezTo>
                  <a:cubicBezTo>
                    <a:pt x="2037" y="1064"/>
                    <a:pt x="2159" y="1034"/>
                    <a:pt x="2280" y="1034"/>
                  </a:cubicBezTo>
                  <a:cubicBezTo>
                    <a:pt x="2311" y="943"/>
                    <a:pt x="2372" y="821"/>
                    <a:pt x="2402" y="730"/>
                  </a:cubicBezTo>
                  <a:cubicBezTo>
                    <a:pt x="2493" y="578"/>
                    <a:pt x="2554" y="395"/>
                    <a:pt x="2645" y="243"/>
                  </a:cubicBezTo>
                  <a:lnTo>
                    <a:pt x="2645" y="243"/>
                  </a:lnTo>
                  <a:lnTo>
                    <a:pt x="2159" y="365"/>
                  </a:lnTo>
                  <a:cubicBezTo>
                    <a:pt x="2068" y="365"/>
                    <a:pt x="1976" y="395"/>
                    <a:pt x="1885" y="426"/>
                  </a:cubicBezTo>
                  <a:lnTo>
                    <a:pt x="1824" y="426"/>
                  </a:lnTo>
                  <a:cubicBezTo>
                    <a:pt x="1764" y="426"/>
                    <a:pt x="1703" y="456"/>
                    <a:pt x="1612" y="456"/>
                  </a:cubicBezTo>
                  <a:lnTo>
                    <a:pt x="1581" y="456"/>
                  </a:lnTo>
                  <a:cubicBezTo>
                    <a:pt x="1368" y="456"/>
                    <a:pt x="1186" y="365"/>
                    <a:pt x="1004" y="243"/>
                  </a:cubicBezTo>
                  <a:cubicBezTo>
                    <a:pt x="943" y="213"/>
                    <a:pt x="913" y="183"/>
                    <a:pt x="852" y="122"/>
                  </a:cubicBezTo>
                  <a:lnTo>
                    <a:pt x="821" y="61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4" name="Google Shape;654;p40"/>
            <p:cNvSpPr/>
            <p:nvPr/>
          </p:nvSpPr>
          <p:spPr>
            <a:xfrm>
              <a:off x="3385058" y="2356753"/>
              <a:ext cx="366543" cy="280601"/>
            </a:xfrm>
            <a:custGeom>
              <a:avLst/>
              <a:gdLst/>
              <a:ahLst/>
              <a:cxnLst/>
              <a:rect l="l" t="t" r="r" b="b"/>
              <a:pathLst>
                <a:path w="7387" h="5655" extrusionOk="0">
                  <a:moveTo>
                    <a:pt x="3617" y="1"/>
                  </a:moveTo>
                  <a:lnTo>
                    <a:pt x="3587" y="92"/>
                  </a:lnTo>
                  <a:cubicBezTo>
                    <a:pt x="3557" y="153"/>
                    <a:pt x="3496" y="244"/>
                    <a:pt x="3435" y="274"/>
                  </a:cubicBezTo>
                  <a:cubicBezTo>
                    <a:pt x="3374" y="335"/>
                    <a:pt x="3283" y="366"/>
                    <a:pt x="3222" y="366"/>
                  </a:cubicBezTo>
                  <a:lnTo>
                    <a:pt x="3131" y="396"/>
                  </a:lnTo>
                  <a:cubicBezTo>
                    <a:pt x="3131" y="426"/>
                    <a:pt x="3131" y="457"/>
                    <a:pt x="3131" y="487"/>
                  </a:cubicBezTo>
                  <a:lnTo>
                    <a:pt x="3131" y="609"/>
                  </a:lnTo>
                  <a:cubicBezTo>
                    <a:pt x="3101" y="639"/>
                    <a:pt x="3101" y="670"/>
                    <a:pt x="3101" y="730"/>
                  </a:cubicBezTo>
                  <a:lnTo>
                    <a:pt x="3070" y="791"/>
                  </a:lnTo>
                  <a:cubicBezTo>
                    <a:pt x="3070" y="821"/>
                    <a:pt x="3040" y="882"/>
                    <a:pt x="3009" y="913"/>
                  </a:cubicBezTo>
                  <a:lnTo>
                    <a:pt x="2979" y="973"/>
                  </a:lnTo>
                  <a:cubicBezTo>
                    <a:pt x="2949" y="1004"/>
                    <a:pt x="2918" y="1065"/>
                    <a:pt x="2888" y="1095"/>
                  </a:cubicBezTo>
                  <a:cubicBezTo>
                    <a:pt x="2827" y="1156"/>
                    <a:pt x="2766" y="1186"/>
                    <a:pt x="2706" y="1217"/>
                  </a:cubicBezTo>
                  <a:cubicBezTo>
                    <a:pt x="2675" y="1247"/>
                    <a:pt x="2614" y="1277"/>
                    <a:pt x="2584" y="1308"/>
                  </a:cubicBezTo>
                  <a:cubicBezTo>
                    <a:pt x="2493" y="1369"/>
                    <a:pt x="2432" y="1460"/>
                    <a:pt x="2371" y="1581"/>
                  </a:cubicBezTo>
                  <a:cubicBezTo>
                    <a:pt x="2341" y="1642"/>
                    <a:pt x="2280" y="1673"/>
                    <a:pt x="2250" y="1733"/>
                  </a:cubicBezTo>
                  <a:cubicBezTo>
                    <a:pt x="2158" y="1855"/>
                    <a:pt x="1976" y="2007"/>
                    <a:pt x="1824" y="2007"/>
                  </a:cubicBezTo>
                  <a:cubicBezTo>
                    <a:pt x="1824" y="2098"/>
                    <a:pt x="1854" y="2189"/>
                    <a:pt x="1794" y="2311"/>
                  </a:cubicBezTo>
                  <a:cubicBezTo>
                    <a:pt x="1763" y="2341"/>
                    <a:pt x="1733" y="2402"/>
                    <a:pt x="1672" y="2402"/>
                  </a:cubicBezTo>
                  <a:cubicBezTo>
                    <a:pt x="1611" y="2432"/>
                    <a:pt x="1550" y="2432"/>
                    <a:pt x="1490" y="2432"/>
                  </a:cubicBezTo>
                  <a:lnTo>
                    <a:pt x="1429" y="2402"/>
                  </a:lnTo>
                  <a:cubicBezTo>
                    <a:pt x="1247" y="2432"/>
                    <a:pt x="1186" y="2676"/>
                    <a:pt x="1186" y="2919"/>
                  </a:cubicBezTo>
                  <a:lnTo>
                    <a:pt x="1155" y="4226"/>
                  </a:lnTo>
                  <a:cubicBezTo>
                    <a:pt x="1155" y="4347"/>
                    <a:pt x="1155" y="4469"/>
                    <a:pt x="1095" y="4560"/>
                  </a:cubicBezTo>
                  <a:cubicBezTo>
                    <a:pt x="1003" y="4682"/>
                    <a:pt x="882" y="4712"/>
                    <a:pt x="760" y="4743"/>
                  </a:cubicBezTo>
                  <a:lnTo>
                    <a:pt x="365" y="4834"/>
                  </a:lnTo>
                  <a:cubicBezTo>
                    <a:pt x="274" y="5046"/>
                    <a:pt x="183" y="5229"/>
                    <a:pt x="91" y="5442"/>
                  </a:cubicBezTo>
                  <a:cubicBezTo>
                    <a:pt x="61" y="5502"/>
                    <a:pt x="31" y="5594"/>
                    <a:pt x="0" y="5654"/>
                  </a:cubicBezTo>
                  <a:cubicBezTo>
                    <a:pt x="304" y="5594"/>
                    <a:pt x="639" y="5563"/>
                    <a:pt x="943" y="5502"/>
                  </a:cubicBezTo>
                  <a:cubicBezTo>
                    <a:pt x="1216" y="5472"/>
                    <a:pt x="1459" y="5411"/>
                    <a:pt x="1733" y="5381"/>
                  </a:cubicBezTo>
                  <a:cubicBezTo>
                    <a:pt x="2189" y="5290"/>
                    <a:pt x="2614" y="5198"/>
                    <a:pt x="3070" y="5107"/>
                  </a:cubicBezTo>
                  <a:cubicBezTo>
                    <a:pt x="3283" y="5077"/>
                    <a:pt x="3465" y="5046"/>
                    <a:pt x="3678" y="4986"/>
                  </a:cubicBezTo>
                  <a:cubicBezTo>
                    <a:pt x="4256" y="4894"/>
                    <a:pt x="4833" y="4743"/>
                    <a:pt x="5411" y="4621"/>
                  </a:cubicBezTo>
                  <a:cubicBezTo>
                    <a:pt x="5472" y="4621"/>
                    <a:pt x="5532" y="4621"/>
                    <a:pt x="5593" y="4591"/>
                  </a:cubicBezTo>
                  <a:cubicBezTo>
                    <a:pt x="6201" y="4469"/>
                    <a:pt x="6809" y="4317"/>
                    <a:pt x="7386" y="4195"/>
                  </a:cubicBezTo>
                  <a:cubicBezTo>
                    <a:pt x="7326" y="4135"/>
                    <a:pt x="7265" y="4104"/>
                    <a:pt x="7204" y="4104"/>
                  </a:cubicBezTo>
                  <a:cubicBezTo>
                    <a:pt x="7113" y="4074"/>
                    <a:pt x="7052" y="4043"/>
                    <a:pt x="6931" y="3922"/>
                  </a:cubicBezTo>
                  <a:cubicBezTo>
                    <a:pt x="6870" y="3861"/>
                    <a:pt x="6687" y="3527"/>
                    <a:pt x="6657" y="3436"/>
                  </a:cubicBezTo>
                  <a:cubicBezTo>
                    <a:pt x="6596" y="3253"/>
                    <a:pt x="6566" y="3132"/>
                    <a:pt x="6535" y="3010"/>
                  </a:cubicBezTo>
                  <a:cubicBezTo>
                    <a:pt x="6475" y="2676"/>
                    <a:pt x="6444" y="2554"/>
                    <a:pt x="5897" y="2432"/>
                  </a:cubicBezTo>
                  <a:cubicBezTo>
                    <a:pt x="5806" y="2402"/>
                    <a:pt x="5684" y="2372"/>
                    <a:pt x="5532" y="2372"/>
                  </a:cubicBezTo>
                  <a:cubicBezTo>
                    <a:pt x="5168" y="2341"/>
                    <a:pt x="4772" y="2311"/>
                    <a:pt x="4620" y="2037"/>
                  </a:cubicBezTo>
                  <a:cubicBezTo>
                    <a:pt x="4529" y="1916"/>
                    <a:pt x="4560" y="1733"/>
                    <a:pt x="4681" y="1521"/>
                  </a:cubicBezTo>
                  <a:lnTo>
                    <a:pt x="4681" y="1460"/>
                  </a:lnTo>
                  <a:lnTo>
                    <a:pt x="4742" y="1460"/>
                  </a:lnTo>
                  <a:cubicBezTo>
                    <a:pt x="4772" y="1475"/>
                    <a:pt x="4810" y="1483"/>
                    <a:pt x="4856" y="1483"/>
                  </a:cubicBezTo>
                  <a:cubicBezTo>
                    <a:pt x="4902" y="1483"/>
                    <a:pt x="4955" y="1475"/>
                    <a:pt x="5016" y="1460"/>
                  </a:cubicBezTo>
                  <a:cubicBezTo>
                    <a:pt x="5016" y="1399"/>
                    <a:pt x="5016" y="1338"/>
                    <a:pt x="4985" y="1308"/>
                  </a:cubicBezTo>
                  <a:lnTo>
                    <a:pt x="4985" y="1247"/>
                  </a:lnTo>
                  <a:cubicBezTo>
                    <a:pt x="4985" y="1217"/>
                    <a:pt x="5016" y="1156"/>
                    <a:pt x="5016" y="1095"/>
                  </a:cubicBezTo>
                  <a:cubicBezTo>
                    <a:pt x="5046" y="1065"/>
                    <a:pt x="5046" y="1004"/>
                    <a:pt x="5076" y="973"/>
                  </a:cubicBezTo>
                  <a:cubicBezTo>
                    <a:pt x="5107" y="882"/>
                    <a:pt x="5168" y="821"/>
                    <a:pt x="5137" y="761"/>
                  </a:cubicBezTo>
                  <a:cubicBezTo>
                    <a:pt x="5107" y="639"/>
                    <a:pt x="4955" y="578"/>
                    <a:pt x="4772" y="578"/>
                  </a:cubicBezTo>
                  <a:cubicBezTo>
                    <a:pt x="4620" y="578"/>
                    <a:pt x="4347" y="578"/>
                    <a:pt x="4256" y="396"/>
                  </a:cubicBezTo>
                  <a:cubicBezTo>
                    <a:pt x="4225" y="335"/>
                    <a:pt x="4225" y="305"/>
                    <a:pt x="4195" y="244"/>
                  </a:cubicBezTo>
                  <a:cubicBezTo>
                    <a:pt x="4195" y="153"/>
                    <a:pt x="4165" y="122"/>
                    <a:pt x="4134" y="92"/>
                  </a:cubicBezTo>
                  <a:lnTo>
                    <a:pt x="4073" y="92"/>
                  </a:lnTo>
                  <a:cubicBezTo>
                    <a:pt x="3952" y="62"/>
                    <a:pt x="3861" y="62"/>
                    <a:pt x="3769" y="31"/>
                  </a:cubicBezTo>
                  <a:lnTo>
                    <a:pt x="3678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5" name="Google Shape;655;p40"/>
            <p:cNvSpPr/>
            <p:nvPr/>
          </p:nvSpPr>
          <p:spPr>
            <a:xfrm>
              <a:off x="1294597" y="1917858"/>
              <a:ext cx="487219" cy="395223"/>
            </a:xfrm>
            <a:custGeom>
              <a:avLst/>
              <a:gdLst/>
              <a:ahLst/>
              <a:cxnLst/>
              <a:rect l="l" t="t" r="r" b="b"/>
              <a:pathLst>
                <a:path w="9819" h="7965" extrusionOk="0">
                  <a:moveTo>
                    <a:pt x="670" y="1"/>
                  </a:moveTo>
                  <a:cubicBezTo>
                    <a:pt x="670" y="122"/>
                    <a:pt x="670" y="213"/>
                    <a:pt x="639" y="335"/>
                  </a:cubicBezTo>
                  <a:cubicBezTo>
                    <a:pt x="639" y="457"/>
                    <a:pt x="639" y="578"/>
                    <a:pt x="639" y="700"/>
                  </a:cubicBezTo>
                  <a:lnTo>
                    <a:pt x="639" y="791"/>
                  </a:lnTo>
                  <a:lnTo>
                    <a:pt x="548" y="791"/>
                  </a:lnTo>
                  <a:cubicBezTo>
                    <a:pt x="518" y="1095"/>
                    <a:pt x="487" y="1399"/>
                    <a:pt x="457" y="1703"/>
                  </a:cubicBezTo>
                  <a:cubicBezTo>
                    <a:pt x="457" y="1855"/>
                    <a:pt x="457" y="2007"/>
                    <a:pt x="426" y="2128"/>
                  </a:cubicBezTo>
                  <a:lnTo>
                    <a:pt x="396" y="2554"/>
                  </a:lnTo>
                  <a:cubicBezTo>
                    <a:pt x="366" y="2888"/>
                    <a:pt x="335" y="3192"/>
                    <a:pt x="305" y="3496"/>
                  </a:cubicBezTo>
                  <a:cubicBezTo>
                    <a:pt x="274" y="3679"/>
                    <a:pt x="244" y="3831"/>
                    <a:pt x="244" y="4013"/>
                  </a:cubicBezTo>
                  <a:cubicBezTo>
                    <a:pt x="244" y="4104"/>
                    <a:pt x="214" y="4195"/>
                    <a:pt x="214" y="4286"/>
                  </a:cubicBezTo>
                  <a:cubicBezTo>
                    <a:pt x="214" y="4408"/>
                    <a:pt x="183" y="4530"/>
                    <a:pt x="183" y="4651"/>
                  </a:cubicBezTo>
                  <a:lnTo>
                    <a:pt x="122" y="5259"/>
                  </a:lnTo>
                  <a:cubicBezTo>
                    <a:pt x="122" y="5350"/>
                    <a:pt x="92" y="5411"/>
                    <a:pt x="92" y="5502"/>
                  </a:cubicBezTo>
                  <a:cubicBezTo>
                    <a:pt x="62" y="5776"/>
                    <a:pt x="62" y="6049"/>
                    <a:pt x="31" y="6323"/>
                  </a:cubicBezTo>
                  <a:cubicBezTo>
                    <a:pt x="31" y="6353"/>
                    <a:pt x="31" y="6384"/>
                    <a:pt x="31" y="6414"/>
                  </a:cubicBezTo>
                  <a:cubicBezTo>
                    <a:pt x="31" y="6718"/>
                    <a:pt x="1" y="7022"/>
                    <a:pt x="1" y="7326"/>
                  </a:cubicBezTo>
                  <a:lnTo>
                    <a:pt x="548" y="7387"/>
                  </a:lnTo>
                  <a:cubicBezTo>
                    <a:pt x="1156" y="7448"/>
                    <a:pt x="1764" y="7508"/>
                    <a:pt x="2372" y="7600"/>
                  </a:cubicBezTo>
                  <a:lnTo>
                    <a:pt x="2584" y="7600"/>
                  </a:lnTo>
                  <a:cubicBezTo>
                    <a:pt x="2706" y="7630"/>
                    <a:pt x="2828" y="7630"/>
                    <a:pt x="2949" y="7660"/>
                  </a:cubicBezTo>
                  <a:lnTo>
                    <a:pt x="3618" y="7721"/>
                  </a:lnTo>
                  <a:cubicBezTo>
                    <a:pt x="3740" y="7721"/>
                    <a:pt x="3861" y="7752"/>
                    <a:pt x="3952" y="7752"/>
                  </a:cubicBezTo>
                  <a:cubicBezTo>
                    <a:pt x="4226" y="7782"/>
                    <a:pt x="4499" y="7812"/>
                    <a:pt x="4773" y="7812"/>
                  </a:cubicBezTo>
                  <a:cubicBezTo>
                    <a:pt x="4834" y="7812"/>
                    <a:pt x="4925" y="7843"/>
                    <a:pt x="4986" y="7843"/>
                  </a:cubicBezTo>
                  <a:cubicBezTo>
                    <a:pt x="5290" y="7873"/>
                    <a:pt x="5624" y="7873"/>
                    <a:pt x="5928" y="7904"/>
                  </a:cubicBezTo>
                  <a:cubicBezTo>
                    <a:pt x="6080" y="7904"/>
                    <a:pt x="6202" y="7904"/>
                    <a:pt x="6354" y="7934"/>
                  </a:cubicBezTo>
                  <a:lnTo>
                    <a:pt x="6931" y="7934"/>
                  </a:lnTo>
                  <a:cubicBezTo>
                    <a:pt x="7083" y="7964"/>
                    <a:pt x="7235" y="7964"/>
                    <a:pt x="7387" y="7964"/>
                  </a:cubicBezTo>
                  <a:lnTo>
                    <a:pt x="8390" y="7964"/>
                  </a:lnTo>
                  <a:cubicBezTo>
                    <a:pt x="8633" y="7964"/>
                    <a:pt x="8907" y="7964"/>
                    <a:pt x="9180" y="7934"/>
                  </a:cubicBezTo>
                  <a:lnTo>
                    <a:pt x="9363" y="7934"/>
                  </a:lnTo>
                  <a:lnTo>
                    <a:pt x="9393" y="7052"/>
                  </a:lnTo>
                  <a:cubicBezTo>
                    <a:pt x="9393" y="6840"/>
                    <a:pt x="9393" y="6657"/>
                    <a:pt x="9424" y="6445"/>
                  </a:cubicBezTo>
                  <a:cubicBezTo>
                    <a:pt x="9424" y="5806"/>
                    <a:pt x="9454" y="5168"/>
                    <a:pt x="9545" y="4530"/>
                  </a:cubicBezTo>
                  <a:lnTo>
                    <a:pt x="9545" y="4499"/>
                  </a:lnTo>
                  <a:lnTo>
                    <a:pt x="9667" y="4408"/>
                  </a:lnTo>
                  <a:lnTo>
                    <a:pt x="9758" y="2949"/>
                  </a:lnTo>
                  <a:cubicBezTo>
                    <a:pt x="9758" y="2797"/>
                    <a:pt x="9788" y="2615"/>
                    <a:pt x="9788" y="2463"/>
                  </a:cubicBezTo>
                  <a:cubicBezTo>
                    <a:pt x="9788" y="2402"/>
                    <a:pt x="9788" y="2341"/>
                    <a:pt x="9788" y="2311"/>
                  </a:cubicBezTo>
                  <a:cubicBezTo>
                    <a:pt x="9788" y="2189"/>
                    <a:pt x="9819" y="2068"/>
                    <a:pt x="9819" y="1976"/>
                  </a:cubicBezTo>
                  <a:lnTo>
                    <a:pt x="9819" y="1794"/>
                  </a:lnTo>
                  <a:cubicBezTo>
                    <a:pt x="9819" y="1672"/>
                    <a:pt x="9819" y="1581"/>
                    <a:pt x="9788" y="1460"/>
                  </a:cubicBezTo>
                  <a:cubicBezTo>
                    <a:pt x="9788" y="1399"/>
                    <a:pt x="9788" y="1338"/>
                    <a:pt x="9788" y="1277"/>
                  </a:cubicBezTo>
                  <a:cubicBezTo>
                    <a:pt x="9788" y="1186"/>
                    <a:pt x="9788" y="1065"/>
                    <a:pt x="9758" y="973"/>
                  </a:cubicBezTo>
                  <a:lnTo>
                    <a:pt x="670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6" name="Google Shape;656;p40"/>
            <p:cNvSpPr/>
            <p:nvPr/>
          </p:nvSpPr>
          <p:spPr>
            <a:xfrm>
              <a:off x="891927" y="1513648"/>
              <a:ext cx="423854" cy="651610"/>
            </a:xfrm>
            <a:custGeom>
              <a:avLst/>
              <a:gdLst/>
              <a:ahLst/>
              <a:cxnLst/>
              <a:rect l="l" t="t" r="r" b="b"/>
              <a:pathLst>
                <a:path w="8542" h="13132" extrusionOk="0">
                  <a:moveTo>
                    <a:pt x="3101" y="1"/>
                  </a:moveTo>
                  <a:cubicBezTo>
                    <a:pt x="3009" y="274"/>
                    <a:pt x="2918" y="517"/>
                    <a:pt x="2827" y="791"/>
                  </a:cubicBezTo>
                  <a:cubicBezTo>
                    <a:pt x="2736" y="1095"/>
                    <a:pt x="2614" y="1399"/>
                    <a:pt x="2523" y="1703"/>
                  </a:cubicBezTo>
                  <a:cubicBezTo>
                    <a:pt x="2249" y="2554"/>
                    <a:pt x="2098" y="3466"/>
                    <a:pt x="1946" y="4317"/>
                  </a:cubicBezTo>
                  <a:cubicBezTo>
                    <a:pt x="1915" y="4560"/>
                    <a:pt x="1885" y="4834"/>
                    <a:pt x="1824" y="5077"/>
                  </a:cubicBezTo>
                  <a:cubicBezTo>
                    <a:pt x="1854" y="5107"/>
                    <a:pt x="1854" y="5138"/>
                    <a:pt x="1885" y="5198"/>
                  </a:cubicBezTo>
                  <a:cubicBezTo>
                    <a:pt x="2006" y="5411"/>
                    <a:pt x="2128" y="5654"/>
                    <a:pt x="2098" y="5897"/>
                  </a:cubicBezTo>
                  <a:cubicBezTo>
                    <a:pt x="2037" y="6232"/>
                    <a:pt x="1794" y="6475"/>
                    <a:pt x="1581" y="6688"/>
                  </a:cubicBezTo>
                  <a:cubicBezTo>
                    <a:pt x="1277" y="6961"/>
                    <a:pt x="1003" y="7296"/>
                    <a:pt x="942" y="7691"/>
                  </a:cubicBezTo>
                  <a:cubicBezTo>
                    <a:pt x="942" y="7843"/>
                    <a:pt x="942" y="7995"/>
                    <a:pt x="973" y="8177"/>
                  </a:cubicBezTo>
                  <a:cubicBezTo>
                    <a:pt x="1003" y="8420"/>
                    <a:pt x="1034" y="8694"/>
                    <a:pt x="912" y="8907"/>
                  </a:cubicBezTo>
                  <a:cubicBezTo>
                    <a:pt x="882" y="8998"/>
                    <a:pt x="821" y="9059"/>
                    <a:pt x="790" y="9119"/>
                  </a:cubicBezTo>
                  <a:cubicBezTo>
                    <a:pt x="760" y="9180"/>
                    <a:pt x="730" y="9241"/>
                    <a:pt x="699" y="9302"/>
                  </a:cubicBezTo>
                  <a:cubicBezTo>
                    <a:pt x="639" y="9393"/>
                    <a:pt x="608" y="9515"/>
                    <a:pt x="578" y="9636"/>
                  </a:cubicBezTo>
                  <a:lnTo>
                    <a:pt x="0" y="11977"/>
                  </a:lnTo>
                  <a:cubicBezTo>
                    <a:pt x="31" y="12007"/>
                    <a:pt x="91" y="12037"/>
                    <a:pt x="152" y="12037"/>
                  </a:cubicBezTo>
                  <a:lnTo>
                    <a:pt x="243" y="12068"/>
                  </a:lnTo>
                  <a:cubicBezTo>
                    <a:pt x="365" y="12098"/>
                    <a:pt x="456" y="12098"/>
                    <a:pt x="578" y="12129"/>
                  </a:cubicBezTo>
                  <a:lnTo>
                    <a:pt x="8116" y="13132"/>
                  </a:lnTo>
                  <a:cubicBezTo>
                    <a:pt x="8146" y="13010"/>
                    <a:pt x="8146" y="12919"/>
                    <a:pt x="8146" y="12797"/>
                  </a:cubicBezTo>
                  <a:cubicBezTo>
                    <a:pt x="8177" y="12676"/>
                    <a:pt x="8177" y="12554"/>
                    <a:pt x="8207" y="12402"/>
                  </a:cubicBezTo>
                  <a:cubicBezTo>
                    <a:pt x="8207" y="12280"/>
                    <a:pt x="8237" y="12129"/>
                    <a:pt x="8237" y="12007"/>
                  </a:cubicBezTo>
                  <a:cubicBezTo>
                    <a:pt x="8268" y="11885"/>
                    <a:pt x="8268" y="11764"/>
                    <a:pt x="8268" y="11612"/>
                  </a:cubicBezTo>
                  <a:cubicBezTo>
                    <a:pt x="8329" y="11186"/>
                    <a:pt x="8389" y="10730"/>
                    <a:pt x="8420" y="10274"/>
                  </a:cubicBezTo>
                  <a:cubicBezTo>
                    <a:pt x="8420" y="10153"/>
                    <a:pt x="8450" y="10031"/>
                    <a:pt x="8450" y="9940"/>
                  </a:cubicBezTo>
                  <a:cubicBezTo>
                    <a:pt x="8481" y="9606"/>
                    <a:pt x="8511" y="9271"/>
                    <a:pt x="8541" y="8937"/>
                  </a:cubicBezTo>
                  <a:lnTo>
                    <a:pt x="8511" y="8937"/>
                  </a:lnTo>
                  <a:cubicBezTo>
                    <a:pt x="8450" y="8937"/>
                    <a:pt x="8389" y="8967"/>
                    <a:pt x="8329" y="8967"/>
                  </a:cubicBezTo>
                  <a:lnTo>
                    <a:pt x="8298" y="8998"/>
                  </a:lnTo>
                  <a:cubicBezTo>
                    <a:pt x="8237" y="8998"/>
                    <a:pt x="8177" y="9028"/>
                    <a:pt x="8116" y="9028"/>
                  </a:cubicBezTo>
                  <a:lnTo>
                    <a:pt x="8085" y="9059"/>
                  </a:lnTo>
                  <a:lnTo>
                    <a:pt x="7964" y="9089"/>
                  </a:lnTo>
                  <a:lnTo>
                    <a:pt x="7903" y="9089"/>
                  </a:lnTo>
                  <a:cubicBezTo>
                    <a:pt x="7873" y="9119"/>
                    <a:pt x="7842" y="9119"/>
                    <a:pt x="7782" y="9119"/>
                  </a:cubicBezTo>
                  <a:lnTo>
                    <a:pt x="7751" y="9150"/>
                  </a:lnTo>
                  <a:lnTo>
                    <a:pt x="7569" y="9150"/>
                  </a:lnTo>
                  <a:cubicBezTo>
                    <a:pt x="7508" y="9150"/>
                    <a:pt x="7447" y="9150"/>
                    <a:pt x="7386" y="9119"/>
                  </a:cubicBezTo>
                  <a:cubicBezTo>
                    <a:pt x="7295" y="9089"/>
                    <a:pt x="7204" y="9028"/>
                    <a:pt x="7143" y="8967"/>
                  </a:cubicBezTo>
                  <a:cubicBezTo>
                    <a:pt x="7082" y="8937"/>
                    <a:pt x="7052" y="8876"/>
                    <a:pt x="6991" y="8846"/>
                  </a:cubicBezTo>
                  <a:cubicBezTo>
                    <a:pt x="6870" y="8815"/>
                    <a:pt x="6778" y="8815"/>
                    <a:pt x="6687" y="8785"/>
                  </a:cubicBezTo>
                  <a:cubicBezTo>
                    <a:pt x="6505" y="8785"/>
                    <a:pt x="6323" y="8755"/>
                    <a:pt x="6171" y="8633"/>
                  </a:cubicBezTo>
                  <a:cubicBezTo>
                    <a:pt x="5836" y="8329"/>
                    <a:pt x="5775" y="7934"/>
                    <a:pt x="5715" y="7569"/>
                  </a:cubicBezTo>
                  <a:cubicBezTo>
                    <a:pt x="5623" y="7052"/>
                    <a:pt x="5532" y="6627"/>
                    <a:pt x="4894" y="6536"/>
                  </a:cubicBezTo>
                  <a:lnTo>
                    <a:pt x="4864" y="6536"/>
                  </a:lnTo>
                  <a:lnTo>
                    <a:pt x="4833" y="6475"/>
                  </a:lnTo>
                  <a:cubicBezTo>
                    <a:pt x="4803" y="6019"/>
                    <a:pt x="5016" y="5745"/>
                    <a:pt x="5228" y="5472"/>
                  </a:cubicBezTo>
                  <a:cubicBezTo>
                    <a:pt x="5380" y="5259"/>
                    <a:pt x="5532" y="5077"/>
                    <a:pt x="5563" y="4834"/>
                  </a:cubicBezTo>
                  <a:cubicBezTo>
                    <a:pt x="4742" y="4256"/>
                    <a:pt x="4073" y="3375"/>
                    <a:pt x="3465" y="2068"/>
                  </a:cubicBezTo>
                  <a:lnTo>
                    <a:pt x="3435" y="2007"/>
                  </a:lnTo>
                  <a:lnTo>
                    <a:pt x="3496" y="1976"/>
                  </a:lnTo>
                  <a:cubicBezTo>
                    <a:pt x="3678" y="1855"/>
                    <a:pt x="3648" y="1581"/>
                    <a:pt x="3617" y="1308"/>
                  </a:cubicBezTo>
                  <a:cubicBezTo>
                    <a:pt x="3587" y="1156"/>
                    <a:pt x="3557" y="1004"/>
                    <a:pt x="3587" y="882"/>
                  </a:cubicBezTo>
                  <a:cubicBezTo>
                    <a:pt x="3587" y="882"/>
                    <a:pt x="3587" y="852"/>
                    <a:pt x="3617" y="791"/>
                  </a:cubicBezTo>
                  <a:cubicBezTo>
                    <a:pt x="3617" y="730"/>
                    <a:pt x="3617" y="700"/>
                    <a:pt x="3648" y="639"/>
                  </a:cubicBezTo>
                  <a:lnTo>
                    <a:pt x="3648" y="609"/>
                  </a:lnTo>
                  <a:cubicBezTo>
                    <a:pt x="3648" y="548"/>
                    <a:pt x="3678" y="487"/>
                    <a:pt x="3678" y="426"/>
                  </a:cubicBezTo>
                  <a:lnTo>
                    <a:pt x="3678" y="396"/>
                  </a:lnTo>
                  <a:cubicBezTo>
                    <a:pt x="3708" y="335"/>
                    <a:pt x="3739" y="274"/>
                    <a:pt x="3739" y="183"/>
                  </a:cubicBezTo>
                  <a:cubicBezTo>
                    <a:pt x="3526" y="122"/>
                    <a:pt x="3283" y="61"/>
                    <a:pt x="3101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7" name="Google Shape;657;p40"/>
            <p:cNvSpPr/>
            <p:nvPr/>
          </p:nvSpPr>
          <p:spPr>
            <a:xfrm>
              <a:off x="383615" y="2035509"/>
              <a:ext cx="624468" cy="963819"/>
            </a:xfrm>
            <a:custGeom>
              <a:avLst/>
              <a:gdLst/>
              <a:ahLst/>
              <a:cxnLst/>
              <a:rect l="l" t="t" r="r" b="b"/>
              <a:pathLst>
                <a:path w="12585" h="19424" extrusionOk="0">
                  <a:moveTo>
                    <a:pt x="1125" y="1"/>
                  </a:moveTo>
                  <a:cubicBezTo>
                    <a:pt x="1034" y="153"/>
                    <a:pt x="913" y="274"/>
                    <a:pt x="822" y="396"/>
                  </a:cubicBezTo>
                  <a:cubicBezTo>
                    <a:pt x="670" y="578"/>
                    <a:pt x="518" y="760"/>
                    <a:pt x="396" y="943"/>
                  </a:cubicBezTo>
                  <a:cubicBezTo>
                    <a:pt x="214" y="1247"/>
                    <a:pt x="1" y="1824"/>
                    <a:pt x="153" y="2067"/>
                  </a:cubicBezTo>
                  <a:cubicBezTo>
                    <a:pt x="183" y="2159"/>
                    <a:pt x="274" y="2189"/>
                    <a:pt x="366" y="2250"/>
                  </a:cubicBezTo>
                  <a:cubicBezTo>
                    <a:pt x="457" y="2311"/>
                    <a:pt x="578" y="2371"/>
                    <a:pt x="670" y="2523"/>
                  </a:cubicBezTo>
                  <a:cubicBezTo>
                    <a:pt x="852" y="2919"/>
                    <a:pt x="761" y="3557"/>
                    <a:pt x="700" y="4043"/>
                  </a:cubicBezTo>
                  <a:cubicBezTo>
                    <a:pt x="670" y="4134"/>
                    <a:pt x="670" y="4195"/>
                    <a:pt x="670" y="4256"/>
                  </a:cubicBezTo>
                  <a:cubicBezTo>
                    <a:pt x="639" y="4529"/>
                    <a:pt x="670" y="4833"/>
                    <a:pt x="700" y="5168"/>
                  </a:cubicBezTo>
                  <a:cubicBezTo>
                    <a:pt x="730" y="5593"/>
                    <a:pt x="761" y="6049"/>
                    <a:pt x="639" y="6414"/>
                  </a:cubicBezTo>
                  <a:cubicBezTo>
                    <a:pt x="730" y="6596"/>
                    <a:pt x="791" y="6657"/>
                    <a:pt x="822" y="6657"/>
                  </a:cubicBezTo>
                  <a:cubicBezTo>
                    <a:pt x="826" y="6661"/>
                    <a:pt x="831" y="6663"/>
                    <a:pt x="837" y="6663"/>
                  </a:cubicBezTo>
                  <a:cubicBezTo>
                    <a:pt x="877" y="6663"/>
                    <a:pt x="956" y="6588"/>
                    <a:pt x="1034" y="6536"/>
                  </a:cubicBezTo>
                  <a:cubicBezTo>
                    <a:pt x="1125" y="6475"/>
                    <a:pt x="1217" y="6384"/>
                    <a:pt x="1338" y="6384"/>
                  </a:cubicBezTo>
                  <a:cubicBezTo>
                    <a:pt x="1412" y="6367"/>
                    <a:pt x="1470" y="6360"/>
                    <a:pt x="1518" y="6360"/>
                  </a:cubicBezTo>
                  <a:cubicBezTo>
                    <a:pt x="1649" y="6360"/>
                    <a:pt x="1705" y="6416"/>
                    <a:pt x="1794" y="6505"/>
                  </a:cubicBezTo>
                  <a:cubicBezTo>
                    <a:pt x="1825" y="6536"/>
                    <a:pt x="1885" y="6566"/>
                    <a:pt x="1946" y="6627"/>
                  </a:cubicBezTo>
                  <a:cubicBezTo>
                    <a:pt x="2037" y="6657"/>
                    <a:pt x="2098" y="6688"/>
                    <a:pt x="2159" y="6688"/>
                  </a:cubicBezTo>
                  <a:cubicBezTo>
                    <a:pt x="2311" y="6718"/>
                    <a:pt x="2402" y="6779"/>
                    <a:pt x="2463" y="7083"/>
                  </a:cubicBezTo>
                  <a:cubicBezTo>
                    <a:pt x="2463" y="7265"/>
                    <a:pt x="2463" y="7387"/>
                    <a:pt x="2402" y="7447"/>
                  </a:cubicBezTo>
                  <a:cubicBezTo>
                    <a:pt x="2341" y="7539"/>
                    <a:pt x="2250" y="7539"/>
                    <a:pt x="2159" y="7539"/>
                  </a:cubicBezTo>
                  <a:cubicBezTo>
                    <a:pt x="2068" y="7539"/>
                    <a:pt x="1977" y="7539"/>
                    <a:pt x="1916" y="7599"/>
                  </a:cubicBezTo>
                  <a:cubicBezTo>
                    <a:pt x="1825" y="7660"/>
                    <a:pt x="1764" y="7660"/>
                    <a:pt x="1733" y="7691"/>
                  </a:cubicBezTo>
                  <a:cubicBezTo>
                    <a:pt x="1673" y="7691"/>
                    <a:pt x="1673" y="7691"/>
                    <a:pt x="1673" y="7934"/>
                  </a:cubicBezTo>
                  <a:cubicBezTo>
                    <a:pt x="1673" y="8116"/>
                    <a:pt x="1703" y="8238"/>
                    <a:pt x="1764" y="8359"/>
                  </a:cubicBezTo>
                  <a:cubicBezTo>
                    <a:pt x="1794" y="8511"/>
                    <a:pt x="1825" y="8663"/>
                    <a:pt x="1825" y="8846"/>
                  </a:cubicBezTo>
                  <a:cubicBezTo>
                    <a:pt x="1825" y="9241"/>
                    <a:pt x="1764" y="9727"/>
                    <a:pt x="1429" y="10001"/>
                  </a:cubicBezTo>
                  <a:cubicBezTo>
                    <a:pt x="1490" y="10153"/>
                    <a:pt x="1551" y="10305"/>
                    <a:pt x="1581" y="10457"/>
                  </a:cubicBezTo>
                  <a:cubicBezTo>
                    <a:pt x="1642" y="10609"/>
                    <a:pt x="1703" y="10791"/>
                    <a:pt x="1764" y="10943"/>
                  </a:cubicBezTo>
                  <a:cubicBezTo>
                    <a:pt x="1825" y="11125"/>
                    <a:pt x="1916" y="11247"/>
                    <a:pt x="1977" y="11368"/>
                  </a:cubicBezTo>
                  <a:cubicBezTo>
                    <a:pt x="2129" y="11612"/>
                    <a:pt x="2250" y="11824"/>
                    <a:pt x="2281" y="12128"/>
                  </a:cubicBezTo>
                  <a:cubicBezTo>
                    <a:pt x="2311" y="12189"/>
                    <a:pt x="2311" y="12250"/>
                    <a:pt x="2341" y="12341"/>
                  </a:cubicBezTo>
                  <a:cubicBezTo>
                    <a:pt x="2372" y="12645"/>
                    <a:pt x="2433" y="12979"/>
                    <a:pt x="2433" y="13253"/>
                  </a:cubicBezTo>
                  <a:cubicBezTo>
                    <a:pt x="2463" y="13435"/>
                    <a:pt x="2402" y="13587"/>
                    <a:pt x="2372" y="13679"/>
                  </a:cubicBezTo>
                  <a:cubicBezTo>
                    <a:pt x="2341" y="13861"/>
                    <a:pt x="2311" y="13952"/>
                    <a:pt x="2524" y="14134"/>
                  </a:cubicBezTo>
                  <a:cubicBezTo>
                    <a:pt x="2676" y="14286"/>
                    <a:pt x="2858" y="14317"/>
                    <a:pt x="3040" y="14347"/>
                  </a:cubicBezTo>
                  <a:cubicBezTo>
                    <a:pt x="3162" y="14347"/>
                    <a:pt x="3253" y="14378"/>
                    <a:pt x="3375" y="14408"/>
                  </a:cubicBezTo>
                  <a:cubicBezTo>
                    <a:pt x="3557" y="14469"/>
                    <a:pt x="3709" y="14560"/>
                    <a:pt x="3800" y="14621"/>
                  </a:cubicBezTo>
                  <a:cubicBezTo>
                    <a:pt x="3983" y="14742"/>
                    <a:pt x="4104" y="14834"/>
                    <a:pt x="4378" y="14864"/>
                  </a:cubicBezTo>
                  <a:cubicBezTo>
                    <a:pt x="4499" y="14864"/>
                    <a:pt x="4560" y="14894"/>
                    <a:pt x="4651" y="14894"/>
                  </a:cubicBezTo>
                  <a:cubicBezTo>
                    <a:pt x="5016" y="14925"/>
                    <a:pt x="5077" y="14925"/>
                    <a:pt x="5381" y="15320"/>
                  </a:cubicBezTo>
                  <a:cubicBezTo>
                    <a:pt x="5533" y="15533"/>
                    <a:pt x="5746" y="15837"/>
                    <a:pt x="5928" y="16171"/>
                  </a:cubicBezTo>
                  <a:cubicBezTo>
                    <a:pt x="6202" y="16536"/>
                    <a:pt x="6445" y="16931"/>
                    <a:pt x="6658" y="17204"/>
                  </a:cubicBezTo>
                  <a:cubicBezTo>
                    <a:pt x="6779" y="17356"/>
                    <a:pt x="6809" y="17508"/>
                    <a:pt x="6870" y="17660"/>
                  </a:cubicBezTo>
                  <a:cubicBezTo>
                    <a:pt x="6931" y="17812"/>
                    <a:pt x="6992" y="17995"/>
                    <a:pt x="7144" y="18147"/>
                  </a:cubicBezTo>
                  <a:cubicBezTo>
                    <a:pt x="7478" y="18481"/>
                    <a:pt x="7752" y="18481"/>
                    <a:pt x="8208" y="18511"/>
                  </a:cubicBezTo>
                  <a:cubicBezTo>
                    <a:pt x="8907" y="18511"/>
                    <a:pt x="9515" y="18542"/>
                    <a:pt x="10153" y="18785"/>
                  </a:cubicBezTo>
                  <a:cubicBezTo>
                    <a:pt x="10579" y="18937"/>
                    <a:pt x="11004" y="19150"/>
                    <a:pt x="11460" y="19423"/>
                  </a:cubicBezTo>
                  <a:lnTo>
                    <a:pt x="11460" y="19363"/>
                  </a:lnTo>
                  <a:lnTo>
                    <a:pt x="11490" y="19271"/>
                  </a:lnTo>
                  <a:lnTo>
                    <a:pt x="11490" y="19180"/>
                  </a:lnTo>
                  <a:lnTo>
                    <a:pt x="11521" y="19089"/>
                  </a:lnTo>
                  <a:lnTo>
                    <a:pt x="11551" y="18998"/>
                  </a:lnTo>
                  <a:lnTo>
                    <a:pt x="11551" y="18907"/>
                  </a:lnTo>
                  <a:cubicBezTo>
                    <a:pt x="11582" y="18876"/>
                    <a:pt x="11582" y="18846"/>
                    <a:pt x="11582" y="18815"/>
                  </a:cubicBezTo>
                  <a:lnTo>
                    <a:pt x="11612" y="18724"/>
                  </a:lnTo>
                  <a:cubicBezTo>
                    <a:pt x="11642" y="18694"/>
                    <a:pt x="11642" y="18663"/>
                    <a:pt x="11673" y="18603"/>
                  </a:cubicBezTo>
                  <a:lnTo>
                    <a:pt x="11703" y="18542"/>
                  </a:lnTo>
                  <a:cubicBezTo>
                    <a:pt x="11703" y="18511"/>
                    <a:pt x="11734" y="18481"/>
                    <a:pt x="11764" y="18420"/>
                  </a:cubicBezTo>
                  <a:lnTo>
                    <a:pt x="11794" y="18359"/>
                  </a:lnTo>
                  <a:cubicBezTo>
                    <a:pt x="11825" y="18329"/>
                    <a:pt x="11825" y="18299"/>
                    <a:pt x="11855" y="18238"/>
                  </a:cubicBezTo>
                  <a:lnTo>
                    <a:pt x="11886" y="18177"/>
                  </a:lnTo>
                  <a:cubicBezTo>
                    <a:pt x="11946" y="18147"/>
                    <a:pt x="11977" y="18086"/>
                    <a:pt x="12038" y="18025"/>
                  </a:cubicBezTo>
                  <a:lnTo>
                    <a:pt x="12068" y="17995"/>
                  </a:lnTo>
                  <a:cubicBezTo>
                    <a:pt x="12190" y="17904"/>
                    <a:pt x="12281" y="17782"/>
                    <a:pt x="12281" y="17660"/>
                  </a:cubicBezTo>
                  <a:cubicBezTo>
                    <a:pt x="12281" y="17630"/>
                    <a:pt x="12250" y="17569"/>
                    <a:pt x="12220" y="17508"/>
                  </a:cubicBezTo>
                  <a:lnTo>
                    <a:pt x="12190" y="17417"/>
                  </a:lnTo>
                  <a:cubicBezTo>
                    <a:pt x="12129" y="17235"/>
                    <a:pt x="12129" y="17022"/>
                    <a:pt x="12250" y="16870"/>
                  </a:cubicBezTo>
                  <a:cubicBezTo>
                    <a:pt x="12281" y="16809"/>
                    <a:pt x="12311" y="16749"/>
                    <a:pt x="12372" y="16688"/>
                  </a:cubicBezTo>
                  <a:cubicBezTo>
                    <a:pt x="12493" y="16536"/>
                    <a:pt x="12585" y="16414"/>
                    <a:pt x="12493" y="16293"/>
                  </a:cubicBezTo>
                  <a:cubicBezTo>
                    <a:pt x="12463" y="16262"/>
                    <a:pt x="12402" y="16232"/>
                    <a:pt x="12342" y="16201"/>
                  </a:cubicBezTo>
                  <a:lnTo>
                    <a:pt x="12250" y="16141"/>
                  </a:lnTo>
                  <a:cubicBezTo>
                    <a:pt x="12068" y="16049"/>
                    <a:pt x="11916" y="15837"/>
                    <a:pt x="11886" y="15624"/>
                  </a:cubicBezTo>
                  <a:cubicBezTo>
                    <a:pt x="11855" y="15411"/>
                    <a:pt x="11916" y="15259"/>
                    <a:pt x="12038" y="15138"/>
                  </a:cubicBezTo>
                  <a:cubicBezTo>
                    <a:pt x="11338" y="14469"/>
                    <a:pt x="10700" y="13800"/>
                    <a:pt x="10123" y="13071"/>
                  </a:cubicBezTo>
                  <a:lnTo>
                    <a:pt x="10092" y="13040"/>
                  </a:lnTo>
                  <a:cubicBezTo>
                    <a:pt x="9667" y="12493"/>
                    <a:pt x="9241" y="11916"/>
                    <a:pt x="8846" y="11308"/>
                  </a:cubicBezTo>
                  <a:cubicBezTo>
                    <a:pt x="8816" y="11247"/>
                    <a:pt x="8785" y="11186"/>
                    <a:pt x="8724" y="11125"/>
                  </a:cubicBezTo>
                  <a:cubicBezTo>
                    <a:pt x="8542" y="10821"/>
                    <a:pt x="8390" y="10548"/>
                    <a:pt x="8208" y="10244"/>
                  </a:cubicBezTo>
                  <a:cubicBezTo>
                    <a:pt x="8117" y="10092"/>
                    <a:pt x="8056" y="9940"/>
                    <a:pt x="7965" y="9818"/>
                  </a:cubicBezTo>
                  <a:cubicBezTo>
                    <a:pt x="7782" y="9484"/>
                    <a:pt x="7600" y="9119"/>
                    <a:pt x="7417" y="8815"/>
                  </a:cubicBezTo>
                  <a:lnTo>
                    <a:pt x="7357" y="8694"/>
                  </a:lnTo>
                  <a:cubicBezTo>
                    <a:pt x="6749" y="7782"/>
                    <a:pt x="6141" y="6809"/>
                    <a:pt x="5350" y="5988"/>
                  </a:cubicBezTo>
                  <a:lnTo>
                    <a:pt x="5320" y="5988"/>
                  </a:lnTo>
                  <a:lnTo>
                    <a:pt x="5320" y="5958"/>
                  </a:lnTo>
                  <a:cubicBezTo>
                    <a:pt x="5320" y="5745"/>
                    <a:pt x="5381" y="5533"/>
                    <a:pt x="5411" y="5320"/>
                  </a:cubicBezTo>
                  <a:cubicBezTo>
                    <a:pt x="5502" y="4955"/>
                    <a:pt x="5594" y="4560"/>
                    <a:pt x="5654" y="4195"/>
                  </a:cubicBezTo>
                  <a:cubicBezTo>
                    <a:pt x="5685" y="4043"/>
                    <a:pt x="5715" y="3891"/>
                    <a:pt x="5746" y="3739"/>
                  </a:cubicBezTo>
                  <a:cubicBezTo>
                    <a:pt x="5776" y="3496"/>
                    <a:pt x="5837" y="3283"/>
                    <a:pt x="5867" y="3040"/>
                  </a:cubicBezTo>
                  <a:cubicBezTo>
                    <a:pt x="5898" y="2888"/>
                    <a:pt x="5928" y="2736"/>
                    <a:pt x="5928" y="2615"/>
                  </a:cubicBezTo>
                  <a:cubicBezTo>
                    <a:pt x="5989" y="2371"/>
                    <a:pt x="6019" y="2128"/>
                    <a:pt x="6050" y="1885"/>
                  </a:cubicBezTo>
                  <a:cubicBezTo>
                    <a:pt x="6080" y="1733"/>
                    <a:pt x="6110" y="1581"/>
                    <a:pt x="6141" y="1429"/>
                  </a:cubicBezTo>
                  <a:cubicBezTo>
                    <a:pt x="6171" y="1216"/>
                    <a:pt x="6202" y="973"/>
                    <a:pt x="6232" y="760"/>
                  </a:cubicBezTo>
                  <a:lnTo>
                    <a:pt x="5624" y="669"/>
                  </a:lnTo>
                  <a:cubicBezTo>
                    <a:pt x="5381" y="639"/>
                    <a:pt x="5138" y="578"/>
                    <a:pt x="4864" y="578"/>
                  </a:cubicBezTo>
                  <a:lnTo>
                    <a:pt x="3922" y="578"/>
                  </a:lnTo>
                  <a:cubicBezTo>
                    <a:pt x="3800" y="578"/>
                    <a:pt x="3679" y="578"/>
                    <a:pt x="3557" y="548"/>
                  </a:cubicBezTo>
                  <a:lnTo>
                    <a:pt x="3436" y="548"/>
                  </a:lnTo>
                  <a:cubicBezTo>
                    <a:pt x="3375" y="548"/>
                    <a:pt x="3284" y="548"/>
                    <a:pt x="3223" y="517"/>
                  </a:cubicBezTo>
                  <a:lnTo>
                    <a:pt x="3071" y="517"/>
                  </a:lnTo>
                  <a:cubicBezTo>
                    <a:pt x="3010" y="487"/>
                    <a:pt x="2919" y="487"/>
                    <a:pt x="2858" y="456"/>
                  </a:cubicBezTo>
                  <a:cubicBezTo>
                    <a:pt x="2797" y="456"/>
                    <a:pt x="2736" y="456"/>
                    <a:pt x="2706" y="426"/>
                  </a:cubicBezTo>
                  <a:cubicBezTo>
                    <a:pt x="2615" y="426"/>
                    <a:pt x="2554" y="426"/>
                    <a:pt x="2493" y="396"/>
                  </a:cubicBezTo>
                  <a:cubicBezTo>
                    <a:pt x="2433" y="396"/>
                    <a:pt x="2402" y="365"/>
                    <a:pt x="2341" y="365"/>
                  </a:cubicBezTo>
                  <a:cubicBezTo>
                    <a:pt x="2281" y="335"/>
                    <a:pt x="2220" y="335"/>
                    <a:pt x="2159" y="305"/>
                  </a:cubicBezTo>
                  <a:lnTo>
                    <a:pt x="1977" y="274"/>
                  </a:lnTo>
                  <a:cubicBezTo>
                    <a:pt x="1916" y="244"/>
                    <a:pt x="1855" y="244"/>
                    <a:pt x="1794" y="213"/>
                  </a:cubicBezTo>
                  <a:cubicBezTo>
                    <a:pt x="1733" y="213"/>
                    <a:pt x="1703" y="183"/>
                    <a:pt x="1642" y="153"/>
                  </a:cubicBezTo>
                  <a:cubicBezTo>
                    <a:pt x="1581" y="153"/>
                    <a:pt x="1521" y="122"/>
                    <a:pt x="1460" y="122"/>
                  </a:cubicBezTo>
                  <a:cubicBezTo>
                    <a:pt x="1399" y="92"/>
                    <a:pt x="1338" y="92"/>
                    <a:pt x="1277" y="61"/>
                  </a:cubicBezTo>
                  <a:cubicBezTo>
                    <a:pt x="1247" y="61"/>
                    <a:pt x="1186" y="31"/>
                    <a:pt x="1125" y="1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8" name="Google Shape;658;p40"/>
            <p:cNvSpPr/>
            <p:nvPr/>
          </p:nvSpPr>
          <p:spPr>
            <a:xfrm>
              <a:off x="655138" y="2074709"/>
              <a:ext cx="443454" cy="642579"/>
            </a:xfrm>
            <a:custGeom>
              <a:avLst/>
              <a:gdLst/>
              <a:ahLst/>
              <a:cxnLst/>
              <a:rect l="l" t="t" r="r" b="b"/>
              <a:pathLst>
                <a:path w="8937" h="12950" extrusionOk="0">
                  <a:moveTo>
                    <a:pt x="882" y="1"/>
                  </a:moveTo>
                  <a:cubicBezTo>
                    <a:pt x="851" y="183"/>
                    <a:pt x="821" y="396"/>
                    <a:pt x="790" y="578"/>
                  </a:cubicBezTo>
                  <a:cubicBezTo>
                    <a:pt x="760" y="761"/>
                    <a:pt x="760" y="943"/>
                    <a:pt x="730" y="1125"/>
                  </a:cubicBezTo>
                  <a:cubicBezTo>
                    <a:pt x="699" y="1338"/>
                    <a:pt x="638" y="1551"/>
                    <a:pt x="608" y="1764"/>
                  </a:cubicBezTo>
                  <a:cubicBezTo>
                    <a:pt x="578" y="1946"/>
                    <a:pt x="578" y="2098"/>
                    <a:pt x="517" y="2281"/>
                  </a:cubicBezTo>
                  <a:cubicBezTo>
                    <a:pt x="486" y="2493"/>
                    <a:pt x="456" y="2736"/>
                    <a:pt x="395" y="2980"/>
                  </a:cubicBezTo>
                  <a:cubicBezTo>
                    <a:pt x="365" y="3132"/>
                    <a:pt x="365" y="3253"/>
                    <a:pt x="304" y="3405"/>
                  </a:cubicBezTo>
                  <a:cubicBezTo>
                    <a:pt x="243" y="3800"/>
                    <a:pt x="152" y="4165"/>
                    <a:pt x="91" y="4560"/>
                  </a:cubicBezTo>
                  <a:cubicBezTo>
                    <a:pt x="30" y="4743"/>
                    <a:pt x="0" y="4955"/>
                    <a:pt x="0" y="5138"/>
                  </a:cubicBezTo>
                  <a:cubicBezTo>
                    <a:pt x="790" y="5928"/>
                    <a:pt x="1398" y="6901"/>
                    <a:pt x="1976" y="7843"/>
                  </a:cubicBezTo>
                  <a:lnTo>
                    <a:pt x="2037" y="7934"/>
                  </a:lnTo>
                  <a:cubicBezTo>
                    <a:pt x="2249" y="8268"/>
                    <a:pt x="2432" y="8603"/>
                    <a:pt x="2614" y="8937"/>
                  </a:cubicBezTo>
                  <a:cubicBezTo>
                    <a:pt x="2705" y="9089"/>
                    <a:pt x="2766" y="9241"/>
                    <a:pt x="2857" y="9363"/>
                  </a:cubicBezTo>
                  <a:cubicBezTo>
                    <a:pt x="3009" y="9667"/>
                    <a:pt x="3192" y="9971"/>
                    <a:pt x="3374" y="10244"/>
                  </a:cubicBezTo>
                  <a:cubicBezTo>
                    <a:pt x="3404" y="10305"/>
                    <a:pt x="3435" y="10366"/>
                    <a:pt x="3465" y="10427"/>
                  </a:cubicBezTo>
                  <a:cubicBezTo>
                    <a:pt x="3648" y="10670"/>
                    <a:pt x="3830" y="10943"/>
                    <a:pt x="4012" y="11217"/>
                  </a:cubicBezTo>
                  <a:lnTo>
                    <a:pt x="4043" y="11247"/>
                  </a:lnTo>
                  <a:cubicBezTo>
                    <a:pt x="4438" y="11825"/>
                    <a:pt x="4894" y="12402"/>
                    <a:pt x="5380" y="12949"/>
                  </a:cubicBezTo>
                  <a:lnTo>
                    <a:pt x="5411" y="12949"/>
                  </a:lnTo>
                  <a:cubicBezTo>
                    <a:pt x="5441" y="12858"/>
                    <a:pt x="5441" y="12767"/>
                    <a:pt x="5471" y="12676"/>
                  </a:cubicBezTo>
                  <a:cubicBezTo>
                    <a:pt x="5502" y="12615"/>
                    <a:pt x="5502" y="12585"/>
                    <a:pt x="5532" y="12524"/>
                  </a:cubicBezTo>
                  <a:cubicBezTo>
                    <a:pt x="5562" y="12372"/>
                    <a:pt x="5593" y="12189"/>
                    <a:pt x="5623" y="12037"/>
                  </a:cubicBezTo>
                  <a:lnTo>
                    <a:pt x="5654" y="11977"/>
                  </a:lnTo>
                  <a:lnTo>
                    <a:pt x="6718" y="12159"/>
                  </a:lnTo>
                  <a:cubicBezTo>
                    <a:pt x="6748" y="11977"/>
                    <a:pt x="6778" y="11825"/>
                    <a:pt x="6809" y="11642"/>
                  </a:cubicBezTo>
                  <a:lnTo>
                    <a:pt x="6839" y="11399"/>
                  </a:lnTo>
                  <a:cubicBezTo>
                    <a:pt x="6870" y="11308"/>
                    <a:pt x="6870" y="11217"/>
                    <a:pt x="6900" y="11126"/>
                  </a:cubicBezTo>
                  <a:cubicBezTo>
                    <a:pt x="7113" y="9819"/>
                    <a:pt x="7477" y="8542"/>
                    <a:pt x="7812" y="7296"/>
                  </a:cubicBezTo>
                  <a:cubicBezTo>
                    <a:pt x="8116" y="6141"/>
                    <a:pt x="8420" y="4955"/>
                    <a:pt x="8663" y="3739"/>
                  </a:cubicBezTo>
                  <a:cubicBezTo>
                    <a:pt x="8663" y="3709"/>
                    <a:pt x="8663" y="3679"/>
                    <a:pt x="8663" y="3648"/>
                  </a:cubicBezTo>
                  <a:cubicBezTo>
                    <a:pt x="8693" y="3496"/>
                    <a:pt x="8724" y="3314"/>
                    <a:pt x="8754" y="3162"/>
                  </a:cubicBezTo>
                  <a:cubicBezTo>
                    <a:pt x="8784" y="3071"/>
                    <a:pt x="8784" y="2980"/>
                    <a:pt x="8815" y="2888"/>
                  </a:cubicBezTo>
                  <a:cubicBezTo>
                    <a:pt x="8815" y="2767"/>
                    <a:pt x="8845" y="2615"/>
                    <a:pt x="8845" y="2493"/>
                  </a:cubicBezTo>
                  <a:cubicBezTo>
                    <a:pt x="8876" y="2372"/>
                    <a:pt x="8876" y="2250"/>
                    <a:pt x="8906" y="2159"/>
                  </a:cubicBezTo>
                  <a:cubicBezTo>
                    <a:pt x="8906" y="2037"/>
                    <a:pt x="8906" y="1916"/>
                    <a:pt x="8936" y="1794"/>
                  </a:cubicBezTo>
                  <a:cubicBezTo>
                    <a:pt x="8936" y="1673"/>
                    <a:pt x="8936" y="1551"/>
                    <a:pt x="8936" y="1429"/>
                  </a:cubicBezTo>
                  <a:lnTo>
                    <a:pt x="5319" y="943"/>
                  </a:lnTo>
                  <a:cubicBezTo>
                    <a:pt x="5198" y="913"/>
                    <a:pt x="5107" y="913"/>
                    <a:pt x="4985" y="882"/>
                  </a:cubicBezTo>
                  <a:lnTo>
                    <a:pt x="4894" y="852"/>
                  </a:lnTo>
                  <a:cubicBezTo>
                    <a:pt x="4833" y="852"/>
                    <a:pt x="4772" y="822"/>
                    <a:pt x="4711" y="822"/>
                  </a:cubicBezTo>
                  <a:lnTo>
                    <a:pt x="4711" y="852"/>
                  </a:lnTo>
                  <a:lnTo>
                    <a:pt x="4651" y="822"/>
                  </a:lnTo>
                  <a:cubicBezTo>
                    <a:pt x="4104" y="548"/>
                    <a:pt x="3496" y="457"/>
                    <a:pt x="2888" y="335"/>
                  </a:cubicBezTo>
                  <a:lnTo>
                    <a:pt x="882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59" name="Google Shape;659;p40"/>
            <p:cNvSpPr/>
            <p:nvPr/>
          </p:nvSpPr>
          <p:spPr>
            <a:xfrm>
              <a:off x="1012554" y="2147106"/>
              <a:ext cx="402766" cy="503792"/>
            </a:xfrm>
            <a:custGeom>
              <a:avLst/>
              <a:gdLst/>
              <a:ahLst/>
              <a:cxnLst/>
              <a:rect l="l" t="t" r="r" b="b"/>
              <a:pathLst>
                <a:path w="8117" h="10153" extrusionOk="0">
                  <a:moveTo>
                    <a:pt x="1885" y="1"/>
                  </a:moveTo>
                  <a:cubicBezTo>
                    <a:pt x="1885" y="122"/>
                    <a:pt x="1855" y="244"/>
                    <a:pt x="1855" y="366"/>
                  </a:cubicBezTo>
                  <a:cubicBezTo>
                    <a:pt x="1855" y="487"/>
                    <a:pt x="1855" y="609"/>
                    <a:pt x="1825" y="700"/>
                  </a:cubicBezTo>
                  <a:cubicBezTo>
                    <a:pt x="1825" y="852"/>
                    <a:pt x="1794" y="1004"/>
                    <a:pt x="1764" y="1186"/>
                  </a:cubicBezTo>
                  <a:cubicBezTo>
                    <a:pt x="1764" y="1277"/>
                    <a:pt x="1764" y="1369"/>
                    <a:pt x="1733" y="1460"/>
                  </a:cubicBezTo>
                  <a:cubicBezTo>
                    <a:pt x="1703" y="1642"/>
                    <a:pt x="1673" y="1825"/>
                    <a:pt x="1642" y="2007"/>
                  </a:cubicBezTo>
                  <a:cubicBezTo>
                    <a:pt x="1642" y="2068"/>
                    <a:pt x="1612" y="2129"/>
                    <a:pt x="1612" y="2189"/>
                  </a:cubicBezTo>
                  <a:cubicBezTo>
                    <a:pt x="1399" y="3436"/>
                    <a:pt x="1065" y="4682"/>
                    <a:pt x="730" y="5867"/>
                  </a:cubicBezTo>
                  <a:cubicBezTo>
                    <a:pt x="457" y="6870"/>
                    <a:pt x="214" y="7873"/>
                    <a:pt x="1" y="8876"/>
                  </a:cubicBezTo>
                  <a:cubicBezTo>
                    <a:pt x="183" y="8937"/>
                    <a:pt x="366" y="8968"/>
                    <a:pt x="548" y="9028"/>
                  </a:cubicBezTo>
                  <a:cubicBezTo>
                    <a:pt x="670" y="9059"/>
                    <a:pt x="791" y="9119"/>
                    <a:pt x="913" y="9150"/>
                  </a:cubicBezTo>
                  <a:cubicBezTo>
                    <a:pt x="1126" y="9211"/>
                    <a:pt x="1338" y="9241"/>
                    <a:pt x="1551" y="9302"/>
                  </a:cubicBezTo>
                  <a:cubicBezTo>
                    <a:pt x="1673" y="9332"/>
                    <a:pt x="1764" y="9363"/>
                    <a:pt x="1855" y="9393"/>
                  </a:cubicBezTo>
                  <a:cubicBezTo>
                    <a:pt x="2159" y="9454"/>
                    <a:pt x="2433" y="9515"/>
                    <a:pt x="2736" y="9575"/>
                  </a:cubicBezTo>
                  <a:lnTo>
                    <a:pt x="2828" y="9575"/>
                  </a:lnTo>
                  <a:cubicBezTo>
                    <a:pt x="3132" y="9636"/>
                    <a:pt x="3436" y="9697"/>
                    <a:pt x="3740" y="9758"/>
                  </a:cubicBezTo>
                  <a:lnTo>
                    <a:pt x="3892" y="9788"/>
                  </a:lnTo>
                  <a:cubicBezTo>
                    <a:pt x="4135" y="9819"/>
                    <a:pt x="4408" y="9849"/>
                    <a:pt x="4651" y="9910"/>
                  </a:cubicBezTo>
                  <a:lnTo>
                    <a:pt x="4925" y="9940"/>
                  </a:lnTo>
                  <a:cubicBezTo>
                    <a:pt x="5138" y="9971"/>
                    <a:pt x="5320" y="9971"/>
                    <a:pt x="5533" y="10001"/>
                  </a:cubicBezTo>
                  <a:cubicBezTo>
                    <a:pt x="5624" y="10031"/>
                    <a:pt x="5746" y="10031"/>
                    <a:pt x="5837" y="10031"/>
                  </a:cubicBezTo>
                  <a:cubicBezTo>
                    <a:pt x="6019" y="10062"/>
                    <a:pt x="6202" y="10092"/>
                    <a:pt x="6384" y="10092"/>
                  </a:cubicBezTo>
                  <a:cubicBezTo>
                    <a:pt x="6475" y="10123"/>
                    <a:pt x="6597" y="10123"/>
                    <a:pt x="6688" y="10123"/>
                  </a:cubicBezTo>
                  <a:cubicBezTo>
                    <a:pt x="6840" y="10153"/>
                    <a:pt x="6992" y="10153"/>
                    <a:pt x="7113" y="10153"/>
                  </a:cubicBezTo>
                  <a:cubicBezTo>
                    <a:pt x="7144" y="9849"/>
                    <a:pt x="7205" y="9545"/>
                    <a:pt x="7235" y="9241"/>
                  </a:cubicBezTo>
                  <a:cubicBezTo>
                    <a:pt x="7265" y="8968"/>
                    <a:pt x="7296" y="8724"/>
                    <a:pt x="7357" y="8451"/>
                  </a:cubicBezTo>
                  <a:cubicBezTo>
                    <a:pt x="7417" y="7995"/>
                    <a:pt x="7478" y="7539"/>
                    <a:pt x="7539" y="7083"/>
                  </a:cubicBezTo>
                  <a:cubicBezTo>
                    <a:pt x="7600" y="6688"/>
                    <a:pt x="7630" y="6293"/>
                    <a:pt x="7691" y="5898"/>
                  </a:cubicBezTo>
                  <a:cubicBezTo>
                    <a:pt x="7752" y="5563"/>
                    <a:pt x="7813" y="5229"/>
                    <a:pt x="7843" y="4895"/>
                  </a:cubicBezTo>
                  <a:cubicBezTo>
                    <a:pt x="7904" y="4469"/>
                    <a:pt x="7965" y="4074"/>
                    <a:pt x="8025" y="3648"/>
                  </a:cubicBezTo>
                  <a:cubicBezTo>
                    <a:pt x="8056" y="3466"/>
                    <a:pt x="8086" y="3284"/>
                    <a:pt x="8117" y="3101"/>
                  </a:cubicBezTo>
                  <a:cubicBezTo>
                    <a:pt x="7478" y="3040"/>
                    <a:pt x="6870" y="2980"/>
                    <a:pt x="6232" y="2888"/>
                  </a:cubicBezTo>
                  <a:lnTo>
                    <a:pt x="5533" y="2828"/>
                  </a:lnTo>
                  <a:lnTo>
                    <a:pt x="5533" y="2767"/>
                  </a:lnTo>
                  <a:cubicBezTo>
                    <a:pt x="5563" y="2463"/>
                    <a:pt x="5563" y="2159"/>
                    <a:pt x="5594" y="1825"/>
                  </a:cubicBezTo>
                  <a:lnTo>
                    <a:pt x="5594" y="1733"/>
                  </a:lnTo>
                  <a:cubicBezTo>
                    <a:pt x="5594" y="1490"/>
                    <a:pt x="5624" y="1186"/>
                    <a:pt x="5654" y="913"/>
                  </a:cubicBezTo>
                  <a:lnTo>
                    <a:pt x="5654" y="639"/>
                  </a:lnTo>
                  <a:cubicBezTo>
                    <a:pt x="5685" y="609"/>
                    <a:pt x="5685" y="548"/>
                    <a:pt x="5685" y="487"/>
                  </a:cubicBezTo>
                  <a:lnTo>
                    <a:pt x="4347" y="305"/>
                  </a:lnTo>
                  <a:lnTo>
                    <a:pt x="1885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0" name="Google Shape;660;p40"/>
            <p:cNvSpPr/>
            <p:nvPr/>
          </p:nvSpPr>
          <p:spPr>
            <a:xfrm>
              <a:off x="1371558" y="2302468"/>
              <a:ext cx="523392" cy="380139"/>
            </a:xfrm>
            <a:custGeom>
              <a:avLst/>
              <a:gdLst/>
              <a:ahLst/>
              <a:cxnLst/>
              <a:rect l="l" t="t" r="r" b="b"/>
              <a:pathLst>
                <a:path w="10548" h="7661" extrusionOk="0">
                  <a:moveTo>
                    <a:pt x="1003" y="1"/>
                  </a:moveTo>
                  <a:cubicBezTo>
                    <a:pt x="942" y="396"/>
                    <a:pt x="882" y="791"/>
                    <a:pt x="821" y="1216"/>
                  </a:cubicBezTo>
                  <a:cubicBezTo>
                    <a:pt x="790" y="1399"/>
                    <a:pt x="760" y="1581"/>
                    <a:pt x="730" y="1764"/>
                  </a:cubicBezTo>
                  <a:cubicBezTo>
                    <a:pt x="669" y="2128"/>
                    <a:pt x="608" y="2493"/>
                    <a:pt x="578" y="2888"/>
                  </a:cubicBezTo>
                  <a:cubicBezTo>
                    <a:pt x="486" y="3344"/>
                    <a:pt x="426" y="3830"/>
                    <a:pt x="365" y="4286"/>
                  </a:cubicBezTo>
                  <a:cubicBezTo>
                    <a:pt x="334" y="4621"/>
                    <a:pt x="274" y="4955"/>
                    <a:pt x="243" y="5320"/>
                  </a:cubicBezTo>
                  <a:cubicBezTo>
                    <a:pt x="213" y="5502"/>
                    <a:pt x="182" y="5685"/>
                    <a:pt x="152" y="5897"/>
                  </a:cubicBezTo>
                  <a:cubicBezTo>
                    <a:pt x="91" y="6262"/>
                    <a:pt x="61" y="6657"/>
                    <a:pt x="0" y="7022"/>
                  </a:cubicBezTo>
                  <a:cubicBezTo>
                    <a:pt x="182" y="7052"/>
                    <a:pt x="334" y="7052"/>
                    <a:pt x="517" y="7083"/>
                  </a:cubicBezTo>
                  <a:lnTo>
                    <a:pt x="730" y="7083"/>
                  </a:lnTo>
                  <a:cubicBezTo>
                    <a:pt x="912" y="7113"/>
                    <a:pt x="1094" y="7113"/>
                    <a:pt x="1277" y="7144"/>
                  </a:cubicBezTo>
                  <a:lnTo>
                    <a:pt x="1550" y="7144"/>
                  </a:lnTo>
                  <a:cubicBezTo>
                    <a:pt x="1733" y="7174"/>
                    <a:pt x="1915" y="7174"/>
                    <a:pt x="2128" y="7204"/>
                  </a:cubicBezTo>
                  <a:lnTo>
                    <a:pt x="2341" y="7204"/>
                  </a:lnTo>
                  <a:cubicBezTo>
                    <a:pt x="2614" y="7235"/>
                    <a:pt x="2888" y="7235"/>
                    <a:pt x="3192" y="7265"/>
                  </a:cubicBezTo>
                  <a:cubicBezTo>
                    <a:pt x="3496" y="7265"/>
                    <a:pt x="3830" y="7296"/>
                    <a:pt x="4195" y="7326"/>
                  </a:cubicBezTo>
                  <a:cubicBezTo>
                    <a:pt x="4377" y="7326"/>
                    <a:pt x="4590" y="7356"/>
                    <a:pt x="4772" y="7356"/>
                  </a:cubicBezTo>
                  <a:cubicBezTo>
                    <a:pt x="4985" y="7387"/>
                    <a:pt x="5198" y="7387"/>
                    <a:pt x="5441" y="7417"/>
                  </a:cubicBezTo>
                  <a:cubicBezTo>
                    <a:pt x="5623" y="7417"/>
                    <a:pt x="5836" y="7417"/>
                    <a:pt x="6049" y="7447"/>
                  </a:cubicBezTo>
                  <a:cubicBezTo>
                    <a:pt x="6353" y="7447"/>
                    <a:pt x="6657" y="7478"/>
                    <a:pt x="6991" y="7508"/>
                  </a:cubicBezTo>
                  <a:cubicBezTo>
                    <a:pt x="7143" y="7508"/>
                    <a:pt x="7295" y="7508"/>
                    <a:pt x="7447" y="7539"/>
                  </a:cubicBezTo>
                  <a:cubicBezTo>
                    <a:pt x="7812" y="7539"/>
                    <a:pt x="8146" y="7569"/>
                    <a:pt x="8511" y="7599"/>
                  </a:cubicBezTo>
                  <a:cubicBezTo>
                    <a:pt x="9028" y="7630"/>
                    <a:pt x="9575" y="7630"/>
                    <a:pt x="10122" y="7660"/>
                  </a:cubicBezTo>
                  <a:lnTo>
                    <a:pt x="10274" y="4590"/>
                  </a:lnTo>
                  <a:cubicBezTo>
                    <a:pt x="10304" y="4165"/>
                    <a:pt x="10304" y="3678"/>
                    <a:pt x="10395" y="3253"/>
                  </a:cubicBezTo>
                  <a:cubicBezTo>
                    <a:pt x="10426" y="3101"/>
                    <a:pt x="10426" y="2979"/>
                    <a:pt x="10456" y="2827"/>
                  </a:cubicBezTo>
                  <a:cubicBezTo>
                    <a:pt x="10487" y="2767"/>
                    <a:pt x="10487" y="2736"/>
                    <a:pt x="10517" y="2675"/>
                  </a:cubicBezTo>
                  <a:cubicBezTo>
                    <a:pt x="10517" y="2615"/>
                    <a:pt x="10517" y="2554"/>
                    <a:pt x="10547" y="2493"/>
                  </a:cubicBezTo>
                  <a:lnTo>
                    <a:pt x="10517" y="2493"/>
                  </a:lnTo>
                  <a:lnTo>
                    <a:pt x="10517" y="2432"/>
                  </a:lnTo>
                  <a:cubicBezTo>
                    <a:pt x="10487" y="2128"/>
                    <a:pt x="10487" y="1824"/>
                    <a:pt x="10456" y="1520"/>
                  </a:cubicBezTo>
                  <a:cubicBezTo>
                    <a:pt x="10456" y="1247"/>
                    <a:pt x="10426" y="943"/>
                    <a:pt x="10426" y="669"/>
                  </a:cubicBezTo>
                  <a:cubicBezTo>
                    <a:pt x="10031" y="608"/>
                    <a:pt x="9635" y="578"/>
                    <a:pt x="9240" y="548"/>
                  </a:cubicBezTo>
                  <a:lnTo>
                    <a:pt x="9180" y="548"/>
                  </a:lnTo>
                  <a:cubicBezTo>
                    <a:pt x="8997" y="517"/>
                    <a:pt x="8784" y="487"/>
                    <a:pt x="8602" y="457"/>
                  </a:cubicBezTo>
                  <a:cubicBezTo>
                    <a:pt x="8541" y="457"/>
                    <a:pt x="8511" y="426"/>
                    <a:pt x="8450" y="426"/>
                  </a:cubicBezTo>
                  <a:cubicBezTo>
                    <a:pt x="8321" y="383"/>
                    <a:pt x="8177" y="340"/>
                    <a:pt x="8050" y="340"/>
                  </a:cubicBezTo>
                  <a:cubicBezTo>
                    <a:pt x="7997" y="340"/>
                    <a:pt x="7947" y="348"/>
                    <a:pt x="7903" y="365"/>
                  </a:cubicBezTo>
                  <a:lnTo>
                    <a:pt x="7781" y="396"/>
                  </a:lnTo>
                  <a:lnTo>
                    <a:pt x="7812" y="335"/>
                  </a:lnTo>
                  <a:lnTo>
                    <a:pt x="5319" y="335"/>
                  </a:lnTo>
                  <a:cubicBezTo>
                    <a:pt x="5198" y="335"/>
                    <a:pt x="5076" y="305"/>
                    <a:pt x="4955" y="305"/>
                  </a:cubicBezTo>
                  <a:cubicBezTo>
                    <a:pt x="4772" y="305"/>
                    <a:pt x="4590" y="305"/>
                    <a:pt x="4438" y="274"/>
                  </a:cubicBezTo>
                  <a:lnTo>
                    <a:pt x="4012" y="274"/>
                  </a:lnTo>
                  <a:lnTo>
                    <a:pt x="3526" y="213"/>
                  </a:lnTo>
                  <a:lnTo>
                    <a:pt x="3100" y="183"/>
                  </a:lnTo>
                  <a:cubicBezTo>
                    <a:pt x="2948" y="183"/>
                    <a:pt x="2796" y="153"/>
                    <a:pt x="2644" y="153"/>
                  </a:cubicBezTo>
                  <a:cubicBezTo>
                    <a:pt x="2462" y="153"/>
                    <a:pt x="2310" y="122"/>
                    <a:pt x="2128" y="92"/>
                  </a:cubicBezTo>
                  <a:cubicBezTo>
                    <a:pt x="1854" y="92"/>
                    <a:pt x="1611" y="61"/>
                    <a:pt x="1337" y="31"/>
                  </a:cubicBezTo>
                  <a:lnTo>
                    <a:pt x="1003" y="1"/>
                  </a:ln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1" name="Google Shape;661;p40"/>
            <p:cNvSpPr/>
            <p:nvPr/>
          </p:nvSpPr>
          <p:spPr>
            <a:xfrm>
              <a:off x="1879821" y="2427661"/>
              <a:ext cx="538476" cy="265517"/>
            </a:xfrm>
            <a:custGeom>
              <a:avLst/>
              <a:gdLst/>
              <a:ahLst/>
              <a:cxnLst/>
              <a:rect l="l" t="t" r="r" b="b"/>
              <a:pathLst>
                <a:path w="10852" h="5351" extrusionOk="0">
                  <a:moveTo>
                    <a:pt x="426" y="0"/>
                  </a:moveTo>
                  <a:lnTo>
                    <a:pt x="396" y="183"/>
                  </a:lnTo>
                  <a:cubicBezTo>
                    <a:pt x="365" y="244"/>
                    <a:pt x="365" y="304"/>
                    <a:pt x="335" y="335"/>
                  </a:cubicBezTo>
                  <a:cubicBezTo>
                    <a:pt x="304" y="487"/>
                    <a:pt x="304" y="608"/>
                    <a:pt x="274" y="730"/>
                  </a:cubicBezTo>
                  <a:cubicBezTo>
                    <a:pt x="213" y="1186"/>
                    <a:pt x="183" y="1642"/>
                    <a:pt x="152" y="2098"/>
                  </a:cubicBezTo>
                  <a:lnTo>
                    <a:pt x="0" y="5168"/>
                  </a:lnTo>
                  <a:cubicBezTo>
                    <a:pt x="2584" y="5289"/>
                    <a:pt x="4894" y="5350"/>
                    <a:pt x="6991" y="5350"/>
                  </a:cubicBezTo>
                  <a:lnTo>
                    <a:pt x="9788" y="5350"/>
                  </a:lnTo>
                  <a:cubicBezTo>
                    <a:pt x="10092" y="5350"/>
                    <a:pt x="10426" y="5350"/>
                    <a:pt x="10730" y="5320"/>
                  </a:cubicBezTo>
                  <a:lnTo>
                    <a:pt x="10821" y="5320"/>
                  </a:lnTo>
                  <a:cubicBezTo>
                    <a:pt x="10852" y="5107"/>
                    <a:pt x="10852" y="4894"/>
                    <a:pt x="10821" y="4681"/>
                  </a:cubicBezTo>
                  <a:lnTo>
                    <a:pt x="10821" y="4590"/>
                  </a:lnTo>
                  <a:cubicBezTo>
                    <a:pt x="10821" y="4377"/>
                    <a:pt x="10821" y="4195"/>
                    <a:pt x="10791" y="3982"/>
                  </a:cubicBezTo>
                  <a:lnTo>
                    <a:pt x="10791" y="3952"/>
                  </a:lnTo>
                  <a:cubicBezTo>
                    <a:pt x="10760" y="3465"/>
                    <a:pt x="10700" y="3010"/>
                    <a:pt x="10639" y="2493"/>
                  </a:cubicBezTo>
                  <a:cubicBezTo>
                    <a:pt x="10639" y="2310"/>
                    <a:pt x="10608" y="2098"/>
                    <a:pt x="10517" y="1946"/>
                  </a:cubicBezTo>
                  <a:cubicBezTo>
                    <a:pt x="10457" y="1855"/>
                    <a:pt x="10365" y="1763"/>
                    <a:pt x="10274" y="1703"/>
                  </a:cubicBezTo>
                  <a:cubicBezTo>
                    <a:pt x="10213" y="1642"/>
                    <a:pt x="10153" y="1581"/>
                    <a:pt x="10092" y="1520"/>
                  </a:cubicBezTo>
                  <a:cubicBezTo>
                    <a:pt x="9940" y="1368"/>
                    <a:pt x="9849" y="1095"/>
                    <a:pt x="10001" y="882"/>
                  </a:cubicBezTo>
                  <a:lnTo>
                    <a:pt x="10092" y="821"/>
                  </a:lnTo>
                  <a:lnTo>
                    <a:pt x="10153" y="730"/>
                  </a:lnTo>
                  <a:cubicBezTo>
                    <a:pt x="10183" y="700"/>
                    <a:pt x="10183" y="669"/>
                    <a:pt x="10153" y="608"/>
                  </a:cubicBezTo>
                  <a:cubicBezTo>
                    <a:pt x="10153" y="578"/>
                    <a:pt x="10122" y="548"/>
                    <a:pt x="10092" y="517"/>
                  </a:cubicBezTo>
                  <a:cubicBezTo>
                    <a:pt x="10031" y="487"/>
                    <a:pt x="9970" y="487"/>
                    <a:pt x="9909" y="487"/>
                  </a:cubicBezTo>
                  <a:cubicBezTo>
                    <a:pt x="9818" y="456"/>
                    <a:pt x="9666" y="456"/>
                    <a:pt x="9636" y="304"/>
                  </a:cubicBezTo>
                  <a:cubicBezTo>
                    <a:pt x="9605" y="274"/>
                    <a:pt x="9636" y="213"/>
                    <a:pt x="9636" y="183"/>
                  </a:cubicBezTo>
                  <a:lnTo>
                    <a:pt x="9636" y="122"/>
                  </a:lnTo>
                  <a:lnTo>
                    <a:pt x="9575" y="92"/>
                  </a:lnTo>
                  <a:lnTo>
                    <a:pt x="9362" y="0"/>
                  </a:lnTo>
                  <a:lnTo>
                    <a:pt x="9332" y="61"/>
                  </a:lnTo>
                  <a:lnTo>
                    <a:pt x="9332" y="122"/>
                  </a:lnTo>
                  <a:lnTo>
                    <a:pt x="9301" y="183"/>
                  </a:lnTo>
                  <a:lnTo>
                    <a:pt x="9301" y="213"/>
                  </a:lnTo>
                  <a:lnTo>
                    <a:pt x="9271" y="274"/>
                  </a:lnTo>
                  <a:lnTo>
                    <a:pt x="9241" y="274"/>
                  </a:lnTo>
                  <a:cubicBezTo>
                    <a:pt x="8856" y="355"/>
                    <a:pt x="8457" y="382"/>
                    <a:pt x="8063" y="382"/>
                  </a:cubicBezTo>
                  <a:cubicBezTo>
                    <a:pt x="7866" y="382"/>
                    <a:pt x="7670" y="375"/>
                    <a:pt x="7478" y="365"/>
                  </a:cubicBezTo>
                  <a:lnTo>
                    <a:pt x="6839" y="365"/>
                  </a:lnTo>
                  <a:cubicBezTo>
                    <a:pt x="6566" y="365"/>
                    <a:pt x="6323" y="396"/>
                    <a:pt x="6049" y="396"/>
                  </a:cubicBezTo>
                  <a:cubicBezTo>
                    <a:pt x="5806" y="396"/>
                    <a:pt x="5563" y="426"/>
                    <a:pt x="5320" y="426"/>
                  </a:cubicBezTo>
                  <a:lnTo>
                    <a:pt x="5198" y="426"/>
                  </a:lnTo>
                  <a:cubicBezTo>
                    <a:pt x="5046" y="426"/>
                    <a:pt x="4864" y="426"/>
                    <a:pt x="4712" y="396"/>
                  </a:cubicBezTo>
                  <a:cubicBezTo>
                    <a:pt x="4377" y="396"/>
                    <a:pt x="4073" y="335"/>
                    <a:pt x="3769" y="274"/>
                  </a:cubicBezTo>
                  <a:cubicBezTo>
                    <a:pt x="3435" y="213"/>
                    <a:pt x="3070" y="183"/>
                    <a:pt x="2706" y="152"/>
                  </a:cubicBezTo>
                  <a:lnTo>
                    <a:pt x="2219" y="152"/>
                  </a:lnTo>
                  <a:cubicBezTo>
                    <a:pt x="1855" y="152"/>
                    <a:pt x="1520" y="152"/>
                    <a:pt x="1186" y="92"/>
                  </a:cubicBezTo>
                  <a:cubicBezTo>
                    <a:pt x="1064" y="61"/>
                    <a:pt x="943" y="31"/>
                    <a:pt x="82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2" name="Google Shape;662;p40"/>
            <p:cNvSpPr/>
            <p:nvPr/>
          </p:nvSpPr>
          <p:spPr>
            <a:xfrm>
              <a:off x="928100" y="2593543"/>
              <a:ext cx="435961" cy="567157"/>
            </a:xfrm>
            <a:custGeom>
              <a:avLst/>
              <a:gdLst/>
              <a:ahLst/>
              <a:cxnLst/>
              <a:rect l="l" t="t" r="r" b="b"/>
              <a:pathLst>
                <a:path w="8786" h="11430" extrusionOk="0">
                  <a:moveTo>
                    <a:pt x="1642" y="1"/>
                  </a:moveTo>
                  <a:cubicBezTo>
                    <a:pt x="1612" y="244"/>
                    <a:pt x="1551" y="487"/>
                    <a:pt x="1520" y="730"/>
                  </a:cubicBezTo>
                  <a:cubicBezTo>
                    <a:pt x="1490" y="852"/>
                    <a:pt x="1460" y="943"/>
                    <a:pt x="1460" y="1065"/>
                  </a:cubicBezTo>
                  <a:cubicBezTo>
                    <a:pt x="1460" y="1126"/>
                    <a:pt x="1429" y="1186"/>
                    <a:pt x="1429" y="1247"/>
                  </a:cubicBezTo>
                  <a:cubicBezTo>
                    <a:pt x="1399" y="1430"/>
                    <a:pt x="1369" y="1612"/>
                    <a:pt x="1338" y="1794"/>
                  </a:cubicBezTo>
                  <a:lnTo>
                    <a:pt x="1338" y="1855"/>
                  </a:lnTo>
                  <a:lnTo>
                    <a:pt x="244" y="1673"/>
                  </a:lnTo>
                  <a:cubicBezTo>
                    <a:pt x="213" y="1825"/>
                    <a:pt x="183" y="1977"/>
                    <a:pt x="153" y="2159"/>
                  </a:cubicBezTo>
                  <a:cubicBezTo>
                    <a:pt x="122" y="2189"/>
                    <a:pt x="122" y="2250"/>
                    <a:pt x="92" y="2281"/>
                  </a:cubicBezTo>
                  <a:cubicBezTo>
                    <a:pt x="61" y="2402"/>
                    <a:pt x="31" y="2493"/>
                    <a:pt x="1" y="2615"/>
                  </a:cubicBezTo>
                  <a:cubicBezTo>
                    <a:pt x="396" y="3040"/>
                    <a:pt x="791" y="3436"/>
                    <a:pt x="1217" y="3800"/>
                  </a:cubicBezTo>
                  <a:lnTo>
                    <a:pt x="1277" y="3861"/>
                  </a:lnTo>
                  <a:lnTo>
                    <a:pt x="1217" y="3922"/>
                  </a:lnTo>
                  <a:cubicBezTo>
                    <a:pt x="1095" y="4013"/>
                    <a:pt x="1034" y="4165"/>
                    <a:pt x="1034" y="4347"/>
                  </a:cubicBezTo>
                  <a:cubicBezTo>
                    <a:pt x="1065" y="4530"/>
                    <a:pt x="1186" y="4682"/>
                    <a:pt x="1338" y="4773"/>
                  </a:cubicBezTo>
                  <a:lnTo>
                    <a:pt x="1429" y="4803"/>
                  </a:lnTo>
                  <a:cubicBezTo>
                    <a:pt x="1490" y="4834"/>
                    <a:pt x="1581" y="4895"/>
                    <a:pt x="1642" y="4986"/>
                  </a:cubicBezTo>
                  <a:cubicBezTo>
                    <a:pt x="1764" y="5168"/>
                    <a:pt x="1612" y="5351"/>
                    <a:pt x="1490" y="5533"/>
                  </a:cubicBezTo>
                  <a:cubicBezTo>
                    <a:pt x="1460" y="5563"/>
                    <a:pt x="1429" y="5624"/>
                    <a:pt x="1369" y="5685"/>
                  </a:cubicBezTo>
                  <a:cubicBezTo>
                    <a:pt x="1308" y="5806"/>
                    <a:pt x="1277" y="5989"/>
                    <a:pt x="1338" y="6110"/>
                  </a:cubicBezTo>
                  <a:lnTo>
                    <a:pt x="1369" y="6202"/>
                  </a:lnTo>
                  <a:cubicBezTo>
                    <a:pt x="1399" y="6262"/>
                    <a:pt x="1429" y="6354"/>
                    <a:pt x="1429" y="6414"/>
                  </a:cubicBezTo>
                  <a:cubicBezTo>
                    <a:pt x="1429" y="6597"/>
                    <a:pt x="1308" y="6718"/>
                    <a:pt x="1186" y="6840"/>
                  </a:cubicBezTo>
                  <a:lnTo>
                    <a:pt x="1156" y="6870"/>
                  </a:lnTo>
                  <a:cubicBezTo>
                    <a:pt x="1065" y="6962"/>
                    <a:pt x="1004" y="7053"/>
                    <a:pt x="943" y="7144"/>
                  </a:cubicBezTo>
                  <a:cubicBezTo>
                    <a:pt x="913" y="7174"/>
                    <a:pt x="913" y="7235"/>
                    <a:pt x="882" y="7265"/>
                  </a:cubicBezTo>
                  <a:cubicBezTo>
                    <a:pt x="852" y="7326"/>
                    <a:pt x="821" y="7387"/>
                    <a:pt x="791" y="7478"/>
                  </a:cubicBezTo>
                  <a:cubicBezTo>
                    <a:pt x="761" y="7509"/>
                    <a:pt x="761" y="7569"/>
                    <a:pt x="730" y="7630"/>
                  </a:cubicBezTo>
                  <a:cubicBezTo>
                    <a:pt x="730" y="7691"/>
                    <a:pt x="700" y="7752"/>
                    <a:pt x="669" y="7843"/>
                  </a:cubicBezTo>
                  <a:cubicBezTo>
                    <a:pt x="669" y="7904"/>
                    <a:pt x="669" y="7965"/>
                    <a:pt x="639" y="8025"/>
                  </a:cubicBezTo>
                  <a:cubicBezTo>
                    <a:pt x="639" y="8086"/>
                    <a:pt x="609" y="8147"/>
                    <a:pt x="609" y="8238"/>
                  </a:cubicBezTo>
                  <a:cubicBezTo>
                    <a:pt x="973" y="8451"/>
                    <a:pt x="1308" y="8664"/>
                    <a:pt x="1612" y="8907"/>
                  </a:cubicBezTo>
                  <a:cubicBezTo>
                    <a:pt x="1733" y="8998"/>
                    <a:pt x="1855" y="9120"/>
                    <a:pt x="1976" y="9211"/>
                  </a:cubicBezTo>
                  <a:cubicBezTo>
                    <a:pt x="2432" y="9606"/>
                    <a:pt x="2888" y="10001"/>
                    <a:pt x="3496" y="10092"/>
                  </a:cubicBezTo>
                  <a:cubicBezTo>
                    <a:pt x="3618" y="10092"/>
                    <a:pt x="3709" y="10092"/>
                    <a:pt x="3800" y="10123"/>
                  </a:cubicBezTo>
                  <a:cubicBezTo>
                    <a:pt x="4013" y="10123"/>
                    <a:pt x="4165" y="10123"/>
                    <a:pt x="4499" y="10275"/>
                  </a:cubicBezTo>
                  <a:cubicBezTo>
                    <a:pt x="4712" y="10396"/>
                    <a:pt x="4955" y="10487"/>
                    <a:pt x="5168" y="10579"/>
                  </a:cubicBezTo>
                  <a:cubicBezTo>
                    <a:pt x="5594" y="10761"/>
                    <a:pt x="5989" y="10913"/>
                    <a:pt x="6384" y="11186"/>
                  </a:cubicBezTo>
                  <a:cubicBezTo>
                    <a:pt x="6667" y="11349"/>
                    <a:pt x="6897" y="11430"/>
                    <a:pt x="7136" y="11430"/>
                  </a:cubicBezTo>
                  <a:cubicBezTo>
                    <a:pt x="7255" y="11430"/>
                    <a:pt x="7377" y="11409"/>
                    <a:pt x="7508" y="11369"/>
                  </a:cubicBezTo>
                  <a:lnTo>
                    <a:pt x="7539" y="11369"/>
                  </a:lnTo>
                  <a:lnTo>
                    <a:pt x="7660" y="11399"/>
                  </a:lnTo>
                  <a:cubicBezTo>
                    <a:pt x="7721" y="10791"/>
                    <a:pt x="7782" y="10214"/>
                    <a:pt x="7843" y="9606"/>
                  </a:cubicBezTo>
                  <a:cubicBezTo>
                    <a:pt x="7843" y="9363"/>
                    <a:pt x="7873" y="9150"/>
                    <a:pt x="7904" y="8907"/>
                  </a:cubicBezTo>
                  <a:cubicBezTo>
                    <a:pt x="7995" y="8086"/>
                    <a:pt x="8086" y="7296"/>
                    <a:pt x="8177" y="6475"/>
                  </a:cubicBezTo>
                  <a:cubicBezTo>
                    <a:pt x="8177" y="6445"/>
                    <a:pt x="8177" y="6384"/>
                    <a:pt x="8177" y="6354"/>
                  </a:cubicBezTo>
                  <a:cubicBezTo>
                    <a:pt x="8268" y="5503"/>
                    <a:pt x="8390" y="4651"/>
                    <a:pt x="8481" y="3800"/>
                  </a:cubicBezTo>
                  <a:cubicBezTo>
                    <a:pt x="8512" y="3466"/>
                    <a:pt x="8572" y="3101"/>
                    <a:pt x="8603" y="2767"/>
                  </a:cubicBezTo>
                  <a:cubicBezTo>
                    <a:pt x="8663" y="2281"/>
                    <a:pt x="8724" y="1794"/>
                    <a:pt x="8785" y="1278"/>
                  </a:cubicBezTo>
                  <a:lnTo>
                    <a:pt x="8451" y="1278"/>
                  </a:lnTo>
                  <a:cubicBezTo>
                    <a:pt x="8299" y="1247"/>
                    <a:pt x="8177" y="1247"/>
                    <a:pt x="8056" y="1217"/>
                  </a:cubicBezTo>
                  <a:cubicBezTo>
                    <a:pt x="7904" y="1217"/>
                    <a:pt x="7752" y="1186"/>
                    <a:pt x="7600" y="1186"/>
                  </a:cubicBezTo>
                  <a:cubicBezTo>
                    <a:pt x="7478" y="1156"/>
                    <a:pt x="7326" y="1156"/>
                    <a:pt x="7204" y="1126"/>
                  </a:cubicBezTo>
                  <a:cubicBezTo>
                    <a:pt x="7053" y="1126"/>
                    <a:pt x="6870" y="1095"/>
                    <a:pt x="6688" y="1065"/>
                  </a:cubicBezTo>
                  <a:cubicBezTo>
                    <a:pt x="6566" y="1065"/>
                    <a:pt x="6445" y="1034"/>
                    <a:pt x="6323" y="1034"/>
                  </a:cubicBezTo>
                  <a:cubicBezTo>
                    <a:pt x="6141" y="1004"/>
                    <a:pt x="5928" y="974"/>
                    <a:pt x="5715" y="943"/>
                  </a:cubicBezTo>
                  <a:cubicBezTo>
                    <a:pt x="5624" y="913"/>
                    <a:pt x="5533" y="913"/>
                    <a:pt x="5411" y="882"/>
                  </a:cubicBezTo>
                  <a:cubicBezTo>
                    <a:pt x="5107" y="822"/>
                    <a:pt x="4803" y="791"/>
                    <a:pt x="4499" y="730"/>
                  </a:cubicBezTo>
                  <a:cubicBezTo>
                    <a:pt x="4378" y="700"/>
                    <a:pt x="4287" y="670"/>
                    <a:pt x="4195" y="639"/>
                  </a:cubicBezTo>
                  <a:cubicBezTo>
                    <a:pt x="3983" y="609"/>
                    <a:pt x="3770" y="578"/>
                    <a:pt x="3527" y="518"/>
                  </a:cubicBezTo>
                  <a:cubicBezTo>
                    <a:pt x="3405" y="487"/>
                    <a:pt x="3283" y="457"/>
                    <a:pt x="3162" y="426"/>
                  </a:cubicBezTo>
                  <a:cubicBezTo>
                    <a:pt x="2979" y="366"/>
                    <a:pt x="2767" y="335"/>
                    <a:pt x="2584" y="274"/>
                  </a:cubicBezTo>
                  <a:cubicBezTo>
                    <a:pt x="2463" y="244"/>
                    <a:pt x="2311" y="183"/>
                    <a:pt x="2189" y="153"/>
                  </a:cubicBezTo>
                  <a:cubicBezTo>
                    <a:pt x="2007" y="92"/>
                    <a:pt x="1824" y="62"/>
                    <a:pt x="164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3" name="Google Shape;663;p40"/>
            <p:cNvSpPr/>
            <p:nvPr/>
          </p:nvSpPr>
          <p:spPr>
            <a:xfrm>
              <a:off x="1804398" y="2685589"/>
              <a:ext cx="625956" cy="348432"/>
            </a:xfrm>
            <a:custGeom>
              <a:avLst/>
              <a:gdLst/>
              <a:ahLst/>
              <a:cxnLst/>
              <a:rect l="l" t="t" r="r" b="b"/>
              <a:pathLst>
                <a:path w="12615" h="7022" extrusionOk="0">
                  <a:moveTo>
                    <a:pt x="1" y="0"/>
                  </a:moveTo>
                  <a:lnTo>
                    <a:pt x="1" y="1368"/>
                  </a:lnTo>
                  <a:lnTo>
                    <a:pt x="122" y="1368"/>
                  </a:lnTo>
                  <a:cubicBezTo>
                    <a:pt x="852" y="1429"/>
                    <a:pt x="1581" y="1520"/>
                    <a:pt x="2311" y="1611"/>
                  </a:cubicBezTo>
                  <a:lnTo>
                    <a:pt x="2463" y="1641"/>
                  </a:lnTo>
                  <a:cubicBezTo>
                    <a:pt x="2797" y="1672"/>
                    <a:pt x="3101" y="1733"/>
                    <a:pt x="3435" y="1763"/>
                  </a:cubicBezTo>
                  <a:cubicBezTo>
                    <a:pt x="3800" y="1854"/>
                    <a:pt x="4165" y="1915"/>
                    <a:pt x="4560" y="1976"/>
                  </a:cubicBezTo>
                  <a:lnTo>
                    <a:pt x="4590" y="2006"/>
                  </a:lnTo>
                  <a:lnTo>
                    <a:pt x="4590" y="2067"/>
                  </a:lnTo>
                  <a:cubicBezTo>
                    <a:pt x="4530" y="3070"/>
                    <a:pt x="4530" y="4073"/>
                    <a:pt x="4560" y="5107"/>
                  </a:cubicBezTo>
                  <a:cubicBezTo>
                    <a:pt x="4560" y="5319"/>
                    <a:pt x="4590" y="5532"/>
                    <a:pt x="4712" y="5684"/>
                  </a:cubicBezTo>
                  <a:cubicBezTo>
                    <a:pt x="4864" y="5836"/>
                    <a:pt x="5137" y="5836"/>
                    <a:pt x="5381" y="5836"/>
                  </a:cubicBezTo>
                  <a:lnTo>
                    <a:pt x="6657" y="5775"/>
                  </a:lnTo>
                  <a:lnTo>
                    <a:pt x="6809" y="5775"/>
                  </a:lnTo>
                  <a:cubicBezTo>
                    <a:pt x="6870" y="5806"/>
                    <a:pt x="6900" y="5806"/>
                    <a:pt x="6961" y="5836"/>
                  </a:cubicBezTo>
                  <a:cubicBezTo>
                    <a:pt x="7144" y="5927"/>
                    <a:pt x="7144" y="6170"/>
                    <a:pt x="7113" y="6353"/>
                  </a:cubicBezTo>
                  <a:cubicBezTo>
                    <a:pt x="7113" y="6444"/>
                    <a:pt x="7113" y="6505"/>
                    <a:pt x="7113" y="6565"/>
                  </a:cubicBezTo>
                  <a:cubicBezTo>
                    <a:pt x="7144" y="6717"/>
                    <a:pt x="7204" y="6839"/>
                    <a:pt x="7326" y="6930"/>
                  </a:cubicBezTo>
                  <a:cubicBezTo>
                    <a:pt x="7417" y="6991"/>
                    <a:pt x="7508" y="7021"/>
                    <a:pt x="7600" y="7021"/>
                  </a:cubicBezTo>
                  <a:lnTo>
                    <a:pt x="7691" y="7021"/>
                  </a:lnTo>
                  <a:cubicBezTo>
                    <a:pt x="7812" y="7021"/>
                    <a:pt x="7903" y="6961"/>
                    <a:pt x="7995" y="6900"/>
                  </a:cubicBezTo>
                  <a:cubicBezTo>
                    <a:pt x="8086" y="6869"/>
                    <a:pt x="8177" y="6809"/>
                    <a:pt x="8299" y="6778"/>
                  </a:cubicBezTo>
                  <a:cubicBezTo>
                    <a:pt x="8375" y="6763"/>
                    <a:pt x="8451" y="6755"/>
                    <a:pt x="8527" y="6755"/>
                  </a:cubicBezTo>
                  <a:cubicBezTo>
                    <a:pt x="8603" y="6755"/>
                    <a:pt x="8679" y="6763"/>
                    <a:pt x="8755" y="6778"/>
                  </a:cubicBezTo>
                  <a:lnTo>
                    <a:pt x="8998" y="6778"/>
                  </a:lnTo>
                  <a:cubicBezTo>
                    <a:pt x="9211" y="6778"/>
                    <a:pt x="9454" y="6687"/>
                    <a:pt x="9484" y="6505"/>
                  </a:cubicBezTo>
                  <a:lnTo>
                    <a:pt x="9514" y="6383"/>
                  </a:lnTo>
                  <a:lnTo>
                    <a:pt x="9606" y="6444"/>
                  </a:lnTo>
                  <a:cubicBezTo>
                    <a:pt x="9849" y="6687"/>
                    <a:pt x="10214" y="6687"/>
                    <a:pt x="10609" y="6687"/>
                  </a:cubicBezTo>
                  <a:cubicBezTo>
                    <a:pt x="10943" y="6687"/>
                    <a:pt x="11277" y="6687"/>
                    <a:pt x="11612" y="6657"/>
                  </a:cubicBezTo>
                  <a:cubicBezTo>
                    <a:pt x="11764" y="6657"/>
                    <a:pt x="11946" y="6626"/>
                    <a:pt x="12128" y="6596"/>
                  </a:cubicBezTo>
                  <a:cubicBezTo>
                    <a:pt x="12189" y="6565"/>
                    <a:pt x="12250" y="6565"/>
                    <a:pt x="12280" y="6565"/>
                  </a:cubicBezTo>
                  <a:cubicBezTo>
                    <a:pt x="12402" y="6535"/>
                    <a:pt x="12493" y="6505"/>
                    <a:pt x="12584" y="6474"/>
                  </a:cubicBezTo>
                  <a:cubicBezTo>
                    <a:pt x="12584" y="6322"/>
                    <a:pt x="12584" y="6140"/>
                    <a:pt x="12584" y="5958"/>
                  </a:cubicBezTo>
                  <a:cubicBezTo>
                    <a:pt x="12615" y="5775"/>
                    <a:pt x="12615" y="5562"/>
                    <a:pt x="12615" y="5380"/>
                  </a:cubicBezTo>
                  <a:cubicBezTo>
                    <a:pt x="12615" y="5167"/>
                    <a:pt x="12584" y="4955"/>
                    <a:pt x="12584" y="4742"/>
                  </a:cubicBezTo>
                  <a:cubicBezTo>
                    <a:pt x="12584" y="4590"/>
                    <a:pt x="12584" y="4438"/>
                    <a:pt x="12584" y="4255"/>
                  </a:cubicBezTo>
                  <a:cubicBezTo>
                    <a:pt x="12554" y="4043"/>
                    <a:pt x="12524" y="3860"/>
                    <a:pt x="12493" y="3648"/>
                  </a:cubicBezTo>
                  <a:cubicBezTo>
                    <a:pt x="12493" y="3465"/>
                    <a:pt x="12463" y="3313"/>
                    <a:pt x="12463" y="3161"/>
                  </a:cubicBezTo>
                  <a:cubicBezTo>
                    <a:pt x="12402" y="2796"/>
                    <a:pt x="12341" y="2432"/>
                    <a:pt x="12250" y="2067"/>
                  </a:cubicBezTo>
                  <a:lnTo>
                    <a:pt x="12250" y="2037"/>
                  </a:lnTo>
                  <a:cubicBezTo>
                    <a:pt x="12189" y="1793"/>
                    <a:pt x="12159" y="1550"/>
                    <a:pt x="12189" y="1307"/>
                  </a:cubicBezTo>
                  <a:cubicBezTo>
                    <a:pt x="12220" y="1246"/>
                    <a:pt x="12220" y="1216"/>
                    <a:pt x="12250" y="1155"/>
                  </a:cubicBezTo>
                  <a:lnTo>
                    <a:pt x="12280" y="1094"/>
                  </a:lnTo>
                  <a:lnTo>
                    <a:pt x="12311" y="1003"/>
                  </a:lnTo>
                  <a:cubicBezTo>
                    <a:pt x="12341" y="882"/>
                    <a:pt x="12341" y="730"/>
                    <a:pt x="12341" y="608"/>
                  </a:cubicBezTo>
                  <a:cubicBezTo>
                    <a:pt x="12341" y="517"/>
                    <a:pt x="12372" y="456"/>
                    <a:pt x="12372" y="365"/>
                  </a:cubicBezTo>
                  <a:cubicBezTo>
                    <a:pt x="12372" y="334"/>
                    <a:pt x="12372" y="304"/>
                    <a:pt x="12372" y="243"/>
                  </a:cubicBezTo>
                  <a:cubicBezTo>
                    <a:pt x="11916" y="274"/>
                    <a:pt x="11490" y="274"/>
                    <a:pt x="11034" y="274"/>
                  </a:cubicBezTo>
                  <a:lnTo>
                    <a:pt x="10791" y="274"/>
                  </a:lnTo>
                  <a:cubicBezTo>
                    <a:pt x="10335" y="304"/>
                    <a:pt x="9879" y="304"/>
                    <a:pt x="9454" y="304"/>
                  </a:cubicBezTo>
                  <a:lnTo>
                    <a:pt x="8299" y="304"/>
                  </a:lnTo>
                  <a:cubicBezTo>
                    <a:pt x="8086" y="304"/>
                    <a:pt x="7873" y="274"/>
                    <a:pt x="7660" y="274"/>
                  </a:cubicBezTo>
                  <a:lnTo>
                    <a:pt x="7478" y="274"/>
                  </a:lnTo>
                  <a:cubicBezTo>
                    <a:pt x="4742" y="243"/>
                    <a:pt x="2159" y="122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4" name="Google Shape;664;p40"/>
            <p:cNvSpPr/>
            <p:nvPr/>
          </p:nvSpPr>
          <p:spPr>
            <a:xfrm>
              <a:off x="1314247" y="2658397"/>
              <a:ext cx="487169" cy="526071"/>
            </a:xfrm>
            <a:custGeom>
              <a:avLst/>
              <a:gdLst/>
              <a:ahLst/>
              <a:cxnLst/>
              <a:rect l="l" t="t" r="r" b="b"/>
              <a:pathLst>
                <a:path w="9818" h="10602" extrusionOk="0">
                  <a:moveTo>
                    <a:pt x="1155" y="1"/>
                  </a:moveTo>
                  <a:cubicBezTo>
                    <a:pt x="1064" y="639"/>
                    <a:pt x="1003" y="1247"/>
                    <a:pt x="912" y="1855"/>
                  </a:cubicBezTo>
                  <a:cubicBezTo>
                    <a:pt x="881" y="2098"/>
                    <a:pt x="851" y="2311"/>
                    <a:pt x="821" y="2524"/>
                  </a:cubicBezTo>
                  <a:cubicBezTo>
                    <a:pt x="730" y="3253"/>
                    <a:pt x="669" y="4013"/>
                    <a:pt x="578" y="4743"/>
                  </a:cubicBezTo>
                  <a:cubicBezTo>
                    <a:pt x="578" y="4864"/>
                    <a:pt x="547" y="4955"/>
                    <a:pt x="547" y="5077"/>
                  </a:cubicBezTo>
                  <a:cubicBezTo>
                    <a:pt x="426" y="5928"/>
                    <a:pt x="334" y="6779"/>
                    <a:pt x="243" y="7630"/>
                  </a:cubicBezTo>
                  <a:cubicBezTo>
                    <a:pt x="243" y="7873"/>
                    <a:pt x="213" y="8086"/>
                    <a:pt x="182" y="8329"/>
                  </a:cubicBezTo>
                  <a:cubicBezTo>
                    <a:pt x="122" y="8937"/>
                    <a:pt x="61" y="9545"/>
                    <a:pt x="0" y="10123"/>
                  </a:cubicBezTo>
                  <a:lnTo>
                    <a:pt x="61" y="10153"/>
                  </a:lnTo>
                  <a:cubicBezTo>
                    <a:pt x="224" y="10189"/>
                    <a:pt x="397" y="10236"/>
                    <a:pt x="556" y="10236"/>
                  </a:cubicBezTo>
                  <a:cubicBezTo>
                    <a:pt x="664" y="10236"/>
                    <a:pt x="765" y="10215"/>
                    <a:pt x="851" y="10153"/>
                  </a:cubicBezTo>
                  <a:cubicBezTo>
                    <a:pt x="942" y="10092"/>
                    <a:pt x="973" y="10001"/>
                    <a:pt x="1033" y="9910"/>
                  </a:cubicBezTo>
                  <a:cubicBezTo>
                    <a:pt x="1064" y="9788"/>
                    <a:pt x="1125" y="9697"/>
                    <a:pt x="1216" y="9636"/>
                  </a:cubicBezTo>
                  <a:cubicBezTo>
                    <a:pt x="1292" y="9593"/>
                    <a:pt x="1377" y="9576"/>
                    <a:pt x="1465" y="9576"/>
                  </a:cubicBezTo>
                  <a:cubicBezTo>
                    <a:pt x="1621" y="9576"/>
                    <a:pt x="1790" y="9628"/>
                    <a:pt x="1945" y="9667"/>
                  </a:cubicBezTo>
                  <a:cubicBezTo>
                    <a:pt x="2067" y="9728"/>
                    <a:pt x="2188" y="9758"/>
                    <a:pt x="2280" y="9758"/>
                  </a:cubicBezTo>
                  <a:cubicBezTo>
                    <a:pt x="2553" y="9758"/>
                    <a:pt x="2857" y="9728"/>
                    <a:pt x="3252" y="9667"/>
                  </a:cubicBezTo>
                  <a:lnTo>
                    <a:pt x="3283" y="9667"/>
                  </a:lnTo>
                  <a:cubicBezTo>
                    <a:pt x="3587" y="9788"/>
                    <a:pt x="3799" y="10001"/>
                    <a:pt x="3982" y="10183"/>
                  </a:cubicBezTo>
                  <a:cubicBezTo>
                    <a:pt x="4134" y="10214"/>
                    <a:pt x="4286" y="10244"/>
                    <a:pt x="4438" y="10275"/>
                  </a:cubicBezTo>
                  <a:cubicBezTo>
                    <a:pt x="4529" y="10275"/>
                    <a:pt x="4590" y="10305"/>
                    <a:pt x="4681" y="10305"/>
                  </a:cubicBezTo>
                  <a:cubicBezTo>
                    <a:pt x="4833" y="10335"/>
                    <a:pt x="4985" y="10366"/>
                    <a:pt x="5137" y="10366"/>
                  </a:cubicBezTo>
                  <a:cubicBezTo>
                    <a:pt x="5228" y="10396"/>
                    <a:pt x="5319" y="10396"/>
                    <a:pt x="5380" y="10427"/>
                  </a:cubicBezTo>
                  <a:cubicBezTo>
                    <a:pt x="5562" y="10427"/>
                    <a:pt x="5714" y="10457"/>
                    <a:pt x="5897" y="10487"/>
                  </a:cubicBezTo>
                  <a:lnTo>
                    <a:pt x="6079" y="10487"/>
                  </a:lnTo>
                  <a:cubicBezTo>
                    <a:pt x="6292" y="10518"/>
                    <a:pt x="6505" y="10548"/>
                    <a:pt x="6687" y="10548"/>
                  </a:cubicBezTo>
                  <a:lnTo>
                    <a:pt x="6809" y="10548"/>
                  </a:lnTo>
                  <a:cubicBezTo>
                    <a:pt x="7021" y="10579"/>
                    <a:pt x="7234" y="10579"/>
                    <a:pt x="7447" y="10579"/>
                  </a:cubicBezTo>
                  <a:lnTo>
                    <a:pt x="7508" y="10579"/>
                  </a:lnTo>
                  <a:cubicBezTo>
                    <a:pt x="7736" y="10594"/>
                    <a:pt x="7971" y="10601"/>
                    <a:pt x="8207" y="10601"/>
                  </a:cubicBezTo>
                  <a:cubicBezTo>
                    <a:pt x="8442" y="10601"/>
                    <a:pt x="8678" y="10594"/>
                    <a:pt x="8906" y="10579"/>
                  </a:cubicBezTo>
                  <a:lnTo>
                    <a:pt x="8936" y="10579"/>
                  </a:lnTo>
                  <a:cubicBezTo>
                    <a:pt x="9149" y="10548"/>
                    <a:pt x="9392" y="10548"/>
                    <a:pt x="9635" y="10518"/>
                  </a:cubicBezTo>
                  <a:cubicBezTo>
                    <a:pt x="9575" y="10183"/>
                    <a:pt x="9514" y="9819"/>
                    <a:pt x="9453" y="9484"/>
                  </a:cubicBezTo>
                  <a:cubicBezTo>
                    <a:pt x="9453" y="9363"/>
                    <a:pt x="9453" y="9241"/>
                    <a:pt x="9423" y="9150"/>
                  </a:cubicBezTo>
                  <a:cubicBezTo>
                    <a:pt x="9392" y="8907"/>
                    <a:pt x="9362" y="8664"/>
                    <a:pt x="9331" y="8390"/>
                  </a:cubicBezTo>
                  <a:cubicBezTo>
                    <a:pt x="9331" y="8269"/>
                    <a:pt x="9331" y="8147"/>
                    <a:pt x="9331" y="7995"/>
                  </a:cubicBezTo>
                  <a:cubicBezTo>
                    <a:pt x="9301" y="7782"/>
                    <a:pt x="9301" y="7569"/>
                    <a:pt x="9271" y="7326"/>
                  </a:cubicBezTo>
                  <a:cubicBezTo>
                    <a:pt x="9271" y="7174"/>
                    <a:pt x="9271" y="7053"/>
                    <a:pt x="9271" y="6901"/>
                  </a:cubicBezTo>
                  <a:cubicBezTo>
                    <a:pt x="9271" y="6688"/>
                    <a:pt x="9271" y="6475"/>
                    <a:pt x="9271" y="6262"/>
                  </a:cubicBezTo>
                  <a:cubicBezTo>
                    <a:pt x="9301" y="6110"/>
                    <a:pt x="9301" y="5958"/>
                    <a:pt x="9301" y="5806"/>
                  </a:cubicBezTo>
                  <a:cubicBezTo>
                    <a:pt x="9301" y="5594"/>
                    <a:pt x="9331" y="5381"/>
                    <a:pt x="9331" y="5199"/>
                  </a:cubicBezTo>
                  <a:cubicBezTo>
                    <a:pt x="9362" y="5016"/>
                    <a:pt x="9362" y="4864"/>
                    <a:pt x="9392" y="4712"/>
                  </a:cubicBezTo>
                  <a:cubicBezTo>
                    <a:pt x="9392" y="4499"/>
                    <a:pt x="9423" y="4317"/>
                    <a:pt x="9453" y="4104"/>
                  </a:cubicBezTo>
                  <a:cubicBezTo>
                    <a:pt x="9483" y="3952"/>
                    <a:pt x="9514" y="3800"/>
                    <a:pt x="9514" y="3618"/>
                  </a:cubicBezTo>
                  <a:cubicBezTo>
                    <a:pt x="9544" y="3436"/>
                    <a:pt x="9575" y="3253"/>
                    <a:pt x="9605" y="3071"/>
                  </a:cubicBezTo>
                  <a:cubicBezTo>
                    <a:pt x="9635" y="2889"/>
                    <a:pt x="9696" y="2737"/>
                    <a:pt x="9727" y="2554"/>
                  </a:cubicBezTo>
                  <a:cubicBezTo>
                    <a:pt x="9757" y="2402"/>
                    <a:pt x="9787" y="2220"/>
                    <a:pt x="9818" y="2037"/>
                  </a:cubicBezTo>
                  <a:lnTo>
                    <a:pt x="9757" y="2037"/>
                  </a:lnTo>
                  <a:lnTo>
                    <a:pt x="9757" y="548"/>
                  </a:lnTo>
                  <a:lnTo>
                    <a:pt x="9727" y="548"/>
                  </a:lnTo>
                  <a:cubicBezTo>
                    <a:pt x="9301" y="518"/>
                    <a:pt x="8906" y="518"/>
                    <a:pt x="8511" y="487"/>
                  </a:cubicBezTo>
                  <a:cubicBezTo>
                    <a:pt x="8389" y="487"/>
                    <a:pt x="8298" y="487"/>
                    <a:pt x="8237" y="457"/>
                  </a:cubicBezTo>
                  <a:cubicBezTo>
                    <a:pt x="7842" y="457"/>
                    <a:pt x="7447" y="426"/>
                    <a:pt x="7021" y="396"/>
                  </a:cubicBezTo>
                  <a:lnTo>
                    <a:pt x="6778" y="396"/>
                  </a:lnTo>
                  <a:cubicBezTo>
                    <a:pt x="6444" y="366"/>
                    <a:pt x="6140" y="335"/>
                    <a:pt x="5806" y="335"/>
                  </a:cubicBezTo>
                  <a:cubicBezTo>
                    <a:pt x="5684" y="305"/>
                    <a:pt x="5562" y="305"/>
                    <a:pt x="5441" y="305"/>
                  </a:cubicBezTo>
                  <a:cubicBezTo>
                    <a:pt x="5076" y="274"/>
                    <a:pt x="4711" y="244"/>
                    <a:pt x="4347" y="244"/>
                  </a:cubicBezTo>
                  <a:cubicBezTo>
                    <a:pt x="4043" y="214"/>
                    <a:pt x="3769" y="183"/>
                    <a:pt x="3496" y="183"/>
                  </a:cubicBezTo>
                  <a:cubicBezTo>
                    <a:pt x="3374" y="183"/>
                    <a:pt x="3283" y="153"/>
                    <a:pt x="3161" y="153"/>
                  </a:cubicBezTo>
                  <a:cubicBezTo>
                    <a:pt x="3009" y="153"/>
                    <a:pt x="2857" y="123"/>
                    <a:pt x="2705" y="123"/>
                  </a:cubicBezTo>
                  <a:cubicBezTo>
                    <a:pt x="2584" y="123"/>
                    <a:pt x="2462" y="92"/>
                    <a:pt x="2310" y="92"/>
                  </a:cubicBezTo>
                  <a:cubicBezTo>
                    <a:pt x="2188" y="92"/>
                    <a:pt x="2037" y="92"/>
                    <a:pt x="1915" y="62"/>
                  </a:cubicBezTo>
                  <a:cubicBezTo>
                    <a:pt x="1763" y="62"/>
                    <a:pt x="1611" y="31"/>
                    <a:pt x="1459" y="31"/>
                  </a:cubicBezTo>
                  <a:cubicBezTo>
                    <a:pt x="1337" y="31"/>
                    <a:pt x="1246" y="1"/>
                    <a:pt x="1155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5" name="Google Shape;665;p40"/>
            <p:cNvSpPr/>
            <p:nvPr/>
          </p:nvSpPr>
          <p:spPr>
            <a:xfrm>
              <a:off x="1520866" y="2760963"/>
              <a:ext cx="984907" cy="962380"/>
            </a:xfrm>
            <a:custGeom>
              <a:avLst/>
              <a:gdLst/>
              <a:ahLst/>
              <a:cxnLst/>
              <a:rect l="l" t="t" r="r" b="b"/>
              <a:pathLst>
                <a:path w="19849" h="19395" extrusionOk="0">
                  <a:moveTo>
                    <a:pt x="5806" y="1"/>
                  </a:moveTo>
                  <a:cubicBezTo>
                    <a:pt x="5745" y="153"/>
                    <a:pt x="5715" y="335"/>
                    <a:pt x="5684" y="518"/>
                  </a:cubicBezTo>
                  <a:cubicBezTo>
                    <a:pt x="5654" y="670"/>
                    <a:pt x="5623" y="852"/>
                    <a:pt x="5593" y="1004"/>
                  </a:cubicBezTo>
                  <a:cubicBezTo>
                    <a:pt x="5563" y="1186"/>
                    <a:pt x="5532" y="1399"/>
                    <a:pt x="5502" y="1581"/>
                  </a:cubicBezTo>
                  <a:cubicBezTo>
                    <a:pt x="5471" y="1733"/>
                    <a:pt x="5441" y="1916"/>
                    <a:pt x="5411" y="2068"/>
                  </a:cubicBezTo>
                  <a:cubicBezTo>
                    <a:pt x="5380" y="2250"/>
                    <a:pt x="5380" y="2463"/>
                    <a:pt x="5350" y="2645"/>
                  </a:cubicBezTo>
                  <a:cubicBezTo>
                    <a:pt x="5350" y="2828"/>
                    <a:pt x="5319" y="2980"/>
                    <a:pt x="5319" y="3132"/>
                  </a:cubicBezTo>
                  <a:cubicBezTo>
                    <a:pt x="5289" y="3344"/>
                    <a:pt x="5289" y="3557"/>
                    <a:pt x="5289" y="3739"/>
                  </a:cubicBezTo>
                  <a:cubicBezTo>
                    <a:pt x="5259" y="3891"/>
                    <a:pt x="5259" y="4074"/>
                    <a:pt x="5259" y="4226"/>
                  </a:cubicBezTo>
                  <a:cubicBezTo>
                    <a:pt x="5259" y="4439"/>
                    <a:pt x="5259" y="4651"/>
                    <a:pt x="5259" y="4864"/>
                  </a:cubicBezTo>
                  <a:cubicBezTo>
                    <a:pt x="5259" y="4986"/>
                    <a:pt x="5259" y="5138"/>
                    <a:pt x="5259" y="5290"/>
                  </a:cubicBezTo>
                  <a:cubicBezTo>
                    <a:pt x="5259" y="5533"/>
                    <a:pt x="5289" y="5746"/>
                    <a:pt x="5289" y="5958"/>
                  </a:cubicBezTo>
                  <a:cubicBezTo>
                    <a:pt x="5319" y="6080"/>
                    <a:pt x="5319" y="6232"/>
                    <a:pt x="5319" y="6384"/>
                  </a:cubicBezTo>
                  <a:cubicBezTo>
                    <a:pt x="5350" y="6627"/>
                    <a:pt x="5380" y="6870"/>
                    <a:pt x="5411" y="7113"/>
                  </a:cubicBezTo>
                  <a:cubicBezTo>
                    <a:pt x="5411" y="7235"/>
                    <a:pt x="5441" y="7326"/>
                    <a:pt x="5441" y="7448"/>
                  </a:cubicBezTo>
                  <a:cubicBezTo>
                    <a:pt x="5502" y="7812"/>
                    <a:pt x="5563" y="8147"/>
                    <a:pt x="5623" y="8512"/>
                  </a:cubicBezTo>
                  <a:lnTo>
                    <a:pt x="5654" y="8572"/>
                  </a:lnTo>
                  <a:lnTo>
                    <a:pt x="5563" y="8572"/>
                  </a:lnTo>
                  <a:cubicBezTo>
                    <a:pt x="5319" y="8603"/>
                    <a:pt x="5046" y="8633"/>
                    <a:pt x="4772" y="8633"/>
                  </a:cubicBezTo>
                  <a:lnTo>
                    <a:pt x="4529" y="8633"/>
                  </a:lnTo>
                  <a:cubicBezTo>
                    <a:pt x="4347" y="8633"/>
                    <a:pt x="4164" y="8664"/>
                    <a:pt x="3982" y="8664"/>
                  </a:cubicBezTo>
                  <a:lnTo>
                    <a:pt x="3739" y="8664"/>
                  </a:lnTo>
                  <a:cubicBezTo>
                    <a:pt x="3465" y="8664"/>
                    <a:pt x="3192" y="8633"/>
                    <a:pt x="2949" y="8633"/>
                  </a:cubicBezTo>
                  <a:lnTo>
                    <a:pt x="2827" y="8633"/>
                  </a:lnTo>
                  <a:cubicBezTo>
                    <a:pt x="2523" y="8603"/>
                    <a:pt x="2219" y="8572"/>
                    <a:pt x="1915" y="8542"/>
                  </a:cubicBezTo>
                  <a:cubicBezTo>
                    <a:pt x="1854" y="8542"/>
                    <a:pt x="1763" y="8542"/>
                    <a:pt x="1702" y="8512"/>
                  </a:cubicBezTo>
                  <a:cubicBezTo>
                    <a:pt x="1429" y="8512"/>
                    <a:pt x="1186" y="8451"/>
                    <a:pt x="912" y="8420"/>
                  </a:cubicBezTo>
                  <a:cubicBezTo>
                    <a:pt x="882" y="8420"/>
                    <a:pt x="821" y="8420"/>
                    <a:pt x="760" y="8390"/>
                  </a:cubicBezTo>
                  <a:cubicBezTo>
                    <a:pt x="517" y="8360"/>
                    <a:pt x="243" y="8329"/>
                    <a:pt x="0" y="8268"/>
                  </a:cubicBezTo>
                  <a:lnTo>
                    <a:pt x="0" y="8268"/>
                  </a:lnTo>
                  <a:lnTo>
                    <a:pt x="61" y="8329"/>
                  </a:lnTo>
                  <a:cubicBezTo>
                    <a:pt x="152" y="8420"/>
                    <a:pt x="243" y="8512"/>
                    <a:pt x="335" y="8633"/>
                  </a:cubicBezTo>
                  <a:cubicBezTo>
                    <a:pt x="487" y="8755"/>
                    <a:pt x="639" y="8907"/>
                    <a:pt x="791" y="9028"/>
                  </a:cubicBezTo>
                  <a:cubicBezTo>
                    <a:pt x="1094" y="9271"/>
                    <a:pt x="1398" y="9515"/>
                    <a:pt x="1642" y="9849"/>
                  </a:cubicBezTo>
                  <a:cubicBezTo>
                    <a:pt x="1854" y="10153"/>
                    <a:pt x="2037" y="10457"/>
                    <a:pt x="2098" y="10761"/>
                  </a:cubicBezTo>
                  <a:cubicBezTo>
                    <a:pt x="2128" y="10913"/>
                    <a:pt x="2037" y="11095"/>
                    <a:pt x="2006" y="11247"/>
                  </a:cubicBezTo>
                  <a:cubicBezTo>
                    <a:pt x="1946" y="11338"/>
                    <a:pt x="1915" y="11430"/>
                    <a:pt x="1915" y="11490"/>
                  </a:cubicBezTo>
                  <a:cubicBezTo>
                    <a:pt x="1976" y="11794"/>
                    <a:pt x="2310" y="12098"/>
                    <a:pt x="2645" y="12402"/>
                  </a:cubicBezTo>
                  <a:cubicBezTo>
                    <a:pt x="2918" y="12615"/>
                    <a:pt x="3161" y="12858"/>
                    <a:pt x="3313" y="13101"/>
                  </a:cubicBezTo>
                  <a:cubicBezTo>
                    <a:pt x="3506" y="13166"/>
                    <a:pt x="3667" y="13194"/>
                    <a:pt x="3805" y="13194"/>
                  </a:cubicBezTo>
                  <a:cubicBezTo>
                    <a:pt x="4189" y="13194"/>
                    <a:pt x="4397" y="12975"/>
                    <a:pt x="4620" y="12706"/>
                  </a:cubicBezTo>
                  <a:cubicBezTo>
                    <a:pt x="4833" y="12463"/>
                    <a:pt x="5076" y="12220"/>
                    <a:pt x="5471" y="12098"/>
                  </a:cubicBezTo>
                  <a:cubicBezTo>
                    <a:pt x="5664" y="12044"/>
                    <a:pt x="5843" y="12019"/>
                    <a:pt x="6011" y="12019"/>
                  </a:cubicBezTo>
                  <a:cubicBezTo>
                    <a:pt x="7061" y="12019"/>
                    <a:pt x="7657" y="13000"/>
                    <a:pt x="8207" y="13892"/>
                  </a:cubicBezTo>
                  <a:cubicBezTo>
                    <a:pt x="8268" y="14013"/>
                    <a:pt x="8359" y="14135"/>
                    <a:pt x="8420" y="14256"/>
                  </a:cubicBezTo>
                  <a:cubicBezTo>
                    <a:pt x="8541" y="14439"/>
                    <a:pt x="8602" y="14651"/>
                    <a:pt x="8663" y="14864"/>
                  </a:cubicBezTo>
                  <a:cubicBezTo>
                    <a:pt x="8724" y="15138"/>
                    <a:pt x="8815" y="15381"/>
                    <a:pt x="8967" y="15563"/>
                  </a:cubicBezTo>
                  <a:cubicBezTo>
                    <a:pt x="9058" y="15655"/>
                    <a:pt x="9149" y="15715"/>
                    <a:pt x="9241" y="15776"/>
                  </a:cubicBezTo>
                  <a:cubicBezTo>
                    <a:pt x="9362" y="15867"/>
                    <a:pt x="9484" y="15959"/>
                    <a:pt x="9575" y="16110"/>
                  </a:cubicBezTo>
                  <a:cubicBezTo>
                    <a:pt x="9666" y="16293"/>
                    <a:pt x="9666" y="16506"/>
                    <a:pt x="9636" y="16688"/>
                  </a:cubicBezTo>
                  <a:cubicBezTo>
                    <a:pt x="9636" y="16810"/>
                    <a:pt x="9636" y="16931"/>
                    <a:pt x="9636" y="17022"/>
                  </a:cubicBezTo>
                  <a:cubicBezTo>
                    <a:pt x="9727" y="17478"/>
                    <a:pt x="9788" y="17782"/>
                    <a:pt x="10061" y="18025"/>
                  </a:cubicBezTo>
                  <a:cubicBezTo>
                    <a:pt x="10304" y="18208"/>
                    <a:pt x="10700" y="18481"/>
                    <a:pt x="10973" y="18603"/>
                  </a:cubicBezTo>
                  <a:cubicBezTo>
                    <a:pt x="11186" y="18725"/>
                    <a:pt x="11368" y="18725"/>
                    <a:pt x="11581" y="18725"/>
                  </a:cubicBezTo>
                  <a:lnTo>
                    <a:pt x="12007" y="18725"/>
                  </a:lnTo>
                  <a:cubicBezTo>
                    <a:pt x="12128" y="18755"/>
                    <a:pt x="12219" y="18785"/>
                    <a:pt x="12341" y="18846"/>
                  </a:cubicBezTo>
                  <a:cubicBezTo>
                    <a:pt x="12462" y="18876"/>
                    <a:pt x="12584" y="18937"/>
                    <a:pt x="12736" y="18937"/>
                  </a:cubicBezTo>
                  <a:cubicBezTo>
                    <a:pt x="12827" y="18937"/>
                    <a:pt x="12918" y="18907"/>
                    <a:pt x="13040" y="18907"/>
                  </a:cubicBezTo>
                  <a:cubicBezTo>
                    <a:pt x="13101" y="18876"/>
                    <a:pt x="13192" y="18876"/>
                    <a:pt x="13283" y="18876"/>
                  </a:cubicBezTo>
                  <a:cubicBezTo>
                    <a:pt x="13374" y="18876"/>
                    <a:pt x="13435" y="18876"/>
                    <a:pt x="13526" y="18907"/>
                  </a:cubicBezTo>
                  <a:cubicBezTo>
                    <a:pt x="13648" y="18937"/>
                    <a:pt x="13800" y="19059"/>
                    <a:pt x="13952" y="19150"/>
                  </a:cubicBezTo>
                  <a:cubicBezTo>
                    <a:pt x="14125" y="19280"/>
                    <a:pt x="14283" y="19395"/>
                    <a:pt x="14459" y="19395"/>
                  </a:cubicBezTo>
                  <a:cubicBezTo>
                    <a:pt x="14529" y="19395"/>
                    <a:pt x="14603" y="19376"/>
                    <a:pt x="14681" y="19332"/>
                  </a:cubicBezTo>
                  <a:cubicBezTo>
                    <a:pt x="14651" y="19241"/>
                    <a:pt x="14621" y="19180"/>
                    <a:pt x="14590" y="19089"/>
                  </a:cubicBezTo>
                  <a:cubicBezTo>
                    <a:pt x="14529" y="18876"/>
                    <a:pt x="14469" y="18603"/>
                    <a:pt x="14377" y="18481"/>
                  </a:cubicBezTo>
                  <a:cubicBezTo>
                    <a:pt x="14317" y="18360"/>
                    <a:pt x="14165" y="18269"/>
                    <a:pt x="14013" y="18177"/>
                  </a:cubicBezTo>
                  <a:cubicBezTo>
                    <a:pt x="13769" y="18025"/>
                    <a:pt x="13496" y="17873"/>
                    <a:pt x="13617" y="17478"/>
                  </a:cubicBezTo>
                  <a:cubicBezTo>
                    <a:pt x="13648" y="17326"/>
                    <a:pt x="13800" y="17266"/>
                    <a:pt x="13891" y="17235"/>
                  </a:cubicBezTo>
                  <a:cubicBezTo>
                    <a:pt x="13982" y="17174"/>
                    <a:pt x="14043" y="17144"/>
                    <a:pt x="14073" y="17083"/>
                  </a:cubicBezTo>
                  <a:cubicBezTo>
                    <a:pt x="14073" y="16992"/>
                    <a:pt x="14043" y="16931"/>
                    <a:pt x="13952" y="16870"/>
                  </a:cubicBezTo>
                  <a:cubicBezTo>
                    <a:pt x="13921" y="16810"/>
                    <a:pt x="13861" y="16749"/>
                    <a:pt x="13830" y="16658"/>
                  </a:cubicBezTo>
                  <a:cubicBezTo>
                    <a:pt x="13678" y="16232"/>
                    <a:pt x="13800" y="16110"/>
                    <a:pt x="14013" y="15989"/>
                  </a:cubicBezTo>
                  <a:cubicBezTo>
                    <a:pt x="14104" y="15928"/>
                    <a:pt x="14225" y="15837"/>
                    <a:pt x="14347" y="15685"/>
                  </a:cubicBezTo>
                  <a:cubicBezTo>
                    <a:pt x="14408" y="15563"/>
                    <a:pt x="14499" y="15472"/>
                    <a:pt x="14621" y="15411"/>
                  </a:cubicBezTo>
                  <a:cubicBezTo>
                    <a:pt x="14712" y="15320"/>
                    <a:pt x="14803" y="15259"/>
                    <a:pt x="14833" y="15168"/>
                  </a:cubicBezTo>
                  <a:cubicBezTo>
                    <a:pt x="14864" y="15077"/>
                    <a:pt x="14864" y="15016"/>
                    <a:pt x="14864" y="14895"/>
                  </a:cubicBezTo>
                  <a:cubicBezTo>
                    <a:pt x="14864" y="14803"/>
                    <a:pt x="14864" y="14712"/>
                    <a:pt x="14894" y="14591"/>
                  </a:cubicBezTo>
                  <a:cubicBezTo>
                    <a:pt x="15026" y="14344"/>
                    <a:pt x="15175" y="14266"/>
                    <a:pt x="15337" y="14266"/>
                  </a:cubicBezTo>
                  <a:cubicBezTo>
                    <a:pt x="15475" y="14266"/>
                    <a:pt x="15622" y="14322"/>
                    <a:pt x="15776" y="14378"/>
                  </a:cubicBezTo>
                  <a:cubicBezTo>
                    <a:pt x="15867" y="14408"/>
                    <a:pt x="16019" y="14469"/>
                    <a:pt x="16140" y="14469"/>
                  </a:cubicBezTo>
                  <a:cubicBezTo>
                    <a:pt x="16193" y="14476"/>
                    <a:pt x="16243" y="14479"/>
                    <a:pt x="16291" y="14479"/>
                  </a:cubicBezTo>
                  <a:cubicBezTo>
                    <a:pt x="17073" y="14479"/>
                    <a:pt x="17242" y="13576"/>
                    <a:pt x="17356" y="12889"/>
                  </a:cubicBezTo>
                  <a:lnTo>
                    <a:pt x="17387" y="12706"/>
                  </a:lnTo>
                  <a:lnTo>
                    <a:pt x="17447" y="12737"/>
                  </a:lnTo>
                  <a:cubicBezTo>
                    <a:pt x="17599" y="12767"/>
                    <a:pt x="17782" y="12858"/>
                    <a:pt x="17964" y="12980"/>
                  </a:cubicBezTo>
                  <a:cubicBezTo>
                    <a:pt x="18207" y="13132"/>
                    <a:pt x="18511" y="13284"/>
                    <a:pt x="18633" y="13284"/>
                  </a:cubicBezTo>
                  <a:cubicBezTo>
                    <a:pt x="18785" y="13284"/>
                    <a:pt x="18876" y="13162"/>
                    <a:pt x="18998" y="13041"/>
                  </a:cubicBezTo>
                  <a:cubicBezTo>
                    <a:pt x="19089" y="12949"/>
                    <a:pt x="19180" y="12828"/>
                    <a:pt x="19301" y="12797"/>
                  </a:cubicBezTo>
                  <a:cubicBezTo>
                    <a:pt x="19366" y="12776"/>
                    <a:pt x="19430" y="12754"/>
                    <a:pt x="19506" y="12754"/>
                  </a:cubicBezTo>
                  <a:cubicBezTo>
                    <a:pt x="19537" y="12754"/>
                    <a:pt x="19570" y="12758"/>
                    <a:pt x="19605" y="12767"/>
                  </a:cubicBezTo>
                  <a:cubicBezTo>
                    <a:pt x="19575" y="12706"/>
                    <a:pt x="19575" y="12676"/>
                    <a:pt x="19575" y="12615"/>
                  </a:cubicBezTo>
                  <a:cubicBezTo>
                    <a:pt x="19545" y="12554"/>
                    <a:pt x="19545" y="12493"/>
                    <a:pt x="19545" y="12433"/>
                  </a:cubicBezTo>
                  <a:cubicBezTo>
                    <a:pt x="19514" y="12372"/>
                    <a:pt x="19514" y="12281"/>
                    <a:pt x="19484" y="12189"/>
                  </a:cubicBezTo>
                  <a:cubicBezTo>
                    <a:pt x="19484" y="12159"/>
                    <a:pt x="19484" y="12098"/>
                    <a:pt x="19453" y="12037"/>
                  </a:cubicBezTo>
                  <a:cubicBezTo>
                    <a:pt x="19453" y="11946"/>
                    <a:pt x="19453" y="11855"/>
                    <a:pt x="19453" y="11764"/>
                  </a:cubicBezTo>
                  <a:cubicBezTo>
                    <a:pt x="19453" y="11734"/>
                    <a:pt x="19453" y="11673"/>
                    <a:pt x="19453" y="11642"/>
                  </a:cubicBezTo>
                  <a:cubicBezTo>
                    <a:pt x="19453" y="11490"/>
                    <a:pt x="19453" y="11369"/>
                    <a:pt x="19484" y="11217"/>
                  </a:cubicBezTo>
                  <a:cubicBezTo>
                    <a:pt x="19514" y="11065"/>
                    <a:pt x="19575" y="10882"/>
                    <a:pt x="19636" y="10730"/>
                  </a:cubicBezTo>
                  <a:cubicBezTo>
                    <a:pt x="19697" y="10548"/>
                    <a:pt x="19757" y="10366"/>
                    <a:pt x="19788" y="10183"/>
                  </a:cubicBezTo>
                  <a:cubicBezTo>
                    <a:pt x="19849" y="9849"/>
                    <a:pt x="19788" y="9454"/>
                    <a:pt x="19514" y="9241"/>
                  </a:cubicBezTo>
                  <a:cubicBezTo>
                    <a:pt x="19484" y="9211"/>
                    <a:pt x="19423" y="9180"/>
                    <a:pt x="19393" y="9150"/>
                  </a:cubicBezTo>
                  <a:cubicBezTo>
                    <a:pt x="19241" y="9059"/>
                    <a:pt x="19089" y="8937"/>
                    <a:pt x="19058" y="8785"/>
                  </a:cubicBezTo>
                  <a:cubicBezTo>
                    <a:pt x="19058" y="8694"/>
                    <a:pt x="19089" y="8603"/>
                    <a:pt x="19119" y="8512"/>
                  </a:cubicBezTo>
                  <a:lnTo>
                    <a:pt x="19150" y="8420"/>
                  </a:lnTo>
                  <a:cubicBezTo>
                    <a:pt x="19210" y="8177"/>
                    <a:pt x="19058" y="7873"/>
                    <a:pt x="18906" y="7600"/>
                  </a:cubicBezTo>
                  <a:cubicBezTo>
                    <a:pt x="18754" y="7265"/>
                    <a:pt x="18572" y="6931"/>
                    <a:pt x="18785" y="6627"/>
                  </a:cubicBezTo>
                  <a:cubicBezTo>
                    <a:pt x="18815" y="6566"/>
                    <a:pt x="18876" y="6505"/>
                    <a:pt x="18906" y="6475"/>
                  </a:cubicBezTo>
                  <a:lnTo>
                    <a:pt x="18937" y="6445"/>
                  </a:lnTo>
                  <a:lnTo>
                    <a:pt x="19028" y="6354"/>
                  </a:lnTo>
                  <a:cubicBezTo>
                    <a:pt x="19119" y="6202"/>
                    <a:pt x="19089" y="6019"/>
                    <a:pt x="19089" y="5867"/>
                  </a:cubicBezTo>
                  <a:cubicBezTo>
                    <a:pt x="19089" y="5685"/>
                    <a:pt x="19089" y="5472"/>
                    <a:pt x="19210" y="5350"/>
                  </a:cubicBezTo>
                  <a:cubicBezTo>
                    <a:pt x="19089" y="5320"/>
                    <a:pt x="18937" y="5259"/>
                    <a:pt x="18815" y="5198"/>
                  </a:cubicBezTo>
                  <a:cubicBezTo>
                    <a:pt x="18694" y="5168"/>
                    <a:pt x="18572" y="5107"/>
                    <a:pt x="18450" y="5077"/>
                  </a:cubicBezTo>
                  <a:lnTo>
                    <a:pt x="18420" y="5077"/>
                  </a:lnTo>
                  <a:cubicBezTo>
                    <a:pt x="18298" y="5107"/>
                    <a:pt x="18207" y="5138"/>
                    <a:pt x="18086" y="5168"/>
                  </a:cubicBezTo>
                  <a:cubicBezTo>
                    <a:pt x="18025" y="5168"/>
                    <a:pt x="17934" y="5198"/>
                    <a:pt x="17873" y="5198"/>
                  </a:cubicBezTo>
                  <a:cubicBezTo>
                    <a:pt x="17691" y="5229"/>
                    <a:pt x="17508" y="5259"/>
                    <a:pt x="17326" y="5290"/>
                  </a:cubicBezTo>
                  <a:cubicBezTo>
                    <a:pt x="16991" y="5320"/>
                    <a:pt x="16657" y="5320"/>
                    <a:pt x="16323" y="5320"/>
                  </a:cubicBezTo>
                  <a:cubicBezTo>
                    <a:pt x="15958" y="5320"/>
                    <a:pt x="15593" y="5290"/>
                    <a:pt x="15320" y="5107"/>
                  </a:cubicBezTo>
                  <a:cubicBezTo>
                    <a:pt x="15198" y="5320"/>
                    <a:pt x="14955" y="5411"/>
                    <a:pt x="14712" y="5411"/>
                  </a:cubicBezTo>
                  <a:cubicBezTo>
                    <a:pt x="14651" y="5411"/>
                    <a:pt x="14560" y="5411"/>
                    <a:pt x="14469" y="5381"/>
                  </a:cubicBezTo>
                  <a:cubicBezTo>
                    <a:pt x="14393" y="5381"/>
                    <a:pt x="14317" y="5373"/>
                    <a:pt x="14244" y="5373"/>
                  </a:cubicBezTo>
                  <a:cubicBezTo>
                    <a:pt x="14172" y="5373"/>
                    <a:pt x="14104" y="5381"/>
                    <a:pt x="14043" y="5411"/>
                  </a:cubicBezTo>
                  <a:cubicBezTo>
                    <a:pt x="13952" y="5411"/>
                    <a:pt x="13861" y="5472"/>
                    <a:pt x="13769" y="5502"/>
                  </a:cubicBezTo>
                  <a:cubicBezTo>
                    <a:pt x="13678" y="5563"/>
                    <a:pt x="13557" y="5624"/>
                    <a:pt x="13435" y="5624"/>
                  </a:cubicBezTo>
                  <a:lnTo>
                    <a:pt x="13344" y="5654"/>
                  </a:lnTo>
                  <a:lnTo>
                    <a:pt x="13344" y="5624"/>
                  </a:lnTo>
                  <a:cubicBezTo>
                    <a:pt x="13283" y="5624"/>
                    <a:pt x="13222" y="5624"/>
                    <a:pt x="13162" y="5594"/>
                  </a:cubicBezTo>
                  <a:lnTo>
                    <a:pt x="13131" y="5594"/>
                  </a:lnTo>
                  <a:cubicBezTo>
                    <a:pt x="13070" y="5563"/>
                    <a:pt x="13010" y="5533"/>
                    <a:pt x="12949" y="5502"/>
                  </a:cubicBezTo>
                  <a:cubicBezTo>
                    <a:pt x="12797" y="5381"/>
                    <a:pt x="12706" y="5229"/>
                    <a:pt x="12706" y="5077"/>
                  </a:cubicBezTo>
                  <a:cubicBezTo>
                    <a:pt x="12706" y="4986"/>
                    <a:pt x="12706" y="4925"/>
                    <a:pt x="12706" y="4834"/>
                  </a:cubicBezTo>
                  <a:cubicBezTo>
                    <a:pt x="12706" y="4621"/>
                    <a:pt x="12706" y="4499"/>
                    <a:pt x="12584" y="4439"/>
                  </a:cubicBezTo>
                  <a:cubicBezTo>
                    <a:pt x="12554" y="4408"/>
                    <a:pt x="12462" y="4408"/>
                    <a:pt x="12402" y="4408"/>
                  </a:cubicBezTo>
                  <a:lnTo>
                    <a:pt x="11095" y="4439"/>
                  </a:lnTo>
                  <a:cubicBezTo>
                    <a:pt x="10821" y="4439"/>
                    <a:pt x="10517" y="4439"/>
                    <a:pt x="10335" y="4256"/>
                  </a:cubicBezTo>
                  <a:cubicBezTo>
                    <a:pt x="10152" y="4074"/>
                    <a:pt x="10152" y="3831"/>
                    <a:pt x="10122" y="3588"/>
                  </a:cubicBezTo>
                  <a:cubicBezTo>
                    <a:pt x="10092" y="2584"/>
                    <a:pt x="10122" y="1581"/>
                    <a:pt x="10183" y="578"/>
                  </a:cubicBezTo>
                  <a:cubicBezTo>
                    <a:pt x="9818" y="518"/>
                    <a:pt x="9453" y="457"/>
                    <a:pt x="9089" y="396"/>
                  </a:cubicBezTo>
                  <a:cubicBezTo>
                    <a:pt x="8937" y="366"/>
                    <a:pt x="8785" y="335"/>
                    <a:pt x="8602" y="335"/>
                  </a:cubicBezTo>
                  <a:cubicBezTo>
                    <a:pt x="8389" y="274"/>
                    <a:pt x="8177" y="244"/>
                    <a:pt x="7964" y="214"/>
                  </a:cubicBezTo>
                  <a:cubicBezTo>
                    <a:pt x="7782" y="183"/>
                    <a:pt x="7569" y="183"/>
                    <a:pt x="7356" y="153"/>
                  </a:cubicBezTo>
                  <a:cubicBezTo>
                    <a:pt x="7204" y="122"/>
                    <a:pt x="7022" y="92"/>
                    <a:pt x="6870" y="92"/>
                  </a:cubicBezTo>
                  <a:cubicBezTo>
                    <a:pt x="6657" y="62"/>
                    <a:pt x="6444" y="31"/>
                    <a:pt x="6231" y="31"/>
                  </a:cubicBezTo>
                  <a:cubicBezTo>
                    <a:pt x="6079" y="1"/>
                    <a:pt x="5927" y="1"/>
                    <a:pt x="5806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6" name="Google Shape;666;p40"/>
            <p:cNvSpPr/>
            <p:nvPr/>
          </p:nvSpPr>
          <p:spPr>
            <a:xfrm>
              <a:off x="2413737" y="2741214"/>
              <a:ext cx="348432" cy="339550"/>
            </a:xfrm>
            <a:custGeom>
              <a:avLst/>
              <a:gdLst/>
              <a:ahLst/>
              <a:cxnLst/>
              <a:rect l="l" t="t" r="r" b="b"/>
              <a:pathLst>
                <a:path w="7022" h="6843" extrusionOk="0">
                  <a:moveTo>
                    <a:pt x="5353" y="1"/>
                  </a:moveTo>
                  <a:cubicBezTo>
                    <a:pt x="4919" y="1"/>
                    <a:pt x="4475" y="27"/>
                    <a:pt x="4043" y="64"/>
                  </a:cubicBezTo>
                  <a:cubicBezTo>
                    <a:pt x="3830" y="64"/>
                    <a:pt x="3587" y="95"/>
                    <a:pt x="3374" y="125"/>
                  </a:cubicBezTo>
                  <a:cubicBezTo>
                    <a:pt x="2613" y="168"/>
                    <a:pt x="1851" y="225"/>
                    <a:pt x="1089" y="225"/>
                  </a:cubicBezTo>
                  <a:cubicBezTo>
                    <a:pt x="757" y="225"/>
                    <a:pt x="424" y="214"/>
                    <a:pt x="92" y="186"/>
                  </a:cubicBezTo>
                  <a:lnTo>
                    <a:pt x="61" y="156"/>
                  </a:lnTo>
                  <a:lnTo>
                    <a:pt x="61" y="216"/>
                  </a:lnTo>
                  <a:cubicBezTo>
                    <a:pt x="0" y="429"/>
                    <a:pt x="61" y="642"/>
                    <a:pt x="122" y="855"/>
                  </a:cubicBezTo>
                  <a:lnTo>
                    <a:pt x="122" y="885"/>
                  </a:lnTo>
                  <a:cubicBezTo>
                    <a:pt x="335" y="1979"/>
                    <a:pt x="456" y="3104"/>
                    <a:pt x="487" y="4229"/>
                  </a:cubicBezTo>
                  <a:cubicBezTo>
                    <a:pt x="487" y="4593"/>
                    <a:pt x="456" y="4958"/>
                    <a:pt x="456" y="5323"/>
                  </a:cubicBezTo>
                  <a:lnTo>
                    <a:pt x="669" y="5414"/>
                  </a:lnTo>
                  <a:cubicBezTo>
                    <a:pt x="730" y="5414"/>
                    <a:pt x="821" y="5444"/>
                    <a:pt x="882" y="5475"/>
                  </a:cubicBezTo>
                  <a:cubicBezTo>
                    <a:pt x="1034" y="5536"/>
                    <a:pt x="1156" y="5566"/>
                    <a:pt x="1277" y="5627"/>
                  </a:cubicBezTo>
                  <a:lnTo>
                    <a:pt x="1368" y="5627"/>
                  </a:lnTo>
                  <a:lnTo>
                    <a:pt x="1490" y="5688"/>
                  </a:lnTo>
                  <a:lnTo>
                    <a:pt x="1368" y="5748"/>
                  </a:lnTo>
                  <a:cubicBezTo>
                    <a:pt x="1247" y="5870"/>
                    <a:pt x="1247" y="6052"/>
                    <a:pt x="1247" y="6265"/>
                  </a:cubicBezTo>
                  <a:lnTo>
                    <a:pt x="1247" y="6387"/>
                  </a:lnTo>
                  <a:lnTo>
                    <a:pt x="1247" y="6448"/>
                  </a:lnTo>
                  <a:lnTo>
                    <a:pt x="1247" y="6539"/>
                  </a:lnTo>
                  <a:lnTo>
                    <a:pt x="1216" y="6569"/>
                  </a:lnTo>
                  <a:lnTo>
                    <a:pt x="1216" y="6660"/>
                  </a:lnTo>
                  <a:lnTo>
                    <a:pt x="1186" y="6721"/>
                  </a:lnTo>
                  <a:lnTo>
                    <a:pt x="1156" y="6752"/>
                  </a:lnTo>
                  <a:cubicBezTo>
                    <a:pt x="1216" y="6782"/>
                    <a:pt x="1277" y="6812"/>
                    <a:pt x="1307" y="6843"/>
                  </a:cubicBezTo>
                  <a:cubicBezTo>
                    <a:pt x="1675" y="6605"/>
                    <a:pt x="2089" y="6552"/>
                    <a:pt x="2527" y="6552"/>
                  </a:cubicBezTo>
                  <a:cubicBezTo>
                    <a:pt x="2704" y="6552"/>
                    <a:pt x="2886" y="6560"/>
                    <a:pt x="3070" y="6569"/>
                  </a:cubicBezTo>
                  <a:cubicBezTo>
                    <a:pt x="3131" y="6569"/>
                    <a:pt x="3222" y="6600"/>
                    <a:pt x="3314" y="6600"/>
                  </a:cubicBezTo>
                  <a:lnTo>
                    <a:pt x="4013" y="6600"/>
                  </a:lnTo>
                  <a:cubicBezTo>
                    <a:pt x="4165" y="6569"/>
                    <a:pt x="4286" y="6569"/>
                    <a:pt x="4408" y="6569"/>
                  </a:cubicBezTo>
                  <a:cubicBezTo>
                    <a:pt x="4469" y="6569"/>
                    <a:pt x="4560" y="6539"/>
                    <a:pt x="4621" y="6539"/>
                  </a:cubicBezTo>
                  <a:cubicBezTo>
                    <a:pt x="4742" y="6508"/>
                    <a:pt x="4833" y="6508"/>
                    <a:pt x="4955" y="6508"/>
                  </a:cubicBezTo>
                  <a:cubicBezTo>
                    <a:pt x="5046" y="6478"/>
                    <a:pt x="5107" y="6478"/>
                    <a:pt x="5198" y="6448"/>
                  </a:cubicBezTo>
                  <a:cubicBezTo>
                    <a:pt x="5289" y="6417"/>
                    <a:pt x="5381" y="6417"/>
                    <a:pt x="5472" y="6387"/>
                  </a:cubicBezTo>
                  <a:lnTo>
                    <a:pt x="5472" y="6326"/>
                  </a:lnTo>
                  <a:lnTo>
                    <a:pt x="5472" y="6265"/>
                  </a:lnTo>
                  <a:lnTo>
                    <a:pt x="5441" y="6204"/>
                  </a:lnTo>
                  <a:lnTo>
                    <a:pt x="5441" y="6144"/>
                  </a:lnTo>
                  <a:lnTo>
                    <a:pt x="5411" y="6083"/>
                  </a:lnTo>
                  <a:cubicBezTo>
                    <a:pt x="5381" y="6022"/>
                    <a:pt x="5350" y="5961"/>
                    <a:pt x="5320" y="5900"/>
                  </a:cubicBezTo>
                  <a:cubicBezTo>
                    <a:pt x="5259" y="5748"/>
                    <a:pt x="5198" y="5596"/>
                    <a:pt x="5198" y="5444"/>
                  </a:cubicBezTo>
                  <a:cubicBezTo>
                    <a:pt x="5137" y="5049"/>
                    <a:pt x="5350" y="4685"/>
                    <a:pt x="5502" y="4411"/>
                  </a:cubicBezTo>
                  <a:lnTo>
                    <a:pt x="6384" y="2891"/>
                  </a:lnTo>
                  <a:cubicBezTo>
                    <a:pt x="6444" y="2800"/>
                    <a:pt x="6505" y="2678"/>
                    <a:pt x="6536" y="2587"/>
                  </a:cubicBezTo>
                  <a:lnTo>
                    <a:pt x="6566" y="2557"/>
                  </a:lnTo>
                  <a:cubicBezTo>
                    <a:pt x="6627" y="2466"/>
                    <a:pt x="6688" y="2344"/>
                    <a:pt x="6718" y="2253"/>
                  </a:cubicBezTo>
                  <a:cubicBezTo>
                    <a:pt x="6779" y="2162"/>
                    <a:pt x="6809" y="2071"/>
                    <a:pt x="6840" y="1949"/>
                  </a:cubicBezTo>
                  <a:lnTo>
                    <a:pt x="6870" y="1858"/>
                  </a:lnTo>
                  <a:lnTo>
                    <a:pt x="6931" y="1675"/>
                  </a:lnTo>
                  <a:cubicBezTo>
                    <a:pt x="6931" y="1645"/>
                    <a:pt x="6931" y="1584"/>
                    <a:pt x="6961" y="1554"/>
                  </a:cubicBezTo>
                  <a:cubicBezTo>
                    <a:pt x="6961" y="1493"/>
                    <a:pt x="6961" y="1432"/>
                    <a:pt x="6991" y="1371"/>
                  </a:cubicBezTo>
                  <a:cubicBezTo>
                    <a:pt x="6991" y="1341"/>
                    <a:pt x="6991" y="1280"/>
                    <a:pt x="6991" y="1250"/>
                  </a:cubicBezTo>
                  <a:cubicBezTo>
                    <a:pt x="6991" y="1189"/>
                    <a:pt x="6991" y="1159"/>
                    <a:pt x="7022" y="1098"/>
                  </a:cubicBezTo>
                  <a:lnTo>
                    <a:pt x="6566" y="1068"/>
                  </a:lnTo>
                  <a:cubicBezTo>
                    <a:pt x="6505" y="1068"/>
                    <a:pt x="6414" y="1068"/>
                    <a:pt x="6384" y="1007"/>
                  </a:cubicBezTo>
                  <a:cubicBezTo>
                    <a:pt x="6323" y="916"/>
                    <a:pt x="6353" y="855"/>
                    <a:pt x="6384" y="824"/>
                  </a:cubicBezTo>
                  <a:cubicBezTo>
                    <a:pt x="6414" y="703"/>
                    <a:pt x="6444" y="581"/>
                    <a:pt x="6475" y="429"/>
                  </a:cubicBezTo>
                  <a:cubicBezTo>
                    <a:pt x="6505" y="338"/>
                    <a:pt x="6505" y="216"/>
                    <a:pt x="6536" y="95"/>
                  </a:cubicBezTo>
                  <a:cubicBezTo>
                    <a:pt x="6444" y="34"/>
                    <a:pt x="6292" y="34"/>
                    <a:pt x="6140" y="34"/>
                  </a:cubicBezTo>
                  <a:cubicBezTo>
                    <a:pt x="5885" y="11"/>
                    <a:pt x="5621" y="1"/>
                    <a:pt x="5353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7" name="Google Shape;667;p40"/>
            <p:cNvSpPr/>
            <p:nvPr/>
          </p:nvSpPr>
          <p:spPr>
            <a:xfrm>
              <a:off x="2449910" y="3065635"/>
              <a:ext cx="393735" cy="390460"/>
            </a:xfrm>
            <a:custGeom>
              <a:avLst/>
              <a:gdLst/>
              <a:ahLst/>
              <a:cxnLst/>
              <a:rect l="l" t="t" r="r" b="b"/>
              <a:pathLst>
                <a:path w="7935" h="7869" extrusionOk="0">
                  <a:moveTo>
                    <a:pt x="4743" y="1"/>
                  </a:moveTo>
                  <a:cubicBezTo>
                    <a:pt x="4652" y="1"/>
                    <a:pt x="4560" y="31"/>
                    <a:pt x="4469" y="62"/>
                  </a:cubicBezTo>
                  <a:cubicBezTo>
                    <a:pt x="4378" y="62"/>
                    <a:pt x="4317" y="92"/>
                    <a:pt x="4226" y="92"/>
                  </a:cubicBezTo>
                  <a:cubicBezTo>
                    <a:pt x="4135" y="122"/>
                    <a:pt x="4013" y="122"/>
                    <a:pt x="3892" y="122"/>
                  </a:cubicBezTo>
                  <a:cubicBezTo>
                    <a:pt x="3831" y="153"/>
                    <a:pt x="3740" y="153"/>
                    <a:pt x="3679" y="153"/>
                  </a:cubicBezTo>
                  <a:cubicBezTo>
                    <a:pt x="3557" y="183"/>
                    <a:pt x="3436" y="183"/>
                    <a:pt x="3344" y="183"/>
                  </a:cubicBezTo>
                  <a:lnTo>
                    <a:pt x="3101" y="183"/>
                  </a:lnTo>
                  <a:cubicBezTo>
                    <a:pt x="3041" y="193"/>
                    <a:pt x="2980" y="197"/>
                    <a:pt x="2919" y="197"/>
                  </a:cubicBezTo>
                  <a:cubicBezTo>
                    <a:pt x="2797" y="197"/>
                    <a:pt x="2676" y="183"/>
                    <a:pt x="2554" y="183"/>
                  </a:cubicBezTo>
                  <a:lnTo>
                    <a:pt x="2311" y="183"/>
                  </a:lnTo>
                  <a:cubicBezTo>
                    <a:pt x="2101" y="162"/>
                    <a:pt x="1891" y="145"/>
                    <a:pt x="1687" y="145"/>
                  </a:cubicBezTo>
                  <a:cubicBezTo>
                    <a:pt x="1298" y="145"/>
                    <a:pt x="927" y="207"/>
                    <a:pt x="609" y="426"/>
                  </a:cubicBezTo>
                  <a:lnTo>
                    <a:pt x="578" y="457"/>
                  </a:lnTo>
                  <a:lnTo>
                    <a:pt x="548" y="426"/>
                  </a:lnTo>
                  <a:cubicBezTo>
                    <a:pt x="487" y="396"/>
                    <a:pt x="427" y="365"/>
                    <a:pt x="335" y="335"/>
                  </a:cubicBezTo>
                  <a:lnTo>
                    <a:pt x="275" y="396"/>
                  </a:lnTo>
                  <a:lnTo>
                    <a:pt x="275" y="426"/>
                  </a:lnTo>
                  <a:cubicBezTo>
                    <a:pt x="214" y="457"/>
                    <a:pt x="183" y="487"/>
                    <a:pt x="153" y="548"/>
                  </a:cubicBezTo>
                  <a:cubicBezTo>
                    <a:pt x="1" y="791"/>
                    <a:pt x="153" y="1095"/>
                    <a:pt x="305" y="1399"/>
                  </a:cubicBezTo>
                  <a:cubicBezTo>
                    <a:pt x="457" y="1703"/>
                    <a:pt x="609" y="2007"/>
                    <a:pt x="518" y="2311"/>
                  </a:cubicBezTo>
                  <a:cubicBezTo>
                    <a:pt x="518" y="2341"/>
                    <a:pt x="518" y="2372"/>
                    <a:pt x="487" y="2402"/>
                  </a:cubicBezTo>
                  <a:cubicBezTo>
                    <a:pt x="487" y="2493"/>
                    <a:pt x="457" y="2554"/>
                    <a:pt x="457" y="2615"/>
                  </a:cubicBezTo>
                  <a:cubicBezTo>
                    <a:pt x="487" y="2736"/>
                    <a:pt x="609" y="2797"/>
                    <a:pt x="730" y="2888"/>
                  </a:cubicBezTo>
                  <a:cubicBezTo>
                    <a:pt x="761" y="2919"/>
                    <a:pt x="822" y="2949"/>
                    <a:pt x="852" y="2979"/>
                  </a:cubicBezTo>
                  <a:cubicBezTo>
                    <a:pt x="1126" y="3192"/>
                    <a:pt x="1247" y="3587"/>
                    <a:pt x="1186" y="4043"/>
                  </a:cubicBezTo>
                  <a:cubicBezTo>
                    <a:pt x="1156" y="4256"/>
                    <a:pt x="1095" y="4438"/>
                    <a:pt x="1034" y="4621"/>
                  </a:cubicBezTo>
                  <a:cubicBezTo>
                    <a:pt x="974" y="4773"/>
                    <a:pt x="913" y="4955"/>
                    <a:pt x="882" y="5107"/>
                  </a:cubicBezTo>
                  <a:cubicBezTo>
                    <a:pt x="852" y="5259"/>
                    <a:pt x="852" y="5381"/>
                    <a:pt x="852" y="5502"/>
                  </a:cubicBezTo>
                  <a:cubicBezTo>
                    <a:pt x="852" y="5563"/>
                    <a:pt x="852" y="5594"/>
                    <a:pt x="852" y="5654"/>
                  </a:cubicBezTo>
                  <a:cubicBezTo>
                    <a:pt x="852" y="5745"/>
                    <a:pt x="852" y="5806"/>
                    <a:pt x="852" y="5897"/>
                  </a:cubicBezTo>
                  <a:cubicBezTo>
                    <a:pt x="852" y="5958"/>
                    <a:pt x="882" y="6019"/>
                    <a:pt x="882" y="6080"/>
                  </a:cubicBezTo>
                  <a:cubicBezTo>
                    <a:pt x="882" y="6141"/>
                    <a:pt x="913" y="6201"/>
                    <a:pt x="913" y="6293"/>
                  </a:cubicBezTo>
                  <a:lnTo>
                    <a:pt x="943" y="6445"/>
                  </a:lnTo>
                  <a:cubicBezTo>
                    <a:pt x="943" y="6505"/>
                    <a:pt x="974" y="6566"/>
                    <a:pt x="974" y="6627"/>
                  </a:cubicBezTo>
                  <a:lnTo>
                    <a:pt x="1034" y="6627"/>
                  </a:lnTo>
                  <a:cubicBezTo>
                    <a:pt x="1122" y="6645"/>
                    <a:pt x="1210" y="6662"/>
                    <a:pt x="1286" y="6662"/>
                  </a:cubicBezTo>
                  <a:cubicBezTo>
                    <a:pt x="1342" y="6662"/>
                    <a:pt x="1391" y="6653"/>
                    <a:pt x="1430" y="6627"/>
                  </a:cubicBezTo>
                  <a:lnTo>
                    <a:pt x="1460" y="6627"/>
                  </a:lnTo>
                  <a:lnTo>
                    <a:pt x="1490" y="6657"/>
                  </a:lnTo>
                  <a:cubicBezTo>
                    <a:pt x="1683" y="6798"/>
                    <a:pt x="1821" y="6853"/>
                    <a:pt x="1928" y="6853"/>
                  </a:cubicBezTo>
                  <a:cubicBezTo>
                    <a:pt x="2074" y="6853"/>
                    <a:pt x="2162" y="6750"/>
                    <a:pt x="2250" y="6627"/>
                  </a:cubicBezTo>
                  <a:cubicBezTo>
                    <a:pt x="2371" y="6486"/>
                    <a:pt x="2505" y="6318"/>
                    <a:pt x="2741" y="6318"/>
                  </a:cubicBezTo>
                  <a:cubicBezTo>
                    <a:pt x="2861" y="6318"/>
                    <a:pt x="3008" y="6362"/>
                    <a:pt x="3193" y="6475"/>
                  </a:cubicBezTo>
                  <a:cubicBezTo>
                    <a:pt x="3375" y="6597"/>
                    <a:pt x="3496" y="6749"/>
                    <a:pt x="3618" y="6901"/>
                  </a:cubicBezTo>
                  <a:cubicBezTo>
                    <a:pt x="3709" y="7053"/>
                    <a:pt x="3831" y="7204"/>
                    <a:pt x="3983" y="7296"/>
                  </a:cubicBezTo>
                  <a:cubicBezTo>
                    <a:pt x="4135" y="7387"/>
                    <a:pt x="4469" y="7417"/>
                    <a:pt x="4895" y="7417"/>
                  </a:cubicBezTo>
                  <a:cubicBezTo>
                    <a:pt x="4986" y="7417"/>
                    <a:pt x="5047" y="7387"/>
                    <a:pt x="5138" y="7356"/>
                  </a:cubicBezTo>
                  <a:cubicBezTo>
                    <a:pt x="5259" y="7326"/>
                    <a:pt x="5351" y="7296"/>
                    <a:pt x="5472" y="7296"/>
                  </a:cubicBezTo>
                  <a:cubicBezTo>
                    <a:pt x="5503" y="7296"/>
                    <a:pt x="5533" y="7296"/>
                    <a:pt x="5594" y="7326"/>
                  </a:cubicBezTo>
                  <a:cubicBezTo>
                    <a:pt x="5685" y="7356"/>
                    <a:pt x="5746" y="7448"/>
                    <a:pt x="5837" y="7539"/>
                  </a:cubicBezTo>
                  <a:cubicBezTo>
                    <a:pt x="5867" y="7600"/>
                    <a:pt x="5928" y="7660"/>
                    <a:pt x="5989" y="7691"/>
                  </a:cubicBezTo>
                  <a:cubicBezTo>
                    <a:pt x="6133" y="7794"/>
                    <a:pt x="6347" y="7869"/>
                    <a:pt x="6536" y="7869"/>
                  </a:cubicBezTo>
                  <a:cubicBezTo>
                    <a:pt x="6626" y="7869"/>
                    <a:pt x="6710" y="7852"/>
                    <a:pt x="6779" y="7812"/>
                  </a:cubicBezTo>
                  <a:cubicBezTo>
                    <a:pt x="6810" y="7812"/>
                    <a:pt x="6840" y="7721"/>
                    <a:pt x="6840" y="7660"/>
                  </a:cubicBezTo>
                  <a:cubicBezTo>
                    <a:pt x="6870" y="7600"/>
                    <a:pt x="6901" y="7539"/>
                    <a:pt x="6931" y="7539"/>
                  </a:cubicBezTo>
                  <a:cubicBezTo>
                    <a:pt x="6985" y="7503"/>
                    <a:pt x="7038" y="7488"/>
                    <a:pt x="7085" y="7488"/>
                  </a:cubicBezTo>
                  <a:cubicBezTo>
                    <a:pt x="7119" y="7488"/>
                    <a:pt x="7149" y="7496"/>
                    <a:pt x="7174" y="7508"/>
                  </a:cubicBezTo>
                  <a:cubicBezTo>
                    <a:pt x="7235" y="7508"/>
                    <a:pt x="7266" y="7508"/>
                    <a:pt x="7296" y="7478"/>
                  </a:cubicBezTo>
                  <a:lnTo>
                    <a:pt x="7478" y="7478"/>
                  </a:lnTo>
                  <a:cubicBezTo>
                    <a:pt x="7630" y="7448"/>
                    <a:pt x="7904" y="7448"/>
                    <a:pt x="7904" y="7326"/>
                  </a:cubicBezTo>
                  <a:cubicBezTo>
                    <a:pt x="7934" y="7265"/>
                    <a:pt x="7904" y="7204"/>
                    <a:pt x="7904" y="7204"/>
                  </a:cubicBezTo>
                  <a:cubicBezTo>
                    <a:pt x="7813" y="7083"/>
                    <a:pt x="7478" y="7083"/>
                    <a:pt x="7235" y="7083"/>
                  </a:cubicBezTo>
                  <a:cubicBezTo>
                    <a:pt x="6962" y="7053"/>
                    <a:pt x="6718" y="7053"/>
                    <a:pt x="6627" y="6961"/>
                  </a:cubicBezTo>
                  <a:lnTo>
                    <a:pt x="6597" y="6931"/>
                  </a:lnTo>
                  <a:lnTo>
                    <a:pt x="6627" y="6901"/>
                  </a:lnTo>
                  <a:cubicBezTo>
                    <a:pt x="6749" y="6627"/>
                    <a:pt x="6536" y="6445"/>
                    <a:pt x="6202" y="6201"/>
                  </a:cubicBezTo>
                  <a:cubicBezTo>
                    <a:pt x="6050" y="6080"/>
                    <a:pt x="5898" y="5958"/>
                    <a:pt x="5837" y="5837"/>
                  </a:cubicBezTo>
                  <a:cubicBezTo>
                    <a:pt x="5655" y="5502"/>
                    <a:pt x="5624" y="5229"/>
                    <a:pt x="5746" y="5016"/>
                  </a:cubicBezTo>
                  <a:cubicBezTo>
                    <a:pt x="5989" y="4621"/>
                    <a:pt x="6658" y="4590"/>
                    <a:pt x="7235" y="4530"/>
                  </a:cubicBezTo>
                  <a:lnTo>
                    <a:pt x="7357" y="4530"/>
                  </a:lnTo>
                  <a:lnTo>
                    <a:pt x="7296" y="4378"/>
                  </a:lnTo>
                  <a:cubicBezTo>
                    <a:pt x="7235" y="4165"/>
                    <a:pt x="7144" y="3952"/>
                    <a:pt x="7083" y="3709"/>
                  </a:cubicBezTo>
                  <a:cubicBezTo>
                    <a:pt x="6340" y="3802"/>
                    <a:pt x="5597" y="3842"/>
                    <a:pt x="4840" y="3842"/>
                  </a:cubicBezTo>
                  <a:cubicBezTo>
                    <a:pt x="4607" y="3842"/>
                    <a:pt x="4372" y="3838"/>
                    <a:pt x="4135" y="3831"/>
                  </a:cubicBezTo>
                  <a:lnTo>
                    <a:pt x="4104" y="3831"/>
                  </a:lnTo>
                  <a:lnTo>
                    <a:pt x="4074" y="3800"/>
                  </a:lnTo>
                  <a:cubicBezTo>
                    <a:pt x="3983" y="3466"/>
                    <a:pt x="4074" y="3101"/>
                    <a:pt x="4317" y="2767"/>
                  </a:cubicBezTo>
                  <a:cubicBezTo>
                    <a:pt x="4469" y="2584"/>
                    <a:pt x="4621" y="2432"/>
                    <a:pt x="4773" y="2280"/>
                  </a:cubicBezTo>
                  <a:cubicBezTo>
                    <a:pt x="4864" y="2189"/>
                    <a:pt x="4955" y="2098"/>
                    <a:pt x="5016" y="2007"/>
                  </a:cubicBezTo>
                  <a:cubicBezTo>
                    <a:pt x="5077" y="1946"/>
                    <a:pt x="5138" y="1855"/>
                    <a:pt x="5168" y="1794"/>
                  </a:cubicBezTo>
                  <a:cubicBezTo>
                    <a:pt x="5229" y="1581"/>
                    <a:pt x="5077" y="1429"/>
                    <a:pt x="4925" y="1247"/>
                  </a:cubicBezTo>
                  <a:cubicBezTo>
                    <a:pt x="4803" y="1095"/>
                    <a:pt x="4682" y="943"/>
                    <a:pt x="4621" y="761"/>
                  </a:cubicBezTo>
                  <a:cubicBezTo>
                    <a:pt x="4591" y="578"/>
                    <a:pt x="4652" y="396"/>
                    <a:pt x="4682" y="214"/>
                  </a:cubicBezTo>
                  <a:cubicBezTo>
                    <a:pt x="4712" y="153"/>
                    <a:pt x="4712" y="92"/>
                    <a:pt x="4743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8" name="Google Shape;668;p40"/>
            <p:cNvSpPr/>
            <p:nvPr/>
          </p:nvSpPr>
          <p:spPr>
            <a:xfrm>
              <a:off x="2655041" y="2865068"/>
              <a:ext cx="274547" cy="425343"/>
            </a:xfrm>
            <a:custGeom>
              <a:avLst/>
              <a:gdLst/>
              <a:ahLst/>
              <a:cxnLst/>
              <a:rect l="l" t="t" r="r" b="b"/>
              <a:pathLst>
                <a:path w="5533" h="8572" extrusionOk="0">
                  <a:moveTo>
                    <a:pt x="4682" y="0"/>
                  </a:moveTo>
                  <a:cubicBezTo>
                    <a:pt x="4347" y="0"/>
                    <a:pt x="4043" y="31"/>
                    <a:pt x="3739" y="31"/>
                  </a:cubicBezTo>
                  <a:cubicBezTo>
                    <a:pt x="3405" y="61"/>
                    <a:pt x="3101" y="61"/>
                    <a:pt x="2767" y="91"/>
                  </a:cubicBezTo>
                  <a:cubicBezTo>
                    <a:pt x="2676" y="91"/>
                    <a:pt x="2615" y="91"/>
                    <a:pt x="2554" y="122"/>
                  </a:cubicBezTo>
                  <a:cubicBezTo>
                    <a:pt x="2463" y="122"/>
                    <a:pt x="2372" y="122"/>
                    <a:pt x="2280" y="152"/>
                  </a:cubicBezTo>
                  <a:lnTo>
                    <a:pt x="2037" y="152"/>
                  </a:lnTo>
                  <a:cubicBezTo>
                    <a:pt x="1946" y="182"/>
                    <a:pt x="1855" y="182"/>
                    <a:pt x="1794" y="182"/>
                  </a:cubicBezTo>
                  <a:cubicBezTo>
                    <a:pt x="1733" y="274"/>
                    <a:pt x="1703" y="365"/>
                    <a:pt x="1642" y="426"/>
                  </a:cubicBezTo>
                  <a:lnTo>
                    <a:pt x="1612" y="486"/>
                  </a:lnTo>
                  <a:lnTo>
                    <a:pt x="761" y="2006"/>
                  </a:lnTo>
                  <a:cubicBezTo>
                    <a:pt x="578" y="2341"/>
                    <a:pt x="426" y="2614"/>
                    <a:pt x="457" y="2918"/>
                  </a:cubicBezTo>
                  <a:cubicBezTo>
                    <a:pt x="487" y="3070"/>
                    <a:pt x="518" y="3222"/>
                    <a:pt x="609" y="3344"/>
                  </a:cubicBezTo>
                  <a:cubicBezTo>
                    <a:pt x="669" y="3526"/>
                    <a:pt x="730" y="3678"/>
                    <a:pt x="761" y="3860"/>
                  </a:cubicBezTo>
                  <a:lnTo>
                    <a:pt x="761" y="3891"/>
                  </a:lnTo>
                  <a:lnTo>
                    <a:pt x="761" y="3921"/>
                  </a:lnTo>
                  <a:lnTo>
                    <a:pt x="761" y="3982"/>
                  </a:lnTo>
                  <a:lnTo>
                    <a:pt x="730" y="3982"/>
                  </a:lnTo>
                  <a:lnTo>
                    <a:pt x="730" y="4012"/>
                  </a:lnTo>
                  <a:cubicBezTo>
                    <a:pt x="730" y="4104"/>
                    <a:pt x="700" y="4195"/>
                    <a:pt x="700" y="4286"/>
                  </a:cubicBezTo>
                  <a:cubicBezTo>
                    <a:pt x="639" y="4468"/>
                    <a:pt x="609" y="4620"/>
                    <a:pt x="639" y="4772"/>
                  </a:cubicBezTo>
                  <a:cubicBezTo>
                    <a:pt x="669" y="4924"/>
                    <a:pt x="791" y="5046"/>
                    <a:pt x="913" y="5198"/>
                  </a:cubicBezTo>
                  <a:cubicBezTo>
                    <a:pt x="1065" y="5380"/>
                    <a:pt x="1247" y="5593"/>
                    <a:pt x="1186" y="5866"/>
                  </a:cubicBezTo>
                  <a:cubicBezTo>
                    <a:pt x="1156" y="5988"/>
                    <a:pt x="1065" y="6079"/>
                    <a:pt x="1004" y="6140"/>
                  </a:cubicBezTo>
                  <a:cubicBezTo>
                    <a:pt x="913" y="6231"/>
                    <a:pt x="821" y="6322"/>
                    <a:pt x="730" y="6414"/>
                  </a:cubicBezTo>
                  <a:cubicBezTo>
                    <a:pt x="578" y="6535"/>
                    <a:pt x="426" y="6718"/>
                    <a:pt x="305" y="6870"/>
                  </a:cubicBezTo>
                  <a:cubicBezTo>
                    <a:pt x="92" y="7173"/>
                    <a:pt x="1" y="7477"/>
                    <a:pt x="62" y="7721"/>
                  </a:cubicBezTo>
                  <a:cubicBezTo>
                    <a:pt x="291" y="7728"/>
                    <a:pt x="523" y="7732"/>
                    <a:pt x="755" y="7732"/>
                  </a:cubicBezTo>
                  <a:cubicBezTo>
                    <a:pt x="1506" y="7732"/>
                    <a:pt x="2267" y="7692"/>
                    <a:pt x="3010" y="7599"/>
                  </a:cubicBezTo>
                  <a:lnTo>
                    <a:pt x="3071" y="7599"/>
                  </a:lnTo>
                  <a:lnTo>
                    <a:pt x="3071" y="7660"/>
                  </a:lnTo>
                  <a:cubicBezTo>
                    <a:pt x="3162" y="7903"/>
                    <a:pt x="3223" y="8146"/>
                    <a:pt x="3314" y="8359"/>
                  </a:cubicBezTo>
                  <a:lnTo>
                    <a:pt x="3375" y="8572"/>
                  </a:lnTo>
                  <a:cubicBezTo>
                    <a:pt x="3466" y="8541"/>
                    <a:pt x="3557" y="8541"/>
                    <a:pt x="3618" y="8541"/>
                  </a:cubicBezTo>
                  <a:cubicBezTo>
                    <a:pt x="3739" y="8511"/>
                    <a:pt x="3861" y="8511"/>
                    <a:pt x="4013" y="8480"/>
                  </a:cubicBezTo>
                  <a:cubicBezTo>
                    <a:pt x="4195" y="8480"/>
                    <a:pt x="4408" y="8480"/>
                    <a:pt x="4560" y="8420"/>
                  </a:cubicBezTo>
                  <a:cubicBezTo>
                    <a:pt x="4682" y="8359"/>
                    <a:pt x="4743" y="8329"/>
                    <a:pt x="4834" y="8268"/>
                  </a:cubicBezTo>
                  <a:cubicBezTo>
                    <a:pt x="4955" y="8146"/>
                    <a:pt x="5077" y="8055"/>
                    <a:pt x="5290" y="8055"/>
                  </a:cubicBezTo>
                  <a:cubicBezTo>
                    <a:pt x="5381" y="8055"/>
                    <a:pt x="5442" y="8085"/>
                    <a:pt x="5533" y="8116"/>
                  </a:cubicBezTo>
                  <a:lnTo>
                    <a:pt x="5533" y="8025"/>
                  </a:lnTo>
                  <a:cubicBezTo>
                    <a:pt x="5472" y="7599"/>
                    <a:pt x="5442" y="7173"/>
                    <a:pt x="5411" y="6748"/>
                  </a:cubicBezTo>
                  <a:lnTo>
                    <a:pt x="5411" y="6626"/>
                  </a:lnTo>
                  <a:cubicBezTo>
                    <a:pt x="5381" y="6201"/>
                    <a:pt x="5350" y="5775"/>
                    <a:pt x="5320" y="5350"/>
                  </a:cubicBezTo>
                  <a:cubicBezTo>
                    <a:pt x="5320" y="4894"/>
                    <a:pt x="5290" y="4438"/>
                    <a:pt x="5259" y="3982"/>
                  </a:cubicBezTo>
                  <a:lnTo>
                    <a:pt x="5259" y="3891"/>
                  </a:lnTo>
                  <a:cubicBezTo>
                    <a:pt x="5259" y="3708"/>
                    <a:pt x="5229" y="3496"/>
                    <a:pt x="5229" y="3283"/>
                  </a:cubicBezTo>
                  <a:cubicBezTo>
                    <a:pt x="5198" y="3222"/>
                    <a:pt x="5198" y="3161"/>
                    <a:pt x="5198" y="3100"/>
                  </a:cubicBezTo>
                  <a:lnTo>
                    <a:pt x="5138" y="2614"/>
                  </a:lnTo>
                  <a:cubicBezTo>
                    <a:pt x="5138" y="2553"/>
                    <a:pt x="5138" y="2462"/>
                    <a:pt x="5138" y="2401"/>
                  </a:cubicBezTo>
                  <a:cubicBezTo>
                    <a:pt x="5107" y="2249"/>
                    <a:pt x="5077" y="2097"/>
                    <a:pt x="5077" y="1945"/>
                  </a:cubicBezTo>
                  <a:cubicBezTo>
                    <a:pt x="5046" y="1854"/>
                    <a:pt x="5046" y="1763"/>
                    <a:pt x="5016" y="1702"/>
                  </a:cubicBezTo>
                  <a:cubicBezTo>
                    <a:pt x="5016" y="1550"/>
                    <a:pt x="4986" y="1398"/>
                    <a:pt x="4955" y="1277"/>
                  </a:cubicBezTo>
                  <a:cubicBezTo>
                    <a:pt x="4955" y="1186"/>
                    <a:pt x="4925" y="1094"/>
                    <a:pt x="4925" y="1003"/>
                  </a:cubicBezTo>
                  <a:cubicBezTo>
                    <a:pt x="4894" y="882"/>
                    <a:pt x="4864" y="730"/>
                    <a:pt x="4834" y="608"/>
                  </a:cubicBezTo>
                  <a:cubicBezTo>
                    <a:pt x="4803" y="517"/>
                    <a:pt x="4773" y="426"/>
                    <a:pt x="4773" y="334"/>
                  </a:cubicBezTo>
                  <a:cubicBezTo>
                    <a:pt x="4743" y="213"/>
                    <a:pt x="4712" y="91"/>
                    <a:pt x="4682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69" name="Google Shape;669;p40"/>
            <p:cNvSpPr/>
            <p:nvPr/>
          </p:nvSpPr>
          <p:spPr>
            <a:xfrm>
              <a:off x="2893368" y="2831871"/>
              <a:ext cx="279063" cy="446481"/>
            </a:xfrm>
            <a:custGeom>
              <a:avLst/>
              <a:gdLst/>
              <a:ahLst/>
              <a:cxnLst/>
              <a:rect l="l" t="t" r="r" b="b"/>
              <a:pathLst>
                <a:path w="5624" h="8998" extrusionOk="0">
                  <a:moveTo>
                    <a:pt x="3921" y="0"/>
                  </a:moveTo>
                  <a:cubicBezTo>
                    <a:pt x="3861" y="0"/>
                    <a:pt x="3800" y="0"/>
                    <a:pt x="3739" y="31"/>
                  </a:cubicBezTo>
                  <a:cubicBezTo>
                    <a:pt x="3253" y="92"/>
                    <a:pt x="2766" y="183"/>
                    <a:pt x="2280" y="304"/>
                  </a:cubicBezTo>
                  <a:cubicBezTo>
                    <a:pt x="1824" y="396"/>
                    <a:pt x="1338" y="487"/>
                    <a:pt x="851" y="578"/>
                  </a:cubicBezTo>
                  <a:cubicBezTo>
                    <a:pt x="578" y="608"/>
                    <a:pt x="335" y="639"/>
                    <a:pt x="0" y="639"/>
                  </a:cubicBezTo>
                  <a:cubicBezTo>
                    <a:pt x="31" y="760"/>
                    <a:pt x="61" y="882"/>
                    <a:pt x="91" y="973"/>
                  </a:cubicBezTo>
                  <a:cubicBezTo>
                    <a:pt x="122" y="1064"/>
                    <a:pt x="122" y="1186"/>
                    <a:pt x="152" y="1277"/>
                  </a:cubicBezTo>
                  <a:cubicBezTo>
                    <a:pt x="183" y="1399"/>
                    <a:pt x="213" y="1520"/>
                    <a:pt x="243" y="1642"/>
                  </a:cubicBezTo>
                  <a:cubicBezTo>
                    <a:pt x="243" y="1733"/>
                    <a:pt x="274" y="1855"/>
                    <a:pt x="304" y="1946"/>
                  </a:cubicBezTo>
                  <a:cubicBezTo>
                    <a:pt x="304" y="2067"/>
                    <a:pt x="335" y="2189"/>
                    <a:pt x="365" y="2341"/>
                  </a:cubicBezTo>
                  <a:cubicBezTo>
                    <a:pt x="365" y="2432"/>
                    <a:pt x="395" y="2523"/>
                    <a:pt x="395" y="2614"/>
                  </a:cubicBezTo>
                  <a:cubicBezTo>
                    <a:pt x="426" y="2736"/>
                    <a:pt x="426" y="2888"/>
                    <a:pt x="456" y="3010"/>
                  </a:cubicBezTo>
                  <a:lnTo>
                    <a:pt x="487" y="3283"/>
                  </a:lnTo>
                  <a:cubicBezTo>
                    <a:pt x="487" y="3435"/>
                    <a:pt x="517" y="3587"/>
                    <a:pt x="517" y="3709"/>
                  </a:cubicBezTo>
                  <a:cubicBezTo>
                    <a:pt x="517" y="3800"/>
                    <a:pt x="547" y="3891"/>
                    <a:pt x="547" y="3982"/>
                  </a:cubicBezTo>
                  <a:cubicBezTo>
                    <a:pt x="547" y="4134"/>
                    <a:pt x="578" y="4286"/>
                    <a:pt x="578" y="4438"/>
                  </a:cubicBezTo>
                  <a:cubicBezTo>
                    <a:pt x="578" y="4499"/>
                    <a:pt x="578" y="4590"/>
                    <a:pt x="608" y="4651"/>
                  </a:cubicBezTo>
                  <a:cubicBezTo>
                    <a:pt x="608" y="4833"/>
                    <a:pt x="608" y="5016"/>
                    <a:pt x="639" y="5168"/>
                  </a:cubicBezTo>
                  <a:cubicBezTo>
                    <a:pt x="639" y="5228"/>
                    <a:pt x="639" y="5289"/>
                    <a:pt x="639" y="5320"/>
                  </a:cubicBezTo>
                  <a:cubicBezTo>
                    <a:pt x="639" y="5563"/>
                    <a:pt x="669" y="5776"/>
                    <a:pt x="669" y="6019"/>
                  </a:cubicBezTo>
                  <a:cubicBezTo>
                    <a:pt x="669" y="6262"/>
                    <a:pt x="699" y="6475"/>
                    <a:pt x="699" y="6718"/>
                  </a:cubicBezTo>
                  <a:cubicBezTo>
                    <a:pt x="699" y="6779"/>
                    <a:pt x="699" y="6809"/>
                    <a:pt x="699" y="6839"/>
                  </a:cubicBezTo>
                  <a:cubicBezTo>
                    <a:pt x="730" y="7052"/>
                    <a:pt x="730" y="7265"/>
                    <a:pt x="760" y="7447"/>
                  </a:cubicBezTo>
                  <a:cubicBezTo>
                    <a:pt x="760" y="7508"/>
                    <a:pt x="760" y="7569"/>
                    <a:pt x="760" y="7630"/>
                  </a:cubicBezTo>
                  <a:cubicBezTo>
                    <a:pt x="760" y="7812"/>
                    <a:pt x="791" y="7994"/>
                    <a:pt x="791" y="8177"/>
                  </a:cubicBezTo>
                  <a:cubicBezTo>
                    <a:pt x="821" y="8268"/>
                    <a:pt x="821" y="8329"/>
                    <a:pt x="821" y="8390"/>
                  </a:cubicBezTo>
                  <a:cubicBezTo>
                    <a:pt x="851" y="8572"/>
                    <a:pt x="851" y="8724"/>
                    <a:pt x="882" y="8876"/>
                  </a:cubicBezTo>
                  <a:cubicBezTo>
                    <a:pt x="973" y="8937"/>
                    <a:pt x="1064" y="8998"/>
                    <a:pt x="1155" y="8998"/>
                  </a:cubicBezTo>
                  <a:cubicBezTo>
                    <a:pt x="1368" y="8998"/>
                    <a:pt x="1550" y="8937"/>
                    <a:pt x="1702" y="8815"/>
                  </a:cubicBezTo>
                  <a:lnTo>
                    <a:pt x="1338" y="7994"/>
                  </a:lnTo>
                  <a:lnTo>
                    <a:pt x="1399" y="7964"/>
                  </a:lnTo>
                  <a:cubicBezTo>
                    <a:pt x="2158" y="7812"/>
                    <a:pt x="2918" y="7660"/>
                    <a:pt x="3709" y="7569"/>
                  </a:cubicBezTo>
                  <a:cubicBezTo>
                    <a:pt x="4286" y="7508"/>
                    <a:pt x="4894" y="7447"/>
                    <a:pt x="5502" y="7417"/>
                  </a:cubicBezTo>
                  <a:cubicBezTo>
                    <a:pt x="5624" y="6991"/>
                    <a:pt x="5593" y="6535"/>
                    <a:pt x="5411" y="6140"/>
                  </a:cubicBezTo>
                  <a:cubicBezTo>
                    <a:pt x="5380" y="6080"/>
                    <a:pt x="5350" y="6049"/>
                    <a:pt x="5350" y="5988"/>
                  </a:cubicBezTo>
                  <a:cubicBezTo>
                    <a:pt x="5259" y="5836"/>
                    <a:pt x="5198" y="5684"/>
                    <a:pt x="5168" y="5502"/>
                  </a:cubicBezTo>
                  <a:cubicBezTo>
                    <a:pt x="5168" y="5350"/>
                    <a:pt x="5259" y="5198"/>
                    <a:pt x="5350" y="5076"/>
                  </a:cubicBezTo>
                  <a:cubicBezTo>
                    <a:pt x="5411" y="5046"/>
                    <a:pt x="5472" y="5016"/>
                    <a:pt x="5532" y="4985"/>
                  </a:cubicBezTo>
                  <a:cubicBezTo>
                    <a:pt x="5441" y="4681"/>
                    <a:pt x="5320" y="4377"/>
                    <a:pt x="5198" y="4073"/>
                  </a:cubicBezTo>
                  <a:cubicBezTo>
                    <a:pt x="4924" y="3253"/>
                    <a:pt x="4620" y="2432"/>
                    <a:pt x="4377" y="1611"/>
                  </a:cubicBezTo>
                  <a:lnTo>
                    <a:pt x="3921" y="0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0" name="Google Shape;670;p40"/>
            <p:cNvSpPr/>
            <p:nvPr/>
          </p:nvSpPr>
          <p:spPr>
            <a:xfrm>
              <a:off x="3093934" y="2827703"/>
              <a:ext cx="363566" cy="412243"/>
            </a:xfrm>
            <a:custGeom>
              <a:avLst/>
              <a:gdLst/>
              <a:ahLst/>
              <a:cxnLst/>
              <a:rect l="l" t="t" r="r" b="b"/>
              <a:pathLst>
                <a:path w="7327" h="8308" extrusionOk="0">
                  <a:moveTo>
                    <a:pt x="1570" y="1"/>
                  </a:moveTo>
                  <a:cubicBezTo>
                    <a:pt x="1308" y="1"/>
                    <a:pt x="1050" y="8"/>
                    <a:pt x="791" y="24"/>
                  </a:cubicBezTo>
                  <a:cubicBezTo>
                    <a:pt x="518" y="24"/>
                    <a:pt x="274" y="54"/>
                    <a:pt x="1" y="54"/>
                  </a:cubicBezTo>
                  <a:lnTo>
                    <a:pt x="457" y="1665"/>
                  </a:lnTo>
                  <a:cubicBezTo>
                    <a:pt x="700" y="2455"/>
                    <a:pt x="974" y="3276"/>
                    <a:pt x="1278" y="4097"/>
                  </a:cubicBezTo>
                  <a:cubicBezTo>
                    <a:pt x="1399" y="4431"/>
                    <a:pt x="1521" y="4796"/>
                    <a:pt x="1642" y="5130"/>
                  </a:cubicBezTo>
                  <a:lnTo>
                    <a:pt x="1673" y="5221"/>
                  </a:lnTo>
                  <a:lnTo>
                    <a:pt x="1582" y="5221"/>
                  </a:lnTo>
                  <a:cubicBezTo>
                    <a:pt x="1564" y="5215"/>
                    <a:pt x="1548" y="5213"/>
                    <a:pt x="1533" y="5213"/>
                  </a:cubicBezTo>
                  <a:cubicBezTo>
                    <a:pt x="1468" y="5213"/>
                    <a:pt x="1424" y="5257"/>
                    <a:pt x="1399" y="5282"/>
                  </a:cubicBezTo>
                  <a:cubicBezTo>
                    <a:pt x="1308" y="5343"/>
                    <a:pt x="1278" y="5464"/>
                    <a:pt x="1278" y="5586"/>
                  </a:cubicBezTo>
                  <a:cubicBezTo>
                    <a:pt x="1278" y="5738"/>
                    <a:pt x="1338" y="5860"/>
                    <a:pt x="1430" y="6012"/>
                  </a:cubicBezTo>
                  <a:cubicBezTo>
                    <a:pt x="1430" y="6072"/>
                    <a:pt x="1460" y="6103"/>
                    <a:pt x="1490" y="6164"/>
                  </a:cubicBezTo>
                  <a:cubicBezTo>
                    <a:pt x="1521" y="6285"/>
                    <a:pt x="1582" y="6376"/>
                    <a:pt x="1582" y="6498"/>
                  </a:cubicBezTo>
                  <a:lnTo>
                    <a:pt x="1612" y="6589"/>
                  </a:lnTo>
                  <a:cubicBezTo>
                    <a:pt x="1612" y="6680"/>
                    <a:pt x="1642" y="6771"/>
                    <a:pt x="1642" y="6863"/>
                  </a:cubicBezTo>
                  <a:cubicBezTo>
                    <a:pt x="1642" y="6893"/>
                    <a:pt x="1642" y="6954"/>
                    <a:pt x="1642" y="6984"/>
                  </a:cubicBezTo>
                  <a:cubicBezTo>
                    <a:pt x="1642" y="7045"/>
                    <a:pt x="1642" y="7136"/>
                    <a:pt x="1642" y="7197"/>
                  </a:cubicBezTo>
                  <a:cubicBezTo>
                    <a:pt x="1642" y="7258"/>
                    <a:pt x="1612" y="7319"/>
                    <a:pt x="1612" y="7379"/>
                  </a:cubicBezTo>
                  <a:cubicBezTo>
                    <a:pt x="1582" y="7440"/>
                    <a:pt x="1582" y="7471"/>
                    <a:pt x="1582" y="7501"/>
                  </a:cubicBezTo>
                  <a:lnTo>
                    <a:pt x="1612" y="7592"/>
                  </a:lnTo>
                  <a:cubicBezTo>
                    <a:pt x="1642" y="7623"/>
                    <a:pt x="1673" y="7653"/>
                    <a:pt x="1673" y="7714"/>
                  </a:cubicBezTo>
                  <a:cubicBezTo>
                    <a:pt x="1703" y="7744"/>
                    <a:pt x="1733" y="7805"/>
                    <a:pt x="1764" y="7866"/>
                  </a:cubicBezTo>
                  <a:cubicBezTo>
                    <a:pt x="1885" y="8060"/>
                    <a:pt x="2163" y="8119"/>
                    <a:pt x="2440" y="8119"/>
                  </a:cubicBezTo>
                  <a:cubicBezTo>
                    <a:pt x="2509" y="8119"/>
                    <a:pt x="2578" y="8115"/>
                    <a:pt x="2645" y="8109"/>
                  </a:cubicBezTo>
                  <a:lnTo>
                    <a:pt x="5138" y="7926"/>
                  </a:lnTo>
                  <a:cubicBezTo>
                    <a:pt x="5199" y="7896"/>
                    <a:pt x="5229" y="7896"/>
                    <a:pt x="5290" y="7896"/>
                  </a:cubicBezTo>
                  <a:lnTo>
                    <a:pt x="5411" y="7896"/>
                  </a:lnTo>
                  <a:lnTo>
                    <a:pt x="5442" y="7926"/>
                  </a:lnTo>
                  <a:lnTo>
                    <a:pt x="5563" y="7926"/>
                  </a:lnTo>
                  <a:cubicBezTo>
                    <a:pt x="5655" y="7987"/>
                    <a:pt x="5746" y="8048"/>
                    <a:pt x="5837" y="8139"/>
                  </a:cubicBezTo>
                  <a:cubicBezTo>
                    <a:pt x="5867" y="8170"/>
                    <a:pt x="5898" y="8200"/>
                    <a:pt x="5958" y="8230"/>
                  </a:cubicBezTo>
                  <a:cubicBezTo>
                    <a:pt x="6035" y="8269"/>
                    <a:pt x="6124" y="8307"/>
                    <a:pt x="6195" y="8307"/>
                  </a:cubicBezTo>
                  <a:cubicBezTo>
                    <a:pt x="6236" y="8307"/>
                    <a:pt x="6271" y="8294"/>
                    <a:pt x="6293" y="8261"/>
                  </a:cubicBezTo>
                  <a:cubicBezTo>
                    <a:pt x="6384" y="8170"/>
                    <a:pt x="6354" y="8048"/>
                    <a:pt x="6323" y="7896"/>
                  </a:cubicBezTo>
                  <a:cubicBezTo>
                    <a:pt x="6293" y="7744"/>
                    <a:pt x="6232" y="7531"/>
                    <a:pt x="6384" y="7410"/>
                  </a:cubicBezTo>
                  <a:cubicBezTo>
                    <a:pt x="6445" y="7349"/>
                    <a:pt x="6566" y="7319"/>
                    <a:pt x="6627" y="7319"/>
                  </a:cubicBezTo>
                  <a:lnTo>
                    <a:pt x="6840" y="7288"/>
                  </a:lnTo>
                  <a:cubicBezTo>
                    <a:pt x="6749" y="7075"/>
                    <a:pt x="6658" y="6863"/>
                    <a:pt x="6597" y="6680"/>
                  </a:cubicBezTo>
                  <a:lnTo>
                    <a:pt x="6597" y="6650"/>
                  </a:lnTo>
                  <a:cubicBezTo>
                    <a:pt x="6688" y="6437"/>
                    <a:pt x="6779" y="6224"/>
                    <a:pt x="6840" y="6042"/>
                  </a:cubicBezTo>
                  <a:cubicBezTo>
                    <a:pt x="6931" y="5829"/>
                    <a:pt x="7022" y="5647"/>
                    <a:pt x="7083" y="5434"/>
                  </a:cubicBezTo>
                  <a:cubicBezTo>
                    <a:pt x="7114" y="5373"/>
                    <a:pt x="7114" y="5282"/>
                    <a:pt x="7114" y="5191"/>
                  </a:cubicBezTo>
                  <a:cubicBezTo>
                    <a:pt x="7144" y="5069"/>
                    <a:pt x="7144" y="4948"/>
                    <a:pt x="7174" y="4857"/>
                  </a:cubicBezTo>
                  <a:cubicBezTo>
                    <a:pt x="7205" y="4796"/>
                    <a:pt x="7266" y="4735"/>
                    <a:pt x="7326" y="4674"/>
                  </a:cubicBezTo>
                  <a:cubicBezTo>
                    <a:pt x="7266" y="4644"/>
                    <a:pt x="7205" y="4583"/>
                    <a:pt x="7144" y="4522"/>
                  </a:cubicBezTo>
                  <a:lnTo>
                    <a:pt x="7114" y="4492"/>
                  </a:lnTo>
                  <a:cubicBezTo>
                    <a:pt x="7053" y="4431"/>
                    <a:pt x="6992" y="4370"/>
                    <a:pt x="6931" y="4309"/>
                  </a:cubicBezTo>
                  <a:cubicBezTo>
                    <a:pt x="6870" y="4218"/>
                    <a:pt x="6840" y="4097"/>
                    <a:pt x="6810" y="4005"/>
                  </a:cubicBezTo>
                  <a:cubicBezTo>
                    <a:pt x="6779" y="3975"/>
                    <a:pt x="6779" y="3914"/>
                    <a:pt x="6749" y="3884"/>
                  </a:cubicBezTo>
                  <a:cubicBezTo>
                    <a:pt x="6506" y="3306"/>
                    <a:pt x="6019" y="2972"/>
                    <a:pt x="5472" y="2577"/>
                  </a:cubicBezTo>
                  <a:cubicBezTo>
                    <a:pt x="4986" y="2243"/>
                    <a:pt x="4500" y="1878"/>
                    <a:pt x="4226" y="1331"/>
                  </a:cubicBezTo>
                  <a:lnTo>
                    <a:pt x="4165" y="1239"/>
                  </a:lnTo>
                  <a:cubicBezTo>
                    <a:pt x="4104" y="1118"/>
                    <a:pt x="4044" y="996"/>
                    <a:pt x="3922" y="905"/>
                  </a:cubicBezTo>
                  <a:cubicBezTo>
                    <a:pt x="3861" y="875"/>
                    <a:pt x="3770" y="844"/>
                    <a:pt x="3679" y="844"/>
                  </a:cubicBezTo>
                  <a:lnTo>
                    <a:pt x="3557" y="814"/>
                  </a:lnTo>
                  <a:cubicBezTo>
                    <a:pt x="3375" y="784"/>
                    <a:pt x="3253" y="723"/>
                    <a:pt x="3192" y="601"/>
                  </a:cubicBezTo>
                  <a:cubicBezTo>
                    <a:pt x="3162" y="510"/>
                    <a:pt x="3192" y="388"/>
                    <a:pt x="3253" y="297"/>
                  </a:cubicBezTo>
                  <a:lnTo>
                    <a:pt x="3314" y="267"/>
                  </a:lnTo>
                  <a:cubicBezTo>
                    <a:pt x="3284" y="206"/>
                    <a:pt x="3253" y="115"/>
                    <a:pt x="3223" y="54"/>
                  </a:cubicBezTo>
                  <a:lnTo>
                    <a:pt x="3192" y="54"/>
                  </a:lnTo>
                  <a:cubicBezTo>
                    <a:pt x="2919" y="24"/>
                    <a:pt x="2676" y="24"/>
                    <a:pt x="2402" y="24"/>
                  </a:cubicBezTo>
                  <a:lnTo>
                    <a:pt x="2372" y="24"/>
                  </a:lnTo>
                  <a:cubicBezTo>
                    <a:pt x="2098" y="8"/>
                    <a:pt x="1832" y="1"/>
                    <a:pt x="157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1" name="Google Shape;671;p40"/>
            <p:cNvSpPr/>
            <p:nvPr/>
          </p:nvSpPr>
          <p:spPr>
            <a:xfrm>
              <a:off x="3256838" y="2777884"/>
              <a:ext cx="387681" cy="277227"/>
            </a:xfrm>
            <a:custGeom>
              <a:avLst/>
              <a:gdLst/>
              <a:ahLst/>
              <a:cxnLst/>
              <a:rect l="l" t="t" r="r" b="b"/>
              <a:pathLst>
                <a:path w="7813" h="5587" extrusionOk="0">
                  <a:moveTo>
                    <a:pt x="3190" y="0"/>
                  </a:moveTo>
                  <a:cubicBezTo>
                    <a:pt x="3026" y="0"/>
                    <a:pt x="2851" y="50"/>
                    <a:pt x="2675" y="116"/>
                  </a:cubicBezTo>
                  <a:cubicBezTo>
                    <a:pt x="2584" y="116"/>
                    <a:pt x="2493" y="146"/>
                    <a:pt x="2432" y="177"/>
                  </a:cubicBezTo>
                  <a:cubicBezTo>
                    <a:pt x="2308" y="212"/>
                    <a:pt x="2173" y="227"/>
                    <a:pt x="2039" y="227"/>
                  </a:cubicBezTo>
                  <a:cubicBezTo>
                    <a:pt x="1945" y="227"/>
                    <a:pt x="1852" y="220"/>
                    <a:pt x="1764" y="207"/>
                  </a:cubicBezTo>
                  <a:lnTo>
                    <a:pt x="1642" y="207"/>
                  </a:lnTo>
                  <a:cubicBezTo>
                    <a:pt x="1561" y="207"/>
                    <a:pt x="1493" y="193"/>
                    <a:pt x="1421" y="193"/>
                  </a:cubicBezTo>
                  <a:cubicBezTo>
                    <a:pt x="1385" y="193"/>
                    <a:pt x="1348" y="197"/>
                    <a:pt x="1308" y="207"/>
                  </a:cubicBezTo>
                  <a:cubicBezTo>
                    <a:pt x="1156" y="237"/>
                    <a:pt x="973" y="329"/>
                    <a:pt x="852" y="420"/>
                  </a:cubicBezTo>
                  <a:cubicBezTo>
                    <a:pt x="700" y="541"/>
                    <a:pt x="517" y="724"/>
                    <a:pt x="365" y="876"/>
                  </a:cubicBezTo>
                  <a:cubicBezTo>
                    <a:pt x="305" y="936"/>
                    <a:pt x="244" y="997"/>
                    <a:pt x="183" y="1058"/>
                  </a:cubicBezTo>
                  <a:lnTo>
                    <a:pt x="92" y="1058"/>
                  </a:lnTo>
                  <a:lnTo>
                    <a:pt x="92" y="1088"/>
                  </a:lnTo>
                  <a:cubicBezTo>
                    <a:pt x="122" y="1149"/>
                    <a:pt x="153" y="1210"/>
                    <a:pt x="213" y="1271"/>
                  </a:cubicBezTo>
                  <a:lnTo>
                    <a:pt x="365" y="1484"/>
                  </a:lnTo>
                  <a:lnTo>
                    <a:pt x="365" y="1484"/>
                  </a:lnTo>
                  <a:lnTo>
                    <a:pt x="122" y="1392"/>
                  </a:lnTo>
                  <a:lnTo>
                    <a:pt x="92" y="1392"/>
                  </a:lnTo>
                  <a:lnTo>
                    <a:pt x="61" y="1423"/>
                  </a:lnTo>
                  <a:cubicBezTo>
                    <a:pt x="31" y="1453"/>
                    <a:pt x="1" y="1514"/>
                    <a:pt x="31" y="1544"/>
                  </a:cubicBezTo>
                  <a:cubicBezTo>
                    <a:pt x="61" y="1636"/>
                    <a:pt x="213" y="1696"/>
                    <a:pt x="305" y="1696"/>
                  </a:cubicBezTo>
                  <a:lnTo>
                    <a:pt x="396" y="1727"/>
                  </a:lnTo>
                  <a:cubicBezTo>
                    <a:pt x="487" y="1727"/>
                    <a:pt x="609" y="1757"/>
                    <a:pt x="700" y="1818"/>
                  </a:cubicBezTo>
                  <a:cubicBezTo>
                    <a:pt x="852" y="1909"/>
                    <a:pt x="943" y="2061"/>
                    <a:pt x="1004" y="2213"/>
                  </a:cubicBezTo>
                  <a:lnTo>
                    <a:pt x="1034" y="2304"/>
                  </a:lnTo>
                  <a:cubicBezTo>
                    <a:pt x="1308" y="2791"/>
                    <a:pt x="1794" y="3155"/>
                    <a:pt x="2280" y="3490"/>
                  </a:cubicBezTo>
                  <a:cubicBezTo>
                    <a:pt x="2797" y="3854"/>
                    <a:pt x="3344" y="4250"/>
                    <a:pt x="3587" y="4827"/>
                  </a:cubicBezTo>
                  <a:cubicBezTo>
                    <a:pt x="3587" y="4888"/>
                    <a:pt x="3618" y="4918"/>
                    <a:pt x="3618" y="4979"/>
                  </a:cubicBezTo>
                  <a:cubicBezTo>
                    <a:pt x="3679" y="5070"/>
                    <a:pt x="3709" y="5161"/>
                    <a:pt x="3739" y="5222"/>
                  </a:cubicBezTo>
                  <a:cubicBezTo>
                    <a:pt x="3770" y="5283"/>
                    <a:pt x="3800" y="5313"/>
                    <a:pt x="3831" y="5344"/>
                  </a:cubicBezTo>
                  <a:lnTo>
                    <a:pt x="3891" y="5374"/>
                  </a:lnTo>
                  <a:lnTo>
                    <a:pt x="3952" y="5435"/>
                  </a:lnTo>
                  <a:lnTo>
                    <a:pt x="3983" y="5465"/>
                  </a:lnTo>
                  <a:lnTo>
                    <a:pt x="4074" y="5526"/>
                  </a:lnTo>
                  <a:lnTo>
                    <a:pt x="4104" y="5557"/>
                  </a:lnTo>
                  <a:lnTo>
                    <a:pt x="4165" y="5587"/>
                  </a:lnTo>
                  <a:lnTo>
                    <a:pt x="4195" y="5526"/>
                  </a:lnTo>
                  <a:cubicBezTo>
                    <a:pt x="4256" y="5374"/>
                    <a:pt x="4195" y="5222"/>
                    <a:pt x="4165" y="5101"/>
                  </a:cubicBezTo>
                  <a:cubicBezTo>
                    <a:pt x="4104" y="4918"/>
                    <a:pt x="4043" y="4705"/>
                    <a:pt x="4438" y="4554"/>
                  </a:cubicBezTo>
                  <a:cubicBezTo>
                    <a:pt x="4514" y="4508"/>
                    <a:pt x="4590" y="4493"/>
                    <a:pt x="4663" y="4493"/>
                  </a:cubicBezTo>
                  <a:cubicBezTo>
                    <a:pt x="4735" y="4493"/>
                    <a:pt x="4803" y="4508"/>
                    <a:pt x="4864" y="4523"/>
                  </a:cubicBezTo>
                  <a:cubicBezTo>
                    <a:pt x="4925" y="4538"/>
                    <a:pt x="4978" y="4546"/>
                    <a:pt x="5027" y="4546"/>
                  </a:cubicBezTo>
                  <a:cubicBezTo>
                    <a:pt x="5077" y="4546"/>
                    <a:pt x="5122" y="4538"/>
                    <a:pt x="5168" y="4523"/>
                  </a:cubicBezTo>
                  <a:cubicBezTo>
                    <a:pt x="5290" y="4493"/>
                    <a:pt x="5350" y="4432"/>
                    <a:pt x="5411" y="4341"/>
                  </a:cubicBezTo>
                  <a:cubicBezTo>
                    <a:pt x="5472" y="4280"/>
                    <a:pt x="5502" y="4219"/>
                    <a:pt x="5563" y="4189"/>
                  </a:cubicBezTo>
                  <a:cubicBezTo>
                    <a:pt x="5654" y="4098"/>
                    <a:pt x="5776" y="4037"/>
                    <a:pt x="5867" y="3946"/>
                  </a:cubicBezTo>
                  <a:cubicBezTo>
                    <a:pt x="6080" y="3794"/>
                    <a:pt x="6262" y="3672"/>
                    <a:pt x="6384" y="3459"/>
                  </a:cubicBezTo>
                  <a:cubicBezTo>
                    <a:pt x="6445" y="3368"/>
                    <a:pt x="6475" y="3216"/>
                    <a:pt x="6505" y="3064"/>
                  </a:cubicBezTo>
                  <a:cubicBezTo>
                    <a:pt x="6536" y="2912"/>
                    <a:pt x="6597" y="2760"/>
                    <a:pt x="6657" y="2639"/>
                  </a:cubicBezTo>
                  <a:cubicBezTo>
                    <a:pt x="6840" y="2365"/>
                    <a:pt x="6961" y="2335"/>
                    <a:pt x="7144" y="2243"/>
                  </a:cubicBezTo>
                  <a:cubicBezTo>
                    <a:pt x="7235" y="2213"/>
                    <a:pt x="7326" y="2183"/>
                    <a:pt x="7448" y="2122"/>
                  </a:cubicBezTo>
                  <a:cubicBezTo>
                    <a:pt x="7691" y="1970"/>
                    <a:pt x="7721" y="1879"/>
                    <a:pt x="7812" y="1696"/>
                  </a:cubicBezTo>
                  <a:lnTo>
                    <a:pt x="6019" y="754"/>
                  </a:lnTo>
                  <a:cubicBezTo>
                    <a:pt x="5696" y="605"/>
                    <a:pt x="5394" y="456"/>
                    <a:pt x="5095" y="456"/>
                  </a:cubicBezTo>
                  <a:cubicBezTo>
                    <a:pt x="5028" y="456"/>
                    <a:pt x="4961" y="464"/>
                    <a:pt x="4894" y="481"/>
                  </a:cubicBezTo>
                  <a:cubicBezTo>
                    <a:pt x="4773" y="511"/>
                    <a:pt x="4682" y="572"/>
                    <a:pt x="4560" y="632"/>
                  </a:cubicBezTo>
                  <a:cubicBezTo>
                    <a:pt x="4499" y="693"/>
                    <a:pt x="4408" y="724"/>
                    <a:pt x="4347" y="754"/>
                  </a:cubicBezTo>
                  <a:cubicBezTo>
                    <a:pt x="4279" y="788"/>
                    <a:pt x="4145" y="831"/>
                    <a:pt x="4003" y="831"/>
                  </a:cubicBezTo>
                  <a:cubicBezTo>
                    <a:pt x="3890" y="831"/>
                    <a:pt x="3773" y="804"/>
                    <a:pt x="3679" y="724"/>
                  </a:cubicBezTo>
                  <a:lnTo>
                    <a:pt x="3587" y="693"/>
                  </a:lnTo>
                  <a:lnTo>
                    <a:pt x="3679" y="632"/>
                  </a:lnTo>
                  <a:cubicBezTo>
                    <a:pt x="3770" y="541"/>
                    <a:pt x="3770" y="450"/>
                    <a:pt x="3739" y="359"/>
                  </a:cubicBezTo>
                  <a:cubicBezTo>
                    <a:pt x="3709" y="207"/>
                    <a:pt x="3527" y="55"/>
                    <a:pt x="3375" y="25"/>
                  </a:cubicBezTo>
                  <a:cubicBezTo>
                    <a:pt x="3315" y="8"/>
                    <a:pt x="3253" y="0"/>
                    <a:pt x="3190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2" name="Google Shape;672;p40"/>
            <p:cNvSpPr/>
            <p:nvPr/>
          </p:nvSpPr>
          <p:spPr>
            <a:xfrm>
              <a:off x="2968792" y="3196881"/>
              <a:ext cx="675725" cy="511334"/>
            </a:xfrm>
            <a:custGeom>
              <a:avLst/>
              <a:gdLst/>
              <a:ahLst/>
              <a:cxnLst/>
              <a:rect l="l" t="t" r="r" b="b"/>
              <a:pathLst>
                <a:path w="13618" h="10305" extrusionOk="0">
                  <a:moveTo>
                    <a:pt x="9423" y="0"/>
                  </a:moveTo>
                  <a:lnTo>
                    <a:pt x="9180" y="31"/>
                  </a:lnTo>
                  <a:cubicBezTo>
                    <a:pt x="9119" y="61"/>
                    <a:pt x="9028" y="61"/>
                    <a:pt x="8997" y="91"/>
                  </a:cubicBezTo>
                  <a:cubicBezTo>
                    <a:pt x="8906" y="152"/>
                    <a:pt x="8936" y="274"/>
                    <a:pt x="8967" y="426"/>
                  </a:cubicBezTo>
                  <a:cubicBezTo>
                    <a:pt x="8997" y="608"/>
                    <a:pt x="9058" y="790"/>
                    <a:pt x="8936" y="912"/>
                  </a:cubicBezTo>
                  <a:cubicBezTo>
                    <a:pt x="8906" y="942"/>
                    <a:pt x="8845" y="973"/>
                    <a:pt x="8815" y="973"/>
                  </a:cubicBezTo>
                  <a:lnTo>
                    <a:pt x="8784" y="1003"/>
                  </a:lnTo>
                  <a:lnTo>
                    <a:pt x="8693" y="1003"/>
                  </a:lnTo>
                  <a:lnTo>
                    <a:pt x="8572" y="973"/>
                  </a:lnTo>
                  <a:lnTo>
                    <a:pt x="8541" y="973"/>
                  </a:lnTo>
                  <a:cubicBezTo>
                    <a:pt x="8480" y="942"/>
                    <a:pt x="8450" y="912"/>
                    <a:pt x="8389" y="912"/>
                  </a:cubicBezTo>
                  <a:cubicBezTo>
                    <a:pt x="8359" y="882"/>
                    <a:pt x="8298" y="821"/>
                    <a:pt x="8268" y="790"/>
                  </a:cubicBezTo>
                  <a:cubicBezTo>
                    <a:pt x="8207" y="730"/>
                    <a:pt x="8116" y="669"/>
                    <a:pt x="8025" y="638"/>
                  </a:cubicBezTo>
                  <a:cubicBezTo>
                    <a:pt x="7979" y="608"/>
                    <a:pt x="7918" y="600"/>
                    <a:pt x="7854" y="600"/>
                  </a:cubicBezTo>
                  <a:cubicBezTo>
                    <a:pt x="7789" y="600"/>
                    <a:pt x="7721" y="608"/>
                    <a:pt x="7660" y="608"/>
                  </a:cubicBezTo>
                  <a:lnTo>
                    <a:pt x="5198" y="790"/>
                  </a:lnTo>
                  <a:cubicBezTo>
                    <a:pt x="5113" y="797"/>
                    <a:pt x="5024" y="803"/>
                    <a:pt x="4934" y="803"/>
                  </a:cubicBezTo>
                  <a:cubicBezTo>
                    <a:pt x="4635" y="803"/>
                    <a:pt x="4328" y="743"/>
                    <a:pt x="4164" y="486"/>
                  </a:cubicBezTo>
                  <a:cubicBezTo>
                    <a:pt x="4134" y="426"/>
                    <a:pt x="4104" y="365"/>
                    <a:pt x="4073" y="304"/>
                  </a:cubicBezTo>
                  <a:cubicBezTo>
                    <a:pt x="4073" y="274"/>
                    <a:pt x="4043" y="243"/>
                    <a:pt x="4043" y="213"/>
                  </a:cubicBezTo>
                  <a:lnTo>
                    <a:pt x="4012" y="213"/>
                  </a:lnTo>
                  <a:cubicBezTo>
                    <a:pt x="2675" y="243"/>
                    <a:pt x="1307" y="426"/>
                    <a:pt x="0" y="730"/>
                  </a:cubicBezTo>
                  <a:lnTo>
                    <a:pt x="274" y="1368"/>
                  </a:lnTo>
                  <a:lnTo>
                    <a:pt x="365" y="1307"/>
                  </a:lnTo>
                  <a:lnTo>
                    <a:pt x="395" y="1277"/>
                  </a:lnTo>
                  <a:lnTo>
                    <a:pt x="456" y="1277"/>
                  </a:lnTo>
                  <a:lnTo>
                    <a:pt x="517" y="1307"/>
                  </a:lnTo>
                  <a:cubicBezTo>
                    <a:pt x="608" y="1368"/>
                    <a:pt x="821" y="1429"/>
                    <a:pt x="882" y="1429"/>
                  </a:cubicBezTo>
                  <a:cubicBezTo>
                    <a:pt x="942" y="1429"/>
                    <a:pt x="1003" y="1338"/>
                    <a:pt x="1094" y="1277"/>
                  </a:cubicBezTo>
                  <a:cubicBezTo>
                    <a:pt x="1155" y="1186"/>
                    <a:pt x="1216" y="1094"/>
                    <a:pt x="1338" y="1094"/>
                  </a:cubicBezTo>
                  <a:cubicBezTo>
                    <a:pt x="1371" y="1083"/>
                    <a:pt x="1405" y="1078"/>
                    <a:pt x="1441" y="1078"/>
                  </a:cubicBezTo>
                  <a:cubicBezTo>
                    <a:pt x="1597" y="1078"/>
                    <a:pt x="1766" y="1177"/>
                    <a:pt x="1915" y="1277"/>
                  </a:cubicBezTo>
                  <a:cubicBezTo>
                    <a:pt x="2037" y="1338"/>
                    <a:pt x="2158" y="1398"/>
                    <a:pt x="2249" y="1429"/>
                  </a:cubicBezTo>
                  <a:cubicBezTo>
                    <a:pt x="2341" y="1459"/>
                    <a:pt x="2401" y="1459"/>
                    <a:pt x="2493" y="1459"/>
                  </a:cubicBezTo>
                  <a:cubicBezTo>
                    <a:pt x="2537" y="1448"/>
                    <a:pt x="2586" y="1441"/>
                    <a:pt x="2635" y="1441"/>
                  </a:cubicBezTo>
                  <a:cubicBezTo>
                    <a:pt x="2721" y="1441"/>
                    <a:pt x="2811" y="1462"/>
                    <a:pt x="2888" y="1520"/>
                  </a:cubicBezTo>
                  <a:cubicBezTo>
                    <a:pt x="2979" y="1581"/>
                    <a:pt x="3040" y="1702"/>
                    <a:pt x="3100" y="1824"/>
                  </a:cubicBezTo>
                  <a:cubicBezTo>
                    <a:pt x="3161" y="1945"/>
                    <a:pt x="3222" y="2097"/>
                    <a:pt x="3313" y="2158"/>
                  </a:cubicBezTo>
                  <a:cubicBezTo>
                    <a:pt x="3393" y="2212"/>
                    <a:pt x="3479" y="2234"/>
                    <a:pt x="3567" y="2234"/>
                  </a:cubicBezTo>
                  <a:cubicBezTo>
                    <a:pt x="3780" y="2234"/>
                    <a:pt x="4010" y="2105"/>
                    <a:pt x="4225" y="1976"/>
                  </a:cubicBezTo>
                  <a:cubicBezTo>
                    <a:pt x="4255" y="1945"/>
                    <a:pt x="4316" y="1915"/>
                    <a:pt x="4347" y="1915"/>
                  </a:cubicBezTo>
                  <a:lnTo>
                    <a:pt x="4377" y="1915"/>
                  </a:lnTo>
                  <a:cubicBezTo>
                    <a:pt x="4651" y="1915"/>
                    <a:pt x="4833" y="1763"/>
                    <a:pt x="5015" y="1611"/>
                  </a:cubicBezTo>
                  <a:cubicBezTo>
                    <a:pt x="5167" y="1490"/>
                    <a:pt x="5350" y="1368"/>
                    <a:pt x="5532" y="1338"/>
                  </a:cubicBezTo>
                  <a:cubicBezTo>
                    <a:pt x="5745" y="1338"/>
                    <a:pt x="5836" y="1398"/>
                    <a:pt x="5897" y="1490"/>
                  </a:cubicBezTo>
                  <a:cubicBezTo>
                    <a:pt x="5958" y="1520"/>
                    <a:pt x="5988" y="1550"/>
                    <a:pt x="6049" y="1581"/>
                  </a:cubicBezTo>
                  <a:cubicBezTo>
                    <a:pt x="6383" y="1763"/>
                    <a:pt x="6474" y="1885"/>
                    <a:pt x="6596" y="2067"/>
                  </a:cubicBezTo>
                  <a:cubicBezTo>
                    <a:pt x="6657" y="2158"/>
                    <a:pt x="6718" y="2280"/>
                    <a:pt x="6839" y="2401"/>
                  </a:cubicBezTo>
                  <a:cubicBezTo>
                    <a:pt x="7022" y="2584"/>
                    <a:pt x="7143" y="2614"/>
                    <a:pt x="7356" y="2675"/>
                  </a:cubicBezTo>
                  <a:cubicBezTo>
                    <a:pt x="7417" y="2675"/>
                    <a:pt x="7508" y="2705"/>
                    <a:pt x="7599" y="2736"/>
                  </a:cubicBezTo>
                  <a:cubicBezTo>
                    <a:pt x="8085" y="2888"/>
                    <a:pt x="8116" y="3009"/>
                    <a:pt x="8207" y="3435"/>
                  </a:cubicBezTo>
                  <a:cubicBezTo>
                    <a:pt x="8207" y="3496"/>
                    <a:pt x="8237" y="3526"/>
                    <a:pt x="8237" y="3587"/>
                  </a:cubicBezTo>
                  <a:cubicBezTo>
                    <a:pt x="8268" y="3769"/>
                    <a:pt x="8359" y="3891"/>
                    <a:pt x="8450" y="4043"/>
                  </a:cubicBezTo>
                  <a:cubicBezTo>
                    <a:pt x="8541" y="4195"/>
                    <a:pt x="8632" y="4377"/>
                    <a:pt x="8663" y="4529"/>
                  </a:cubicBezTo>
                  <a:cubicBezTo>
                    <a:pt x="8693" y="4681"/>
                    <a:pt x="8663" y="4803"/>
                    <a:pt x="8602" y="4924"/>
                  </a:cubicBezTo>
                  <a:cubicBezTo>
                    <a:pt x="8572" y="5046"/>
                    <a:pt x="8541" y="5167"/>
                    <a:pt x="8602" y="5350"/>
                  </a:cubicBezTo>
                  <a:cubicBezTo>
                    <a:pt x="8688" y="5522"/>
                    <a:pt x="9178" y="5963"/>
                    <a:pt x="9464" y="5963"/>
                  </a:cubicBezTo>
                  <a:cubicBezTo>
                    <a:pt x="9481" y="5963"/>
                    <a:pt x="9498" y="5961"/>
                    <a:pt x="9514" y="5958"/>
                  </a:cubicBezTo>
                  <a:cubicBezTo>
                    <a:pt x="9544" y="5958"/>
                    <a:pt x="9636" y="5927"/>
                    <a:pt x="9636" y="5775"/>
                  </a:cubicBezTo>
                  <a:lnTo>
                    <a:pt x="9696" y="5471"/>
                  </a:lnTo>
                  <a:lnTo>
                    <a:pt x="9788" y="5775"/>
                  </a:lnTo>
                  <a:cubicBezTo>
                    <a:pt x="9848" y="6018"/>
                    <a:pt x="9909" y="6322"/>
                    <a:pt x="10000" y="6657"/>
                  </a:cubicBezTo>
                  <a:cubicBezTo>
                    <a:pt x="10122" y="7356"/>
                    <a:pt x="10304" y="8177"/>
                    <a:pt x="10639" y="8541"/>
                  </a:cubicBezTo>
                  <a:cubicBezTo>
                    <a:pt x="10699" y="8602"/>
                    <a:pt x="10821" y="8663"/>
                    <a:pt x="10943" y="8724"/>
                  </a:cubicBezTo>
                  <a:cubicBezTo>
                    <a:pt x="11034" y="8784"/>
                    <a:pt x="11155" y="8815"/>
                    <a:pt x="11247" y="8906"/>
                  </a:cubicBezTo>
                  <a:cubicBezTo>
                    <a:pt x="11520" y="9119"/>
                    <a:pt x="11642" y="9362"/>
                    <a:pt x="11763" y="9666"/>
                  </a:cubicBezTo>
                  <a:cubicBezTo>
                    <a:pt x="11854" y="9818"/>
                    <a:pt x="11885" y="9970"/>
                    <a:pt x="11915" y="10061"/>
                  </a:cubicBezTo>
                  <a:cubicBezTo>
                    <a:pt x="11989" y="10228"/>
                    <a:pt x="12007" y="10304"/>
                    <a:pt x="12133" y="10304"/>
                  </a:cubicBezTo>
                  <a:cubicBezTo>
                    <a:pt x="12214" y="10304"/>
                    <a:pt x="12340" y="10273"/>
                    <a:pt x="12554" y="10213"/>
                  </a:cubicBezTo>
                  <a:cubicBezTo>
                    <a:pt x="12675" y="10183"/>
                    <a:pt x="12766" y="10152"/>
                    <a:pt x="12857" y="10122"/>
                  </a:cubicBezTo>
                  <a:cubicBezTo>
                    <a:pt x="13222" y="10061"/>
                    <a:pt x="13313" y="10031"/>
                    <a:pt x="13405" y="9575"/>
                  </a:cubicBezTo>
                  <a:cubicBezTo>
                    <a:pt x="13617" y="8420"/>
                    <a:pt x="13526" y="7417"/>
                    <a:pt x="13101" y="6474"/>
                  </a:cubicBezTo>
                  <a:cubicBezTo>
                    <a:pt x="12857" y="5897"/>
                    <a:pt x="12493" y="5259"/>
                    <a:pt x="12037" y="4711"/>
                  </a:cubicBezTo>
                  <a:cubicBezTo>
                    <a:pt x="11854" y="4468"/>
                    <a:pt x="11794" y="4256"/>
                    <a:pt x="11733" y="4043"/>
                  </a:cubicBezTo>
                  <a:cubicBezTo>
                    <a:pt x="11672" y="3860"/>
                    <a:pt x="11642" y="3678"/>
                    <a:pt x="11490" y="3465"/>
                  </a:cubicBezTo>
                  <a:cubicBezTo>
                    <a:pt x="11307" y="3161"/>
                    <a:pt x="11125" y="2857"/>
                    <a:pt x="10912" y="2553"/>
                  </a:cubicBezTo>
                  <a:cubicBezTo>
                    <a:pt x="10395" y="1733"/>
                    <a:pt x="9818" y="882"/>
                    <a:pt x="9423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3" name="Google Shape;673;p40"/>
            <p:cNvSpPr/>
            <p:nvPr/>
          </p:nvSpPr>
          <p:spPr>
            <a:xfrm>
              <a:off x="2747038" y="2649366"/>
              <a:ext cx="613899" cy="218725"/>
            </a:xfrm>
            <a:custGeom>
              <a:avLst/>
              <a:gdLst/>
              <a:ahLst/>
              <a:cxnLst/>
              <a:rect l="l" t="t" r="r" b="b"/>
              <a:pathLst>
                <a:path w="12372" h="4408" extrusionOk="0">
                  <a:moveTo>
                    <a:pt x="12281" y="1"/>
                  </a:moveTo>
                  <a:cubicBezTo>
                    <a:pt x="11977" y="31"/>
                    <a:pt x="11673" y="92"/>
                    <a:pt x="11399" y="122"/>
                  </a:cubicBezTo>
                  <a:cubicBezTo>
                    <a:pt x="11065" y="153"/>
                    <a:pt x="10731" y="183"/>
                    <a:pt x="10427" y="213"/>
                  </a:cubicBezTo>
                  <a:cubicBezTo>
                    <a:pt x="10092" y="274"/>
                    <a:pt x="9758" y="305"/>
                    <a:pt x="9424" y="335"/>
                  </a:cubicBezTo>
                  <a:lnTo>
                    <a:pt x="9363" y="335"/>
                  </a:lnTo>
                  <a:cubicBezTo>
                    <a:pt x="8998" y="396"/>
                    <a:pt x="8664" y="456"/>
                    <a:pt x="8299" y="487"/>
                  </a:cubicBezTo>
                  <a:cubicBezTo>
                    <a:pt x="7630" y="608"/>
                    <a:pt x="6962" y="730"/>
                    <a:pt x="6323" y="882"/>
                  </a:cubicBezTo>
                  <a:lnTo>
                    <a:pt x="4013" y="1338"/>
                  </a:lnTo>
                  <a:cubicBezTo>
                    <a:pt x="3648" y="1429"/>
                    <a:pt x="3284" y="1490"/>
                    <a:pt x="2919" y="1551"/>
                  </a:cubicBezTo>
                  <a:cubicBezTo>
                    <a:pt x="2737" y="1581"/>
                    <a:pt x="2585" y="1581"/>
                    <a:pt x="2433" y="1581"/>
                  </a:cubicBezTo>
                  <a:cubicBezTo>
                    <a:pt x="2372" y="1581"/>
                    <a:pt x="2311" y="1581"/>
                    <a:pt x="2281" y="1612"/>
                  </a:cubicBezTo>
                  <a:lnTo>
                    <a:pt x="1338" y="1612"/>
                  </a:lnTo>
                  <a:lnTo>
                    <a:pt x="1278" y="1672"/>
                  </a:lnTo>
                  <a:lnTo>
                    <a:pt x="1217" y="1763"/>
                  </a:lnTo>
                  <a:cubicBezTo>
                    <a:pt x="1186" y="1794"/>
                    <a:pt x="1126" y="1855"/>
                    <a:pt x="1065" y="1885"/>
                  </a:cubicBezTo>
                  <a:cubicBezTo>
                    <a:pt x="1034" y="1885"/>
                    <a:pt x="1004" y="1915"/>
                    <a:pt x="974" y="1915"/>
                  </a:cubicBezTo>
                  <a:cubicBezTo>
                    <a:pt x="913" y="1946"/>
                    <a:pt x="852" y="1946"/>
                    <a:pt x="822" y="1976"/>
                  </a:cubicBezTo>
                  <a:cubicBezTo>
                    <a:pt x="761" y="2037"/>
                    <a:pt x="730" y="2159"/>
                    <a:pt x="700" y="2250"/>
                  </a:cubicBezTo>
                  <a:lnTo>
                    <a:pt x="548" y="2949"/>
                  </a:lnTo>
                  <a:lnTo>
                    <a:pt x="426" y="2949"/>
                  </a:lnTo>
                  <a:cubicBezTo>
                    <a:pt x="426" y="3010"/>
                    <a:pt x="426" y="3071"/>
                    <a:pt x="396" y="3101"/>
                  </a:cubicBezTo>
                  <a:cubicBezTo>
                    <a:pt x="396" y="3162"/>
                    <a:pt x="396" y="3192"/>
                    <a:pt x="396" y="3253"/>
                  </a:cubicBezTo>
                  <a:cubicBezTo>
                    <a:pt x="366" y="3314"/>
                    <a:pt x="366" y="3374"/>
                    <a:pt x="366" y="3435"/>
                  </a:cubicBezTo>
                  <a:cubicBezTo>
                    <a:pt x="335" y="3466"/>
                    <a:pt x="335" y="3526"/>
                    <a:pt x="335" y="3557"/>
                  </a:cubicBezTo>
                  <a:cubicBezTo>
                    <a:pt x="305" y="3618"/>
                    <a:pt x="274" y="3709"/>
                    <a:pt x="274" y="3770"/>
                  </a:cubicBezTo>
                  <a:lnTo>
                    <a:pt x="244" y="3861"/>
                  </a:lnTo>
                  <a:cubicBezTo>
                    <a:pt x="214" y="3952"/>
                    <a:pt x="153" y="4074"/>
                    <a:pt x="123" y="4165"/>
                  </a:cubicBezTo>
                  <a:cubicBezTo>
                    <a:pt x="92" y="4226"/>
                    <a:pt x="62" y="4317"/>
                    <a:pt x="1" y="4408"/>
                  </a:cubicBezTo>
                  <a:lnTo>
                    <a:pt x="92" y="4378"/>
                  </a:lnTo>
                  <a:cubicBezTo>
                    <a:pt x="366" y="4347"/>
                    <a:pt x="639" y="4317"/>
                    <a:pt x="943" y="4317"/>
                  </a:cubicBezTo>
                  <a:lnTo>
                    <a:pt x="1004" y="4317"/>
                  </a:lnTo>
                  <a:cubicBezTo>
                    <a:pt x="1308" y="4286"/>
                    <a:pt x="1582" y="4256"/>
                    <a:pt x="1885" y="4256"/>
                  </a:cubicBezTo>
                  <a:cubicBezTo>
                    <a:pt x="2189" y="4226"/>
                    <a:pt x="2524" y="4226"/>
                    <a:pt x="2858" y="4195"/>
                  </a:cubicBezTo>
                  <a:cubicBezTo>
                    <a:pt x="3162" y="4165"/>
                    <a:pt x="3466" y="4165"/>
                    <a:pt x="3770" y="4104"/>
                  </a:cubicBezTo>
                  <a:cubicBezTo>
                    <a:pt x="4256" y="4043"/>
                    <a:pt x="4743" y="3952"/>
                    <a:pt x="5199" y="3830"/>
                  </a:cubicBezTo>
                  <a:cubicBezTo>
                    <a:pt x="5685" y="3739"/>
                    <a:pt x="6171" y="3648"/>
                    <a:pt x="6658" y="3557"/>
                  </a:cubicBezTo>
                  <a:lnTo>
                    <a:pt x="6810" y="3557"/>
                  </a:lnTo>
                  <a:lnTo>
                    <a:pt x="6870" y="3526"/>
                  </a:lnTo>
                  <a:cubicBezTo>
                    <a:pt x="7144" y="3496"/>
                    <a:pt x="7417" y="3496"/>
                    <a:pt x="7691" y="3466"/>
                  </a:cubicBezTo>
                  <a:lnTo>
                    <a:pt x="8542" y="3466"/>
                  </a:lnTo>
                  <a:lnTo>
                    <a:pt x="8542" y="3435"/>
                  </a:lnTo>
                  <a:cubicBezTo>
                    <a:pt x="8573" y="3314"/>
                    <a:pt x="8603" y="3222"/>
                    <a:pt x="8633" y="3131"/>
                  </a:cubicBezTo>
                  <a:cubicBezTo>
                    <a:pt x="8664" y="3010"/>
                    <a:pt x="8694" y="2888"/>
                    <a:pt x="8785" y="2797"/>
                  </a:cubicBezTo>
                  <a:cubicBezTo>
                    <a:pt x="8937" y="2675"/>
                    <a:pt x="9120" y="2645"/>
                    <a:pt x="9272" y="2584"/>
                  </a:cubicBezTo>
                  <a:cubicBezTo>
                    <a:pt x="9424" y="2584"/>
                    <a:pt x="9545" y="2554"/>
                    <a:pt x="9667" y="2463"/>
                  </a:cubicBezTo>
                  <a:cubicBezTo>
                    <a:pt x="9728" y="2402"/>
                    <a:pt x="9788" y="2341"/>
                    <a:pt x="9849" y="2250"/>
                  </a:cubicBezTo>
                  <a:cubicBezTo>
                    <a:pt x="9910" y="2159"/>
                    <a:pt x="9971" y="2098"/>
                    <a:pt x="10032" y="2037"/>
                  </a:cubicBezTo>
                  <a:cubicBezTo>
                    <a:pt x="10153" y="1915"/>
                    <a:pt x="10335" y="1824"/>
                    <a:pt x="10487" y="1763"/>
                  </a:cubicBezTo>
                  <a:lnTo>
                    <a:pt x="12129" y="1064"/>
                  </a:lnTo>
                  <a:cubicBezTo>
                    <a:pt x="12220" y="1004"/>
                    <a:pt x="12342" y="973"/>
                    <a:pt x="12372" y="882"/>
                  </a:cubicBezTo>
                  <a:cubicBezTo>
                    <a:pt x="12372" y="821"/>
                    <a:pt x="12372" y="760"/>
                    <a:pt x="12372" y="700"/>
                  </a:cubicBezTo>
                  <a:lnTo>
                    <a:pt x="12281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4" name="Google Shape;674;p40"/>
            <p:cNvSpPr/>
            <p:nvPr/>
          </p:nvSpPr>
          <p:spPr>
            <a:xfrm>
              <a:off x="3178438" y="2570916"/>
              <a:ext cx="601791" cy="285117"/>
            </a:xfrm>
            <a:custGeom>
              <a:avLst/>
              <a:gdLst/>
              <a:ahLst/>
              <a:cxnLst/>
              <a:rect l="l" t="t" r="r" b="b"/>
              <a:pathLst>
                <a:path w="12128" h="5746" extrusionOk="0">
                  <a:moveTo>
                    <a:pt x="11672" y="1"/>
                  </a:moveTo>
                  <a:cubicBezTo>
                    <a:pt x="11490" y="31"/>
                    <a:pt x="11277" y="92"/>
                    <a:pt x="11064" y="123"/>
                  </a:cubicBezTo>
                  <a:cubicBezTo>
                    <a:pt x="10669" y="214"/>
                    <a:pt x="10243" y="305"/>
                    <a:pt x="9818" y="396"/>
                  </a:cubicBezTo>
                  <a:cubicBezTo>
                    <a:pt x="9605" y="457"/>
                    <a:pt x="9392" y="487"/>
                    <a:pt x="9180" y="548"/>
                  </a:cubicBezTo>
                  <a:cubicBezTo>
                    <a:pt x="8754" y="639"/>
                    <a:pt x="8329" y="730"/>
                    <a:pt x="7873" y="822"/>
                  </a:cubicBezTo>
                  <a:cubicBezTo>
                    <a:pt x="7629" y="852"/>
                    <a:pt x="7356" y="913"/>
                    <a:pt x="7082" y="974"/>
                  </a:cubicBezTo>
                  <a:cubicBezTo>
                    <a:pt x="6687" y="1034"/>
                    <a:pt x="6322" y="1126"/>
                    <a:pt x="5897" y="1186"/>
                  </a:cubicBezTo>
                  <a:cubicBezTo>
                    <a:pt x="5623" y="1247"/>
                    <a:pt x="5319" y="1278"/>
                    <a:pt x="5046" y="1338"/>
                  </a:cubicBezTo>
                  <a:cubicBezTo>
                    <a:pt x="4742" y="1399"/>
                    <a:pt x="4407" y="1430"/>
                    <a:pt x="4104" y="1490"/>
                  </a:cubicBezTo>
                  <a:lnTo>
                    <a:pt x="4043" y="1490"/>
                  </a:lnTo>
                  <a:lnTo>
                    <a:pt x="3921" y="1521"/>
                  </a:lnTo>
                  <a:cubicBezTo>
                    <a:pt x="3860" y="1521"/>
                    <a:pt x="3800" y="1551"/>
                    <a:pt x="3739" y="1551"/>
                  </a:cubicBezTo>
                  <a:lnTo>
                    <a:pt x="3800" y="2281"/>
                  </a:lnTo>
                  <a:cubicBezTo>
                    <a:pt x="3830" y="2341"/>
                    <a:pt x="3830" y="2433"/>
                    <a:pt x="3800" y="2524"/>
                  </a:cubicBezTo>
                  <a:cubicBezTo>
                    <a:pt x="3739" y="2645"/>
                    <a:pt x="3587" y="2737"/>
                    <a:pt x="3496" y="2767"/>
                  </a:cubicBezTo>
                  <a:lnTo>
                    <a:pt x="1854" y="3466"/>
                  </a:lnTo>
                  <a:cubicBezTo>
                    <a:pt x="1702" y="3527"/>
                    <a:pt x="1550" y="3588"/>
                    <a:pt x="1429" y="3709"/>
                  </a:cubicBezTo>
                  <a:cubicBezTo>
                    <a:pt x="1368" y="3770"/>
                    <a:pt x="1338" y="3831"/>
                    <a:pt x="1277" y="3892"/>
                  </a:cubicBezTo>
                  <a:cubicBezTo>
                    <a:pt x="1216" y="3983"/>
                    <a:pt x="1155" y="4104"/>
                    <a:pt x="1034" y="4165"/>
                  </a:cubicBezTo>
                  <a:cubicBezTo>
                    <a:pt x="912" y="4256"/>
                    <a:pt x="760" y="4287"/>
                    <a:pt x="638" y="4317"/>
                  </a:cubicBezTo>
                  <a:cubicBezTo>
                    <a:pt x="456" y="4348"/>
                    <a:pt x="304" y="4378"/>
                    <a:pt x="213" y="4469"/>
                  </a:cubicBezTo>
                  <a:cubicBezTo>
                    <a:pt x="152" y="4560"/>
                    <a:pt x="91" y="4652"/>
                    <a:pt x="61" y="4773"/>
                  </a:cubicBezTo>
                  <a:cubicBezTo>
                    <a:pt x="61" y="4834"/>
                    <a:pt x="30" y="4925"/>
                    <a:pt x="0" y="5016"/>
                  </a:cubicBezTo>
                  <a:lnTo>
                    <a:pt x="0" y="5047"/>
                  </a:lnTo>
                  <a:cubicBezTo>
                    <a:pt x="213" y="5047"/>
                    <a:pt x="456" y="5047"/>
                    <a:pt x="669" y="5077"/>
                  </a:cubicBezTo>
                  <a:lnTo>
                    <a:pt x="730" y="5077"/>
                  </a:lnTo>
                  <a:cubicBezTo>
                    <a:pt x="973" y="5077"/>
                    <a:pt x="1246" y="5077"/>
                    <a:pt x="1489" y="5107"/>
                  </a:cubicBezTo>
                  <a:lnTo>
                    <a:pt x="1702" y="5107"/>
                  </a:lnTo>
                  <a:cubicBezTo>
                    <a:pt x="1733" y="5047"/>
                    <a:pt x="1793" y="5016"/>
                    <a:pt x="1854" y="4955"/>
                  </a:cubicBezTo>
                  <a:cubicBezTo>
                    <a:pt x="2006" y="4773"/>
                    <a:pt x="2189" y="4591"/>
                    <a:pt x="2371" y="4469"/>
                  </a:cubicBezTo>
                  <a:cubicBezTo>
                    <a:pt x="2523" y="4378"/>
                    <a:pt x="2675" y="4256"/>
                    <a:pt x="2888" y="4226"/>
                  </a:cubicBezTo>
                  <a:cubicBezTo>
                    <a:pt x="3009" y="4226"/>
                    <a:pt x="3131" y="4226"/>
                    <a:pt x="3252" y="4256"/>
                  </a:cubicBezTo>
                  <a:lnTo>
                    <a:pt x="3374" y="4256"/>
                  </a:lnTo>
                  <a:cubicBezTo>
                    <a:pt x="3427" y="4265"/>
                    <a:pt x="3483" y="4269"/>
                    <a:pt x="3541" y="4269"/>
                  </a:cubicBezTo>
                  <a:cubicBezTo>
                    <a:pt x="3681" y="4269"/>
                    <a:pt x="3831" y="4247"/>
                    <a:pt x="3982" y="4226"/>
                  </a:cubicBezTo>
                  <a:cubicBezTo>
                    <a:pt x="4073" y="4196"/>
                    <a:pt x="4134" y="4165"/>
                    <a:pt x="4225" y="4135"/>
                  </a:cubicBezTo>
                  <a:cubicBezTo>
                    <a:pt x="4412" y="4088"/>
                    <a:pt x="4598" y="4024"/>
                    <a:pt x="4799" y="4024"/>
                  </a:cubicBezTo>
                  <a:cubicBezTo>
                    <a:pt x="4859" y="4024"/>
                    <a:pt x="4921" y="4029"/>
                    <a:pt x="4985" y="4044"/>
                  </a:cubicBezTo>
                  <a:cubicBezTo>
                    <a:pt x="5198" y="4104"/>
                    <a:pt x="5411" y="4287"/>
                    <a:pt x="5441" y="4500"/>
                  </a:cubicBezTo>
                  <a:cubicBezTo>
                    <a:pt x="5471" y="4621"/>
                    <a:pt x="5471" y="4743"/>
                    <a:pt x="5411" y="4834"/>
                  </a:cubicBezTo>
                  <a:cubicBezTo>
                    <a:pt x="5457" y="4857"/>
                    <a:pt x="5508" y="4867"/>
                    <a:pt x="5563" y="4867"/>
                  </a:cubicBezTo>
                  <a:cubicBezTo>
                    <a:pt x="5653" y="4867"/>
                    <a:pt x="5754" y="4841"/>
                    <a:pt x="5866" y="4803"/>
                  </a:cubicBezTo>
                  <a:cubicBezTo>
                    <a:pt x="5927" y="4773"/>
                    <a:pt x="6018" y="4743"/>
                    <a:pt x="6079" y="4682"/>
                  </a:cubicBezTo>
                  <a:cubicBezTo>
                    <a:pt x="6201" y="4621"/>
                    <a:pt x="6322" y="4560"/>
                    <a:pt x="6444" y="4530"/>
                  </a:cubicBezTo>
                  <a:cubicBezTo>
                    <a:pt x="6535" y="4500"/>
                    <a:pt x="6596" y="4500"/>
                    <a:pt x="6687" y="4500"/>
                  </a:cubicBezTo>
                  <a:lnTo>
                    <a:pt x="6718" y="4500"/>
                  </a:lnTo>
                  <a:cubicBezTo>
                    <a:pt x="6778" y="4500"/>
                    <a:pt x="6870" y="4500"/>
                    <a:pt x="6930" y="4530"/>
                  </a:cubicBezTo>
                  <a:lnTo>
                    <a:pt x="6961" y="4530"/>
                  </a:lnTo>
                  <a:cubicBezTo>
                    <a:pt x="7022" y="4560"/>
                    <a:pt x="7082" y="4560"/>
                    <a:pt x="7143" y="4591"/>
                  </a:cubicBezTo>
                  <a:lnTo>
                    <a:pt x="7204" y="4591"/>
                  </a:lnTo>
                  <a:cubicBezTo>
                    <a:pt x="7265" y="4621"/>
                    <a:pt x="7325" y="4652"/>
                    <a:pt x="7386" y="4682"/>
                  </a:cubicBezTo>
                  <a:lnTo>
                    <a:pt x="7447" y="4712"/>
                  </a:lnTo>
                  <a:lnTo>
                    <a:pt x="7660" y="4803"/>
                  </a:lnTo>
                  <a:lnTo>
                    <a:pt x="9453" y="5746"/>
                  </a:lnTo>
                  <a:lnTo>
                    <a:pt x="9484" y="5685"/>
                  </a:lnTo>
                  <a:cubicBezTo>
                    <a:pt x="9636" y="5411"/>
                    <a:pt x="9757" y="5320"/>
                    <a:pt x="9939" y="5199"/>
                  </a:cubicBezTo>
                  <a:cubicBezTo>
                    <a:pt x="10000" y="5138"/>
                    <a:pt x="10091" y="5077"/>
                    <a:pt x="10183" y="5016"/>
                  </a:cubicBezTo>
                  <a:cubicBezTo>
                    <a:pt x="10456" y="4743"/>
                    <a:pt x="10791" y="4104"/>
                    <a:pt x="10912" y="3861"/>
                  </a:cubicBezTo>
                  <a:lnTo>
                    <a:pt x="10943" y="3831"/>
                  </a:lnTo>
                  <a:lnTo>
                    <a:pt x="10973" y="3831"/>
                  </a:lnTo>
                  <a:cubicBezTo>
                    <a:pt x="11125" y="3800"/>
                    <a:pt x="11216" y="3709"/>
                    <a:pt x="11216" y="3648"/>
                  </a:cubicBezTo>
                  <a:cubicBezTo>
                    <a:pt x="11216" y="3588"/>
                    <a:pt x="11186" y="3527"/>
                    <a:pt x="11064" y="3466"/>
                  </a:cubicBezTo>
                  <a:lnTo>
                    <a:pt x="11003" y="3436"/>
                  </a:lnTo>
                  <a:lnTo>
                    <a:pt x="11034" y="3375"/>
                  </a:lnTo>
                  <a:cubicBezTo>
                    <a:pt x="11155" y="3193"/>
                    <a:pt x="11064" y="3071"/>
                    <a:pt x="10851" y="2919"/>
                  </a:cubicBezTo>
                  <a:cubicBezTo>
                    <a:pt x="10760" y="2828"/>
                    <a:pt x="10639" y="2737"/>
                    <a:pt x="10639" y="2615"/>
                  </a:cubicBezTo>
                  <a:cubicBezTo>
                    <a:pt x="10639" y="2493"/>
                    <a:pt x="10730" y="2402"/>
                    <a:pt x="10912" y="2281"/>
                  </a:cubicBezTo>
                  <a:cubicBezTo>
                    <a:pt x="10983" y="2245"/>
                    <a:pt x="11086" y="2230"/>
                    <a:pt x="11201" y="2230"/>
                  </a:cubicBezTo>
                  <a:cubicBezTo>
                    <a:pt x="11283" y="2230"/>
                    <a:pt x="11371" y="2238"/>
                    <a:pt x="11459" y="2250"/>
                  </a:cubicBezTo>
                  <a:cubicBezTo>
                    <a:pt x="11530" y="2250"/>
                    <a:pt x="11608" y="2254"/>
                    <a:pt x="11684" y="2254"/>
                  </a:cubicBezTo>
                  <a:cubicBezTo>
                    <a:pt x="11838" y="2254"/>
                    <a:pt x="11986" y="2240"/>
                    <a:pt x="12067" y="2159"/>
                  </a:cubicBezTo>
                  <a:cubicBezTo>
                    <a:pt x="12098" y="2129"/>
                    <a:pt x="12128" y="2068"/>
                    <a:pt x="12098" y="1977"/>
                  </a:cubicBezTo>
                  <a:cubicBezTo>
                    <a:pt x="11946" y="1977"/>
                    <a:pt x="11763" y="1916"/>
                    <a:pt x="11550" y="1855"/>
                  </a:cubicBezTo>
                  <a:cubicBezTo>
                    <a:pt x="11459" y="1855"/>
                    <a:pt x="11368" y="1825"/>
                    <a:pt x="11277" y="1794"/>
                  </a:cubicBezTo>
                  <a:lnTo>
                    <a:pt x="11247" y="1794"/>
                  </a:lnTo>
                  <a:cubicBezTo>
                    <a:pt x="11003" y="1764"/>
                    <a:pt x="10730" y="1703"/>
                    <a:pt x="10578" y="1521"/>
                  </a:cubicBezTo>
                  <a:cubicBezTo>
                    <a:pt x="10517" y="1399"/>
                    <a:pt x="10487" y="1278"/>
                    <a:pt x="10517" y="1126"/>
                  </a:cubicBezTo>
                  <a:lnTo>
                    <a:pt x="10547" y="1034"/>
                  </a:lnTo>
                  <a:lnTo>
                    <a:pt x="10608" y="1065"/>
                  </a:lnTo>
                  <a:cubicBezTo>
                    <a:pt x="10679" y="1085"/>
                    <a:pt x="10750" y="1095"/>
                    <a:pt x="10821" y="1095"/>
                  </a:cubicBezTo>
                  <a:cubicBezTo>
                    <a:pt x="10963" y="1095"/>
                    <a:pt x="11105" y="1055"/>
                    <a:pt x="11247" y="974"/>
                  </a:cubicBezTo>
                  <a:lnTo>
                    <a:pt x="11277" y="943"/>
                  </a:lnTo>
                  <a:cubicBezTo>
                    <a:pt x="11338" y="852"/>
                    <a:pt x="11398" y="730"/>
                    <a:pt x="11459" y="700"/>
                  </a:cubicBezTo>
                  <a:cubicBezTo>
                    <a:pt x="11520" y="670"/>
                    <a:pt x="11581" y="670"/>
                    <a:pt x="11642" y="670"/>
                  </a:cubicBezTo>
                  <a:cubicBezTo>
                    <a:pt x="11702" y="670"/>
                    <a:pt x="11733" y="670"/>
                    <a:pt x="11763" y="639"/>
                  </a:cubicBezTo>
                  <a:cubicBezTo>
                    <a:pt x="11824" y="578"/>
                    <a:pt x="11885" y="518"/>
                    <a:pt x="11885" y="427"/>
                  </a:cubicBezTo>
                  <a:cubicBezTo>
                    <a:pt x="11885" y="275"/>
                    <a:pt x="11794" y="123"/>
                    <a:pt x="1167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5" name="Google Shape;675;p40"/>
            <p:cNvSpPr/>
            <p:nvPr/>
          </p:nvSpPr>
          <p:spPr>
            <a:xfrm>
              <a:off x="3547962" y="2141101"/>
              <a:ext cx="262440" cy="295140"/>
            </a:xfrm>
            <a:custGeom>
              <a:avLst/>
              <a:gdLst/>
              <a:ahLst/>
              <a:cxnLst/>
              <a:rect l="l" t="t" r="r" b="b"/>
              <a:pathLst>
                <a:path w="5289" h="5948" extrusionOk="0">
                  <a:moveTo>
                    <a:pt x="3800" y="0"/>
                  </a:moveTo>
                  <a:cubicBezTo>
                    <a:pt x="3769" y="91"/>
                    <a:pt x="3769" y="122"/>
                    <a:pt x="3739" y="183"/>
                  </a:cubicBezTo>
                  <a:cubicBezTo>
                    <a:pt x="3739" y="243"/>
                    <a:pt x="3708" y="274"/>
                    <a:pt x="3708" y="304"/>
                  </a:cubicBezTo>
                  <a:cubicBezTo>
                    <a:pt x="3678" y="426"/>
                    <a:pt x="3617" y="547"/>
                    <a:pt x="3587" y="639"/>
                  </a:cubicBezTo>
                  <a:cubicBezTo>
                    <a:pt x="3465" y="882"/>
                    <a:pt x="3404" y="1064"/>
                    <a:pt x="3496" y="1216"/>
                  </a:cubicBezTo>
                  <a:cubicBezTo>
                    <a:pt x="3526" y="1246"/>
                    <a:pt x="3587" y="1277"/>
                    <a:pt x="3617" y="1307"/>
                  </a:cubicBezTo>
                  <a:lnTo>
                    <a:pt x="3648" y="1338"/>
                  </a:lnTo>
                  <a:cubicBezTo>
                    <a:pt x="3860" y="1459"/>
                    <a:pt x="4012" y="1642"/>
                    <a:pt x="4134" y="1854"/>
                  </a:cubicBezTo>
                  <a:cubicBezTo>
                    <a:pt x="4195" y="1946"/>
                    <a:pt x="4255" y="2067"/>
                    <a:pt x="4225" y="2189"/>
                  </a:cubicBezTo>
                  <a:cubicBezTo>
                    <a:pt x="4225" y="2280"/>
                    <a:pt x="4164" y="2341"/>
                    <a:pt x="4134" y="2401"/>
                  </a:cubicBezTo>
                  <a:lnTo>
                    <a:pt x="3678" y="3040"/>
                  </a:lnTo>
                  <a:lnTo>
                    <a:pt x="3648" y="3070"/>
                  </a:lnTo>
                  <a:cubicBezTo>
                    <a:pt x="2492" y="3313"/>
                    <a:pt x="1337" y="3587"/>
                    <a:pt x="182" y="3860"/>
                  </a:cubicBezTo>
                  <a:lnTo>
                    <a:pt x="122" y="3860"/>
                  </a:lnTo>
                  <a:lnTo>
                    <a:pt x="0" y="3891"/>
                  </a:lnTo>
                  <a:lnTo>
                    <a:pt x="30" y="3952"/>
                  </a:lnTo>
                  <a:lnTo>
                    <a:pt x="91" y="4012"/>
                  </a:lnTo>
                  <a:cubicBezTo>
                    <a:pt x="122" y="4043"/>
                    <a:pt x="182" y="4104"/>
                    <a:pt x="213" y="4134"/>
                  </a:cubicBezTo>
                  <a:cubicBezTo>
                    <a:pt x="274" y="4164"/>
                    <a:pt x="365" y="4195"/>
                    <a:pt x="426" y="4225"/>
                  </a:cubicBezTo>
                  <a:lnTo>
                    <a:pt x="517" y="4256"/>
                  </a:lnTo>
                  <a:cubicBezTo>
                    <a:pt x="608" y="4256"/>
                    <a:pt x="669" y="4286"/>
                    <a:pt x="790" y="4286"/>
                  </a:cubicBezTo>
                  <a:cubicBezTo>
                    <a:pt x="821" y="4286"/>
                    <a:pt x="882" y="4286"/>
                    <a:pt x="942" y="4316"/>
                  </a:cubicBezTo>
                  <a:cubicBezTo>
                    <a:pt x="1033" y="4377"/>
                    <a:pt x="1033" y="4468"/>
                    <a:pt x="1064" y="4560"/>
                  </a:cubicBezTo>
                  <a:cubicBezTo>
                    <a:pt x="1064" y="4590"/>
                    <a:pt x="1094" y="4651"/>
                    <a:pt x="1094" y="4681"/>
                  </a:cubicBezTo>
                  <a:cubicBezTo>
                    <a:pt x="1155" y="4772"/>
                    <a:pt x="1337" y="4803"/>
                    <a:pt x="1489" y="4803"/>
                  </a:cubicBezTo>
                  <a:cubicBezTo>
                    <a:pt x="1763" y="4803"/>
                    <a:pt x="1945" y="4894"/>
                    <a:pt x="2006" y="5076"/>
                  </a:cubicBezTo>
                  <a:cubicBezTo>
                    <a:pt x="2006" y="5198"/>
                    <a:pt x="1976" y="5289"/>
                    <a:pt x="1915" y="5380"/>
                  </a:cubicBezTo>
                  <a:cubicBezTo>
                    <a:pt x="1885" y="5411"/>
                    <a:pt x="1885" y="5441"/>
                    <a:pt x="1854" y="5471"/>
                  </a:cubicBezTo>
                  <a:cubicBezTo>
                    <a:pt x="1854" y="5532"/>
                    <a:pt x="1824" y="5593"/>
                    <a:pt x="1854" y="5623"/>
                  </a:cubicBezTo>
                  <a:lnTo>
                    <a:pt x="1854" y="5684"/>
                  </a:lnTo>
                  <a:lnTo>
                    <a:pt x="1885" y="5775"/>
                  </a:lnTo>
                  <a:cubicBezTo>
                    <a:pt x="2097" y="5745"/>
                    <a:pt x="2249" y="5684"/>
                    <a:pt x="2310" y="5593"/>
                  </a:cubicBezTo>
                  <a:cubicBezTo>
                    <a:pt x="2371" y="5471"/>
                    <a:pt x="2310" y="5259"/>
                    <a:pt x="2249" y="5016"/>
                  </a:cubicBezTo>
                  <a:cubicBezTo>
                    <a:pt x="2219" y="4833"/>
                    <a:pt x="2158" y="4620"/>
                    <a:pt x="2189" y="4468"/>
                  </a:cubicBezTo>
                  <a:cubicBezTo>
                    <a:pt x="2219" y="4195"/>
                    <a:pt x="2310" y="3860"/>
                    <a:pt x="2523" y="3800"/>
                  </a:cubicBezTo>
                  <a:cubicBezTo>
                    <a:pt x="2538" y="3795"/>
                    <a:pt x="2554" y="3792"/>
                    <a:pt x="2571" y="3792"/>
                  </a:cubicBezTo>
                  <a:cubicBezTo>
                    <a:pt x="2655" y="3792"/>
                    <a:pt x="2756" y="3855"/>
                    <a:pt x="2857" y="3982"/>
                  </a:cubicBezTo>
                  <a:cubicBezTo>
                    <a:pt x="3131" y="4316"/>
                    <a:pt x="3161" y="5167"/>
                    <a:pt x="3131" y="5623"/>
                  </a:cubicBezTo>
                  <a:cubicBezTo>
                    <a:pt x="3344" y="5623"/>
                    <a:pt x="3556" y="5715"/>
                    <a:pt x="3769" y="5806"/>
                  </a:cubicBezTo>
                  <a:cubicBezTo>
                    <a:pt x="3957" y="5876"/>
                    <a:pt x="4164" y="5947"/>
                    <a:pt x="4318" y="5947"/>
                  </a:cubicBezTo>
                  <a:cubicBezTo>
                    <a:pt x="4363" y="5947"/>
                    <a:pt x="4404" y="5941"/>
                    <a:pt x="4438" y="5927"/>
                  </a:cubicBezTo>
                  <a:cubicBezTo>
                    <a:pt x="4499" y="5867"/>
                    <a:pt x="4559" y="5775"/>
                    <a:pt x="4590" y="5623"/>
                  </a:cubicBezTo>
                  <a:cubicBezTo>
                    <a:pt x="4651" y="5350"/>
                    <a:pt x="4347" y="4985"/>
                    <a:pt x="4073" y="4681"/>
                  </a:cubicBezTo>
                  <a:cubicBezTo>
                    <a:pt x="3800" y="4347"/>
                    <a:pt x="3526" y="4012"/>
                    <a:pt x="3678" y="3769"/>
                  </a:cubicBezTo>
                  <a:cubicBezTo>
                    <a:pt x="3766" y="3631"/>
                    <a:pt x="3865" y="3581"/>
                    <a:pt x="3967" y="3581"/>
                  </a:cubicBezTo>
                  <a:cubicBezTo>
                    <a:pt x="4112" y="3581"/>
                    <a:pt x="4265" y="3680"/>
                    <a:pt x="4407" y="3769"/>
                  </a:cubicBezTo>
                  <a:cubicBezTo>
                    <a:pt x="4563" y="3856"/>
                    <a:pt x="4689" y="3932"/>
                    <a:pt x="4802" y="3932"/>
                  </a:cubicBezTo>
                  <a:cubicBezTo>
                    <a:pt x="4888" y="3932"/>
                    <a:pt x="4967" y="3888"/>
                    <a:pt x="5046" y="3769"/>
                  </a:cubicBezTo>
                  <a:cubicBezTo>
                    <a:pt x="5137" y="3648"/>
                    <a:pt x="5107" y="3374"/>
                    <a:pt x="5076" y="3161"/>
                  </a:cubicBezTo>
                  <a:cubicBezTo>
                    <a:pt x="5076" y="3040"/>
                    <a:pt x="5046" y="2918"/>
                    <a:pt x="5076" y="2827"/>
                  </a:cubicBezTo>
                  <a:cubicBezTo>
                    <a:pt x="5076" y="2705"/>
                    <a:pt x="5107" y="2584"/>
                    <a:pt x="5137" y="2462"/>
                  </a:cubicBezTo>
                  <a:cubicBezTo>
                    <a:pt x="5198" y="2280"/>
                    <a:pt x="5228" y="2128"/>
                    <a:pt x="5198" y="1946"/>
                  </a:cubicBezTo>
                  <a:cubicBezTo>
                    <a:pt x="5198" y="1702"/>
                    <a:pt x="5046" y="1581"/>
                    <a:pt x="4924" y="1459"/>
                  </a:cubicBezTo>
                  <a:cubicBezTo>
                    <a:pt x="4772" y="1338"/>
                    <a:pt x="4620" y="1186"/>
                    <a:pt x="4651" y="912"/>
                  </a:cubicBezTo>
                  <a:lnTo>
                    <a:pt x="4651" y="882"/>
                  </a:lnTo>
                  <a:lnTo>
                    <a:pt x="4681" y="882"/>
                  </a:lnTo>
                  <a:cubicBezTo>
                    <a:pt x="4833" y="730"/>
                    <a:pt x="5015" y="608"/>
                    <a:pt x="5289" y="456"/>
                  </a:cubicBezTo>
                  <a:lnTo>
                    <a:pt x="5198" y="426"/>
                  </a:lnTo>
                  <a:cubicBezTo>
                    <a:pt x="5167" y="395"/>
                    <a:pt x="5107" y="395"/>
                    <a:pt x="5076" y="365"/>
                  </a:cubicBezTo>
                  <a:cubicBezTo>
                    <a:pt x="5046" y="335"/>
                    <a:pt x="4985" y="335"/>
                    <a:pt x="4924" y="304"/>
                  </a:cubicBezTo>
                  <a:lnTo>
                    <a:pt x="4833" y="274"/>
                  </a:lnTo>
                  <a:cubicBezTo>
                    <a:pt x="4803" y="243"/>
                    <a:pt x="4742" y="243"/>
                    <a:pt x="4681" y="243"/>
                  </a:cubicBezTo>
                  <a:lnTo>
                    <a:pt x="4620" y="213"/>
                  </a:lnTo>
                  <a:cubicBezTo>
                    <a:pt x="4529" y="213"/>
                    <a:pt x="4468" y="183"/>
                    <a:pt x="4377" y="183"/>
                  </a:cubicBezTo>
                  <a:lnTo>
                    <a:pt x="4316" y="213"/>
                  </a:lnTo>
                  <a:cubicBezTo>
                    <a:pt x="4225" y="213"/>
                    <a:pt x="4103" y="213"/>
                    <a:pt x="4012" y="152"/>
                  </a:cubicBezTo>
                  <a:cubicBezTo>
                    <a:pt x="3951" y="122"/>
                    <a:pt x="3860" y="91"/>
                    <a:pt x="3800" y="31"/>
                  </a:cubicBezTo>
                  <a:lnTo>
                    <a:pt x="3800" y="0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6" name="Google Shape;676;p40"/>
            <p:cNvSpPr/>
            <p:nvPr/>
          </p:nvSpPr>
          <p:spPr>
            <a:xfrm>
              <a:off x="3807377" y="2032482"/>
              <a:ext cx="131245" cy="125241"/>
            </a:xfrm>
            <a:custGeom>
              <a:avLst/>
              <a:gdLst/>
              <a:ahLst/>
              <a:cxnLst/>
              <a:rect l="l" t="t" r="r" b="b"/>
              <a:pathLst>
                <a:path w="2645" h="2524" extrusionOk="0">
                  <a:moveTo>
                    <a:pt x="2249" y="1"/>
                  </a:moveTo>
                  <a:cubicBezTo>
                    <a:pt x="2158" y="31"/>
                    <a:pt x="2067" y="62"/>
                    <a:pt x="1976" y="92"/>
                  </a:cubicBezTo>
                  <a:cubicBezTo>
                    <a:pt x="1702" y="183"/>
                    <a:pt x="1429" y="274"/>
                    <a:pt x="1155" y="366"/>
                  </a:cubicBezTo>
                  <a:cubicBezTo>
                    <a:pt x="1094" y="366"/>
                    <a:pt x="1034" y="396"/>
                    <a:pt x="973" y="396"/>
                  </a:cubicBezTo>
                  <a:cubicBezTo>
                    <a:pt x="882" y="426"/>
                    <a:pt x="760" y="457"/>
                    <a:pt x="638" y="487"/>
                  </a:cubicBezTo>
                  <a:cubicBezTo>
                    <a:pt x="578" y="517"/>
                    <a:pt x="547" y="517"/>
                    <a:pt x="486" y="548"/>
                  </a:cubicBezTo>
                  <a:cubicBezTo>
                    <a:pt x="365" y="578"/>
                    <a:pt x="243" y="578"/>
                    <a:pt x="152" y="609"/>
                  </a:cubicBezTo>
                  <a:cubicBezTo>
                    <a:pt x="91" y="609"/>
                    <a:pt x="30" y="639"/>
                    <a:pt x="0" y="639"/>
                  </a:cubicBezTo>
                  <a:lnTo>
                    <a:pt x="0" y="669"/>
                  </a:lnTo>
                  <a:cubicBezTo>
                    <a:pt x="0" y="700"/>
                    <a:pt x="0" y="761"/>
                    <a:pt x="30" y="791"/>
                  </a:cubicBezTo>
                  <a:cubicBezTo>
                    <a:pt x="30" y="852"/>
                    <a:pt x="61" y="882"/>
                    <a:pt x="122" y="943"/>
                  </a:cubicBezTo>
                  <a:cubicBezTo>
                    <a:pt x="152" y="1004"/>
                    <a:pt x="213" y="1095"/>
                    <a:pt x="243" y="1186"/>
                  </a:cubicBezTo>
                  <a:cubicBezTo>
                    <a:pt x="274" y="1277"/>
                    <a:pt x="243" y="1338"/>
                    <a:pt x="243" y="1429"/>
                  </a:cubicBezTo>
                  <a:lnTo>
                    <a:pt x="213" y="1521"/>
                  </a:lnTo>
                  <a:cubicBezTo>
                    <a:pt x="182" y="1642"/>
                    <a:pt x="243" y="1794"/>
                    <a:pt x="274" y="1946"/>
                  </a:cubicBezTo>
                  <a:lnTo>
                    <a:pt x="426" y="2524"/>
                  </a:lnTo>
                  <a:cubicBezTo>
                    <a:pt x="608" y="2432"/>
                    <a:pt x="790" y="2372"/>
                    <a:pt x="1003" y="2311"/>
                  </a:cubicBezTo>
                  <a:cubicBezTo>
                    <a:pt x="1611" y="2098"/>
                    <a:pt x="2280" y="1885"/>
                    <a:pt x="2645" y="1399"/>
                  </a:cubicBezTo>
                  <a:lnTo>
                    <a:pt x="2645" y="1369"/>
                  </a:lnTo>
                  <a:cubicBezTo>
                    <a:pt x="2493" y="943"/>
                    <a:pt x="2371" y="487"/>
                    <a:pt x="2249" y="62"/>
                  </a:cubicBezTo>
                  <a:lnTo>
                    <a:pt x="2249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7" name="Google Shape;677;p40"/>
            <p:cNvSpPr/>
            <p:nvPr/>
          </p:nvSpPr>
          <p:spPr>
            <a:xfrm>
              <a:off x="3924978" y="2024939"/>
              <a:ext cx="43814" cy="66441"/>
            </a:xfrm>
            <a:custGeom>
              <a:avLst/>
              <a:gdLst/>
              <a:ahLst/>
              <a:cxnLst/>
              <a:rect l="l" t="t" r="r" b="b"/>
              <a:pathLst>
                <a:path w="883" h="1339" extrusionOk="0">
                  <a:moveTo>
                    <a:pt x="366" y="1"/>
                  </a:moveTo>
                  <a:cubicBezTo>
                    <a:pt x="366" y="1"/>
                    <a:pt x="305" y="1"/>
                    <a:pt x="275" y="31"/>
                  </a:cubicBezTo>
                  <a:cubicBezTo>
                    <a:pt x="183" y="31"/>
                    <a:pt x="92" y="62"/>
                    <a:pt x="1" y="92"/>
                  </a:cubicBezTo>
                  <a:lnTo>
                    <a:pt x="31" y="153"/>
                  </a:lnTo>
                  <a:cubicBezTo>
                    <a:pt x="123" y="518"/>
                    <a:pt x="214" y="882"/>
                    <a:pt x="335" y="1217"/>
                  </a:cubicBezTo>
                  <a:cubicBezTo>
                    <a:pt x="335" y="1277"/>
                    <a:pt x="335" y="1308"/>
                    <a:pt x="366" y="1338"/>
                  </a:cubicBezTo>
                  <a:cubicBezTo>
                    <a:pt x="427" y="1186"/>
                    <a:pt x="457" y="1095"/>
                    <a:pt x="518" y="1065"/>
                  </a:cubicBezTo>
                  <a:cubicBezTo>
                    <a:pt x="578" y="1019"/>
                    <a:pt x="632" y="1004"/>
                    <a:pt x="677" y="1004"/>
                  </a:cubicBezTo>
                  <a:cubicBezTo>
                    <a:pt x="723" y="1004"/>
                    <a:pt x="761" y="1019"/>
                    <a:pt x="791" y="1034"/>
                  </a:cubicBezTo>
                  <a:cubicBezTo>
                    <a:pt x="822" y="1065"/>
                    <a:pt x="852" y="1065"/>
                    <a:pt x="882" y="1065"/>
                  </a:cubicBezTo>
                  <a:lnTo>
                    <a:pt x="427" y="62"/>
                  </a:lnTo>
                  <a:lnTo>
                    <a:pt x="366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8" name="Google Shape;678;p40"/>
            <p:cNvSpPr/>
            <p:nvPr/>
          </p:nvSpPr>
          <p:spPr>
            <a:xfrm>
              <a:off x="3747039" y="1757980"/>
              <a:ext cx="116160" cy="220263"/>
            </a:xfrm>
            <a:custGeom>
              <a:avLst/>
              <a:gdLst/>
              <a:ahLst/>
              <a:cxnLst/>
              <a:rect l="l" t="t" r="r" b="b"/>
              <a:pathLst>
                <a:path w="2341" h="4439" extrusionOk="0">
                  <a:moveTo>
                    <a:pt x="2158" y="1"/>
                  </a:moveTo>
                  <a:lnTo>
                    <a:pt x="2098" y="62"/>
                  </a:lnTo>
                  <a:lnTo>
                    <a:pt x="2067" y="92"/>
                  </a:lnTo>
                  <a:lnTo>
                    <a:pt x="2037" y="92"/>
                  </a:lnTo>
                  <a:cubicBezTo>
                    <a:pt x="1277" y="244"/>
                    <a:pt x="639" y="366"/>
                    <a:pt x="0" y="578"/>
                  </a:cubicBezTo>
                  <a:lnTo>
                    <a:pt x="274" y="1369"/>
                  </a:lnTo>
                  <a:cubicBezTo>
                    <a:pt x="304" y="1460"/>
                    <a:pt x="304" y="1521"/>
                    <a:pt x="335" y="1612"/>
                  </a:cubicBezTo>
                  <a:cubicBezTo>
                    <a:pt x="395" y="1825"/>
                    <a:pt x="395" y="2037"/>
                    <a:pt x="243" y="2220"/>
                  </a:cubicBezTo>
                  <a:lnTo>
                    <a:pt x="243" y="2250"/>
                  </a:lnTo>
                  <a:lnTo>
                    <a:pt x="183" y="2311"/>
                  </a:lnTo>
                  <a:cubicBezTo>
                    <a:pt x="152" y="2372"/>
                    <a:pt x="243" y="2463"/>
                    <a:pt x="304" y="2524"/>
                  </a:cubicBezTo>
                  <a:cubicBezTo>
                    <a:pt x="456" y="2706"/>
                    <a:pt x="547" y="2888"/>
                    <a:pt x="608" y="3071"/>
                  </a:cubicBezTo>
                  <a:cubicBezTo>
                    <a:pt x="730" y="3405"/>
                    <a:pt x="760" y="3770"/>
                    <a:pt x="791" y="4135"/>
                  </a:cubicBezTo>
                  <a:lnTo>
                    <a:pt x="791" y="4347"/>
                  </a:lnTo>
                  <a:cubicBezTo>
                    <a:pt x="791" y="4378"/>
                    <a:pt x="791" y="4408"/>
                    <a:pt x="821" y="4439"/>
                  </a:cubicBezTo>
                  <a:lnTo>
                    <a:pt x="973" y="4439"/>
                  </a:lnTo>
                  <a:lnTo>
                    <a:pt x="1034" y="4408"/>
                  </a:lnTo>
                  <a:cubicBezTo>
                    <a:pt x="1125" y="4408"/>
                    <a:pt x="1186" y="4378"/>
                    <a:pt x="1277" y="4378"/>
                  </a:cubicBezTo>
                  <a:lnTo>
                    <a:pt x="1338" y="4347"/>
                  </a:lnTo>
                  <a:cubicBezTo>
                    <a:pt x="1398" y="4347"/>
                    <a:pt x="1459" y="4317"/>
                    <a:pt x="1490" y="4317"/>
                  </a:cubicBezTo>
                  <a:cubicBezTo>
                    <a:pt x="1550" y="4317"/>
                    <a:pt x="1581" y="4287"/>
                    <a:pt x="1611" y="4287"/>
                  </a:cubicBezTo>
                  <a:cubicBezTo>
                    <a:pt x="1672" y="4287"/>
                    <a:pt x="1702" y="4256"/>
                    <a:pt x="1763" y="4256"/>
                  </a:cubicBezTo>
                  <a:cubicBezTo>
                    <a:pt x="1794" y="4226"/>
                    <a:pt x="1854" y="4226"/>
                    <a:pt x="1885" y="4195"/>
                  </a:cubicBezTo>
                  <a:lnTo>
                    <a:pt x="1976" y="4165"/>
                  </a:lnTo>
                  <a:lnTo>
                    <a:pt x="1976" y="4135"/>
                  </a:lnTo>
                  <a:cubicBezTo>
                    <a:pt x="1946" y="4074"/>
                    <a:pt x="1946" y="4043"/>
                    <a:pt x="1946" y="4013"/>
                  </a:cubicBezTo>
                  <a:lnTo>
                    <a:pt x="1915" y="3891"/>
                  </a:lnTo>
                  <a:cubicBezTo>
                    <a:pt x="1915" y="3861"/>
                    <a:pt x="1915" y="3831"/>
                    <a:pt x="1915" y="3770"/>
                  </a:cubicBezTo>
                  <a:lnTo>
                    <a:pt x="1915" y="3679"/>
                  </a:lnTo>
                  <a:lnTo>
                    <a:pt x="1915" y="3587"/>
                  </a:lnTo>
                  <a:cubicBezTo>
                    <a:pt x="1915" y="3496"/>
                    <a:pt x="1915" y="3435"/>
                    <a:pt x="1915" y="3375"/>
                  </a:cubicBezTo>
                  <a:lnTo>
                    <a:pt x="2006" y="1794"/>
                  </a:lnTo>
                  <a:cubicBezTo>
                    <a:pt x="2006" y="1521"/>
                    <a:pt x="2037" y="1156"/>
                    <a:pt x="2250" y="882"/>
                  </a:cubicBezTo>
                  <a:lnTo>
                    <a:pt x="2250" y="852"/>
                  </a:lnTo>
                  <a:cubicBezTo>
                    <a:pt x="2310" y="791"/>
                    <a:pt x="2341" y="761"/>
                    <a:pt x="2341" y="730"/>
                  </a:cubicBezTo>
                  <a:cubicBezTo>
                    <a:pt x="2341" y="700"/>
                    <a:pt x="2341" y="669"/>
                    <a:pt x="2310" y="609"/>
                  </a:cubicBezTo>
                  <a:lnTo>
                    <a:pt x="2158" y="1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79" name="Google Shape;679;p40"/>
            <p:cNvSpPr/>
            <p:nvPr/>
          </p:nvSpPr>
          <p:spPr>
            <a:xfrm>
              <a:off x="3848066" y="1738380"/>
              <a:ext cx="105641" cy="226267"/>
            </a:xfrm>
            <a:custGeom>
              <a:avLst/>
              <a:gdLst/>
              <a:ahLst/>
              <a:cxnLst/>
              <a:rect l="l" t="t" r="r" b="b"/>
              <a:pathLst>
                <a:path w="2129" h="4560" extrusionOk="0">
                  <a:moveTo>
                    <a:pt x="730" y="1"/>
                  </a:moveTo>
                  <a:cubicBezTo>
                    <a:pt x="548" y="92"/>
                    <a:pt x="366" y="153"/>
                    <a:pt x="214" y="274"/>
                  </a:cubicBezTo>
                  <a:lnTo>
                    <a:pt x="426" y="973"/>
                  </a:lnTo>
                  <a:cubicBezTo>
                    <a:pt x="426" y="1004"/>
                    <a:pt x="426" y="1064"/>
                    <a:pt x="426" y="1125"/>
                  </a:cubicBezTo>
                  <a:cubicBezTo>
                    <a:pt x="426" y="1216"/>
                    <a:pt x="366" y="1277"/>
                    <a:pt x="335" y="1308"/>
                  </a:cubicBezTo>
                  <a:lnTo>
                    <a:pt x="305" y="1338"/>
                  </a:lnTo>
                  <a:cubicBezTo>
                    <a:pt x="122" y="1581"/>
                    <a:pt x="122" y="1855"/>
                    <a:pt x="92" y="2189"/>
                  </a:cubicBezTo>
                  <a:lnTo>
                    <a:pt x="31" y="3770"/>
                  </a:lnTo>
                  <a:cubicBezTo>
                    <a:pt x="1" y="4013"/>
                    <a:pt x="1" y="4317"/>
                    <a:pt x="92" y="4560"/>
                  </a:cubicBezTo>
                  <a:cubicBezTo>
                    <a:pt x="274" y="4530"/>
                    <a:pt x="426" y="4469"/>
                    <a:pt x="609" y="4438"/>
                  </a:cubicBezTo>
                  <a:cubicBezTo>
                    <a:pt x="639" y="4438"/>
                    <a:pt x="669" y="4408"/>
                    <a:pt x="730" y="4408"/>
                  </a:cubicBezTo>
                  <a:cubicBezTo>
                    <a:pt x="852" y="4378"/>
                    <a:pt x="973" y="4347"/>
                    <a:pt x="1095" y="4317"/>
                  </a:cubicBezTo>
                  <a:cubicBezTo>
                    <a:pt x="1156" y="4317"/>
                    <a:pt x="1217" y="4286"/>
                    <a:pt x="1247" y="4286"/>
                  </a:cubicBezTo>
                  <a:cubicBezTo>
                    <a:pt x="1369" y="4256"/>
                    <a:pt x="1460" y="4226"/>
                    <a:pt x="1551" y="4195"/>
                  </a:cubicBezTo>
                  <a:cubicBezTo>
                    <a:pt x="1612" y="4165"/>
                    <a:pt x="1673" y="4165"/>
                    <a:pt x="1733" y="4134"/>
                  </a:cubicBezTo>
                  <a:lnTo>
                    <a:pt x="1977" y="4043"/>
                  </a:lnTo>
                  <a:cubicBezTo>
                    <a:pt x="1977" y="3830"/>
                    <a:pt x="2007" y="3618"/>
                    <a:pt x="2098" y="3435"/>
                  </a:cubicBezTo>
                  <a:lnTo>
                    <a:pt x="2128" y="3405"/>
                  </a:lnTo>
                  <a:lnTo>
                    <a:pt x="2098" y="3405"/>
                  </a:lnTo>
                  <a:cubicBezTo>
                    <a:pt x="1977" y="3344"/>
                    <a:pt x="1885" y="3283"/>
                    <a:pt x="1794" y="3192"/>
                  </a:cubicBezTo>
                  <a:cubicBezTo>
                    <a:pt x="1733" y="3101"/>
                    <a:pt x="1703" y="3010"/>
                    <a:pt x="1673" y="2888"/>
                  </a:cubicBezTo>
                  <a:cubicBezTo>
                    <a:pt x="1551" y="2402"/>
                    <a:pt x="1399" y="1916"/>
                    <a:pt x="1247" y="1429"/>
                  </a:cubicBezTo>
                  <a:cubicBezTo>
                    <a:pt x="1186" y="1277"/>
                    <a:pt x="1125" y="1125"/>
                    <a:pt x="1065" y="943"/>
                  </a:cubicBezTo>
                  <a:cubicBezTo>
                    <a:pt x="943" y="639"/>
                    <a:pt x="852" y="335"/>
                    <a:pt x="730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0" name="Google Shape;680;p40"/>
            <p:cNvSpPr/>
            <p:nvPr/>
          </p:nvSpPr>
          <p:spPr>
            <a:xfrm>
              <a:off x="3891831" y="1493402"/>
              <a:ext cx="263978" cy="407926"/>
            </a:xfrm>
            <a:custGeom>
              <a:avLst/>
              <a:gdLst/>
              <a:ahLst/>
              <a:cxnLst/>
              <a:rect l="l" t="t" r="r" b="b"/>
              <a:pathLst>
                <a:path w="5320" h="8221" extrusionOk="0">
                  <a:moveTo>
                    <a:pt x="2428" y="1"/>
                  </a:moveTo>
                  <a:cubicBezTo>
                    <a:pt x="2308" y="1"/>
                    <a:pt x="2205" y="127"/>
                    <a:pt x="2067" y="287"/>
                  </a:cubicBezTo>
                  <a:cubicBezTo>
                    <a:pt x="1915" y="469"/>
                    <a:pt x="1763" y="652"/>
                    <a:pt x="1550" y="652"/>
                  </a:cubicBezTo>
                  <a:cubicBezTo>
                    <a:pt x="1338" y="652"/>
                    <a:pt x="1246" y="530"/>
                    <a:pt x="1155" y="469"/>
                  </a:cubicBezTo>
                  <a:cubicBezTo>
                    <a:pt x="1074" y="388"/>
                    <a:pt x="1020" y="334"/>
                    <a:pt x="912" y="334"/>
                  </a:cubicBezTo>
                  <a:cubicBezTo>
                    <a:pt x="858" y="334"/>
                    <a:pt x="791" y="348"/>
                    <a:pt x="699" y="378"/>
                  </a:cubicBezTo>
                  <a:cubicBezTo>
                    <a:pt x="517" y="986"/>
                    <a:pt x="578" y="1685"/>
                    <a:pt x="669" y="2354"/>
                  </a:cubicBezTo>
                  <a:cubicBezTo>
                    <a:pt x="730" y="2962"/>
                    <a:pt x="821" y="3600"/>
                    <a:pt x="699" y="4147"/>
                  </a:cubicBezTo>
                  <a:cubicBezTo>
                    <a:pt x="578" y="4603"/>
                    <a:pt x="304" y="4786"/>
                    <a:pt x="0" y="4907"/>
                  </a:cubicBezTo>
                  <a:cubicBezTo>
                    <a:pt x="91" y="5211"/>
                    <a:pt x="213" y="5546"/>
                    <a:pt x="304" y="5849"/>
                  </a:cubicBezTo>
                  <a:cubicBezTo>
                    <a:pt x="365" y="6001"/>
                    <a:pt x="426" y="6184"/>
                    <a:pt x="487" y="6336"/>
                  </a:cubicBezTo>
                  <a:cubicBezTo>
                    <a:pt x="639" y="6822"/>
                    <a:pt x="791" y="7308"/>
                    <a:pt x="943" y="7795"/>
                  </a:cubicBezTo>
                  <a:cubicBezTo>
                    <a:pt x="943" y="7886"/>
                    <a:pt x="973" y="7977"/>
                    <a:pt x="1034" y="8038"/>
                  </a:cubicBezTo>
                  <a:cubicBezTo>
                    <a:pt x="1095" y="8099"/>
                    <a:pt x="1186" y="8160"/>
                    <a:pt x="1277" y="8190"/>
                  </a:cubicBezTo>
                  <a:lnTo>
                    <a:pt x="1307" y="8220"/>
                  </a:lnTo>
                  <a:cubicBezTo>
                    <a:pt x="1338" y="8160"/>
                    <a:pt x="1398" y="8099"/>
                    <a:pt x="1429" y="8038"/>
                  </a:cubicBezTo>
                  <a:cubicBezTo>
                    <a:pt x="1520" y="7947"/>
                    <a:pt x="1611" y="7825"/>
                    <a:pt x="1642" y="7704"/>
                  </a:cubicBezTo>
                  <a:cubicBezTo>
                    <a:pt x="1702" y="7552"/>
                    <a:pt x="1733" y="7400"/>
                    <a:pt x="1733" y="7248"/>
                  </a:cubicBezTo>
                  <a:cubicBezTo>
                    <a:pt x="1733" y="7096"/>
                    <a:pt x="1733" y="6944"/>
                    <a:pt x="1794" y="6792"/>
                  </a:cubicBezTo>
                  <a:lnTo>
                    <a:pt x="1794" y="6761"/>
                  </a:lnTo>
                  <a:lnTo>
                    <a:pt x="1824" y="6731"/>
                  </a:lnTo>
                  <a:cubicBezTo>
                    <a:pt x="1915" y="6701"/>
                    <a:pt x="2006" y="6693"/>
                    <a:pt x="2094" y="6693"/>
                  </a:cubicBezTo>
                  <a:cubicBezTo>
                    <a:pt x="2181" y="6693"/>
                    <a:pt x="2265" y="6701"/>
                    <a:pt x="2341" y="6701"/>
                  </a:cubicBezTo>
                  <a:cubicBezTo>
                    <a:pt x="2402" y="6716"/>
                    <a:pt x="2455" y="6723"/>
                    <a:pt x="2504" y="6723"/>
                  </a:cubicBezTo>
                  <a:cubicBezTo>
                    <a:pt x="2554" y="6723"/>
                    <a:pt x="2599" y="6716"/>
                    <a:pt x="2645" y="6701"/>
                  </a:cubicBezTo>
                  <a:cubicBezTo>
                    <a:pt x="2766" y="6670"/>
                    <a:pt x="2949" y="6579"/>
                    <a:pt x="3101" y="6457"/>
                  </a:cubicBezTo>
                  <a:cubicBezTo>
                    <a:pt x="3192" y="6397"/>
                    <a:pt x="3283" y="6336"/>
                    <a:pt x="3344" y="6305"/>
                  </a:cubicBezTo>
                  <a:cubicBezTo>
                    <a:pt x="3526" y="6214"/>
                    <a:pt x="3678" y="6123"/>
                    <a:pt x="3830" y="6032"/>
                  </a:cubicBezTo>
                  <a:cubicBezTo>
                    <a:pt x="3891" y="5971"/>
                    <a:pt x="3982" y="5941"/>
                    <a:pt x="4043" y="5880"/>
                  </a:cubicBezTo>
                  <a:cubicBezTo>
                    <a:pt x="4134" y="5819"/>
                    <a:pt x="4286" y="5758"/>
                    <a:pt x="4468" y="5698"/>
                  </a:cubicBezTo>
                  <a:cubicBezTo>
                    <a:pt x="4620" y="5637"/>
                    <a:pt x="4833" y="5576"/>
                    <a:pt x="4894" y="5515"/>
                  </a:cubicBezTo>
                  <a:cubicBezTo>
                    <a:pt x="5076" y="5333"/>
                    <a:pt x="5320" y="4573"/>
                    <a:pt x="5320" y="4360"/>
                  </a:cubicBezTo>
                  <a:cubicBezTo>
                    <a:pt x="5289" y="4087"/>
                    <a:pt x="5168" y="3327"/>
                    <a:pt x="4985" y="3175"/>
                  </a:cubicBezTo>
                  <a:cubicBezTo>
                    <a:pt x="4864" y="3083"/>
                    <a:pt x="4651" y="3083"/>
                    <a:pt x="4438" y="3053"/>
                  </a:cubicBezTo>
                  <a:cubicBezTo>
                    <a:pt x="4225" y="3053"/>
                    <a:pt x="3982" y="3023"/>
                    <a:pt x="3769" y="2901"/>
                  </a:cubicBezTo>
                  <a:lnTo>
                    <a:pt x="3739" y="2901"/>
                  </a:lnTo>
                  <a:lnTo>
                    <a:pt x="3739" y="2871"/>
                  </a:lnTo>
                  <a:cubicBezTo>
                    <a:pt x="3648" y="2658"/>
                    <a:pt x="3557" y="2445"/>
                    <a:pt x="3465" y="2263"/>
                  </a:cubicBezTo>
                  <a:cubicBezTo>
                    <a:pt x="3374" y="2020"/>
                    <a:pt x="3253" y="1746"/>
                    <a:pt x="3161" y="1503"/>
                  </a:cubicBezTo>
                  <a:cubicBezTo>
                    <a:pt x="3131" y="1442"/>
                    <a:pt x="3101" y="1290"/>
                    <a:pt x="3070" y="1169"/>
                  </a:cubicBezTo>
                  <a:cubicBezTo>
                    <a:pt x="2949" y="773"/>
                    <a:pt x="2797" y="135"/>
                    <a:pt x="2554" y="44"/>
                  </a:cubicBezTo>
                  <a:cubicBezTo>
                    <a:pt x="2509" y="14"/>
                    <a:pt x="2468" y="1"/>
                    <a:pt x="2428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1" name="Google Shape;681;p40"/>
            <p:cNvSpPr/>
            <p:nvPr/>
          </p:nvSpPr>
          <p:spPr>
            <a:xfrm>
              <a:off x="2893368" y="2228583"/>
              <a:ext cx="206667" cy="369570"/>
            </a:xfrm>
            <a:custGeom>
              <a:avLst/>
              <a:gdLst/>
              <a:ahLst/>
              <a:cxnLst/>
              <a:rect l="l" t="t" r="r" b="b"/>
              <a:pathLst>
                <a:path w="4165" h="7448" extrusionOk="0">
                  <a:moveTo>
                    <a:pt x="2614" y="0"/>
                  </a:moveTo>
                  <a:cubicBezTo>
                    <a:pt x="2371" y="31"/>
                    <a:pt x="2098" y="31"/>
                    <a:pt x="1824" y="31"/>
                  </a:cubicBezTo>
                  <a:lnTo>
                    <a:pt x="1672" y="31"/>
                  </a:lnTo>
                  <a:cubicBezTo>
                    <a:pt x="1459" y="31"/>
                    <a:pt x="1247" y="31"/>
                    <a:pt x="1034" y="61"/>
                  </a:cubicBezTo>
                  <a:cubicBezTo>
                    <a:pt x="832" y="262"/>
                    <a:pt x="589" y="380"/>
                    <a:pt x="304" y="380"/>
                  </a:cubicBezTo>
                  <a:cubicBezTo>
                    <a:pt x="245" y="380"/>
                    <a:pt x="184" y="375"/>
                    <a:pt x="122" y="365"/>
                  </a:cubicBezTo>
                  <a:cubicBezTo>
                    <a:pt x="91" y="335"/>
                    <a:pt x="31" y="335"/>
                    <a:pt x="0" y="335"/>
                  </a:cubicBezTo>
                  <a:cubicBezTo>
                    <a:pt x="0" y="638"/>
                    <a:pt x="31" y="973"/>
                    <a:pt x="31" y="1277"/>
                  </a:cubicBezTo>
                  <a:cubicBezTo>
                    <a:pt x="31" y="1520"/>
                    <a:pt x="61" y="1733"/>
                    <a:pt x="61" y="1946"/>
                  </a:cubicBezTo>
                  <a:cubicBezTo>
                    <a:pt x="91" y="2310"/>
                    <a:pt x="122" y="2675"/>
                    <a:pt x="122" y="3040"/>
                  </a:cubicBezTo>
                  <a:cubicBezTo>
                    <a:pt x="152" y="3222"/>
                    <a:pt x="152" y="3435"/>
                    <a:pt x="152" y="3617"/>
                  </a:cubicBezTo>
                  <a:cubicBezTo>
                    <a:pt x="183" y="4012"/>
                    <a:pt x="243" y="4408"/>
                    <a:pt x="274" y="4833"/>
                  </a:cubicBezTo>
                  <a:cubicBezTo>
                    <a:pt x="274" y="4985"/>
                    <a:pt x="274" y="5137"/>
                    <a:pt x="304" y="5289"/>
                  </a:cubicBezTo>
                  <a:cubicBezTo>
                    <a:pt x="365" y="5836"/>
                    <a:pt x="426" y="6383"/>
                    <a:pt x="487" y="6930"/>
                  </a:cubicBezTo>
                  <a:cubicBezTo>
                    <a:pt x="487" y="6991"/>
                    <a:pt x="487" y="7052"/>
                    <a:pt x="487" y="7113"/>
                  </a:cubicBezTo>
                  <a:lnTo>
                    <a:pt x="487" y="7174"/>
                  </a:lnTo>
                  <a:cubicBezTo>
                    <a:pt x="487" y="7204"/>
                    <a:pt x="487" y="7234"/>
                    <a:pt x="487" y="7265"/>
                  </a:cubicBezTo>
                  <a:lnTo>
                    <a:pt x="487" y="7295"/>
                  </a:lnTo>
                  <a:lnTo>
                    <a:pt x="547" y="7356"/>
                  </a:lnTo>
                  <a:lnTo>
                    <a:pt x="608" y="7386"/>
                  </a:lnTo>
                  <a:lnTo>
                    <a:pt x="669" y="7417"/>
                  </a:lnTo>
                  <a:lnTo>
                    <a:pt x="730" y="7417"/>
                  </a:lnTo>
                  <a:lnTo>
                    <a:pt x="791" y="7447"/>
                  </a:lnTo>
                  <a:lnTo>
                    <a:pt x="821" y="7447"/>
                  </a:lnTo>
                  <a:cubicBezTo>
                    <a:pt x="882" y="7447"/>
                    <a:pt x="912" y="7417"/>
                    <a:pt x="943" y="7417"/>
                  </a:cubicBezTo>
                  <a:lnTo>
                    <a:pt x="1003" y="7356"/>
                  </a:lnTo>
                  <a:cubicBezTo>
                    <a:pt x="1034" y="7326"/>
                    <a:pt x="1064" y="7295"/>
                    <a:pt x="1125" y="7295"/>
                  </a:cubicBezTo>
                  <a:cubicBezTo>
                    <a:pt x="1171" y="7280"/>
                    <a:pt x="1209" y="7272"/>
                    <a:pt x="1243" y="7272"/>
                  </a:cubicBezTo>
                  <a:cubicBezTo>
                    <a:pt x="1277" y="7272"/>
                    <a:pt x="1307" y="7280"/>
                    <a:pt x="1338" y="7295"/>
                  </a:cubicBezTo>
                  <a:lnTo>
                    <a:pt x="1459" y="7295"/>
                  </a:lnTo>
                  <a:cubicBezTo>
                    <a:pt x="1581" y="7265"/>
                    <a:pt x="1642" y="7174"/>
                    <a:pt x="1733" y="7052"/>
                  </a:cubicBezTo>
                  <a:cubicBezTo>
                    <a:pt x="1763" y="6991"/>
                    <a:pt x="1794" y="6930"/>
                    <a:pt x="1854" y="6870"/>
                  </a:cubicBezTo>
                  <a:cubicBezTo>
                    <a:pt x="2037" y="6718"/>
                    <a:pt x="2250" y="6657"/>
                    <a:pt x="2493" y="6626"/>
                  </a:cubicBezTo>
                  <a:cubicBezTo>
                    <a:pt x="2614" y="6596"/>
                    <a:pt x="2766" y="6596"/>
                    <a:pt x="2888" y="6535"/>
                  </a:cubicBezTo>
                  <a:cubicBezTo>
                    <a:pt x="3222" y="6383"/>
                    <a:pt x="3405" y="6019"/>
                    <a:pt x="3526" y="5745"/>
                  </a:cubicBezTo>
                  <a:cubicBezTo>
                    <a:pt x="3587" y="5593"/>
                    <a:pt x="3678" y="5411"/>
                    <a:pt x="3861" y="5319"/>
                  </a:cubicBezTo>
                  <a:cubicBezTo>
                    <a:pt x="3891" y="5319"/>
                    <a:pt x="3952" y="5289"/>
                    <a:pt x="3982" y="5289"/>
                  </a:cubicBezTo>
                  <a:cubicBezTo>
                    <a:pt x="4043" y="5289"/>
                    <a:pt x="4104" y="5259"/>
                    <a:pt x="4134" y="5228"/>
                  </a:cubicBezTo>
                  <a:cubicBezTo>
                    <a:pt x="4165" y="5198"/>
                    <a:pt x="4165" y="5107"/>
                    <a:pt x="4165" y="5015"/>
                  </a:cubicBezTo>
                  <a:lnTo>
                    <a:pt x="4104" y="4620"/>
                  </a:lnTo>
                  <a:lnTo>
                    <a:pt x="3952" y="3648"/>
                  </a:lnTo>
                  <a:lnTo>
                    <a:pt x="3435" y="91"/>
                  </a:lnTo>
                  <a:lnTo>
                    <a:pt x="3435" y="31"/>
                  </a:lnTo>
                  <a:lnTo>
                    <a:pt x="3435" y="0"/>
                  </a:ln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2" name="Google Shape;682;p40"/>
            <p:cNvSpPr/>
            <p:nvPr/>
          </p:nvSpPr>
          <p:spPr>
            <a:xfrm>
              <a:off x="2632414" y="2183329"/>
              <a:ext cx="277574" cy="485681"/>
            </a:xfrm>
            <a:custGeom>
              <a:avLst/>
              <a:gdLst/>
              <a:ahLst/>
              <a:cxnLst/>
              <a:rect l="l" t="t" r="r" b="b"/>
              <a:pathLst>
                <a:path w="5594" h="9788" extrusionOk="0">
                  <a:moveTo>
                    <a:pt x="822" y="0"/>
                  </a:moveTo>
                  <a:cubicBezTo>
                    <a:pt x="852" y="31"/>
                    <a:pt x="852" y="92"/>
                    <a:pt x="882" y="122"/>
                  </a:cubicBezTo>
                  <a:lnTo>
                    <a:pt x="913" y="183"/>
                  </a:lnTo>
                  <a:cubicBezTo>
                    <a:pt x="943" y="243"/>
                    <a:pt x="974" y="304"/>
                    <a:pt x="1004" y="365"/>
                  </a:cubicBezTo>
                  <a:cubicBezTo>
                    <a:pt x="1034" y="426"/>
                    <a:pt x="1095" y="456"/>
                    <a:pt x="1125" y="517"/>
                  </a:cubicBezTo>
                  <a:cubicBezTo>
                    <a:pt x="1186" y="578"/>
                    <a:pt x="1247" y="639"/>
                    <a:pt x="1277" y="699"/>
                  </a:cubicBezTo>
                  <a:cubicBezTo>
                    <a:pt x="1399" y="851"/>
                    <a:pt x="1429" y="1064"/>
                    <a:pt x="1399" y="1277"/>
                  </a:cubicBezTo>
                  <a:cubicBezTo>
                    <a:pt x="1399" y="1338"/>
                    <a:pt x="1369" y="1399"/>
                    <a:pt x="1369" y="1459"/>
                  </a:cubicBezTo>
                  <a:cubicBezTo>
                    <a:pt x="1247" y="1733"/>
                    <a:pt x="1004" y="1915"/>
                    <a:pt x="730" y="1946"/>
                  </a:cubicBezTo>
                  <a:lnTo>
                    <a:pt x="639" y="1946"/>
                  </a:lnTo>
                  <a:cubicBezTo>
                    <a:pt x="578" y="1976"/>
                    <a:pt x="518" y="1976"/>
                    <a:pt x="457" y="1976"/>
                  </a:cubicBezTo>
                  <a:cubicBezTo>
                    <a:pt x="396" y="2006"/>
                    <a:pt x="305" y="2067"/>
                    <a:pt x="335" y="2128"/>
                  </a:cubicBezTo>
                  <a:cubicBezTo>
                    <a:pt x="335" y="2189"/>
                    <a:pt x="366" y="2219"/>
                    <a:pt x="396" y="2280"/>
                  </a:cubicBezTo>
                  <a:cubicBezTo>
                    <a:pt x="457" y="2341"/>
                    <a:pt x="548" y="2432"/>
                    <a:pt x="518" y="2523"/>
                  </a:cubicBezTo>
                  <a:cubicBezTo>
                    <a:pt x="487" y="2645"/>
                    <a:pt x="366" y="2706"/>
                    <a:pt x="274" y="2736"/>
                  </a:cubicBezTo>
                  <a:cubicBezTo>
                    <a:pt x="214" y="2736"/>
                    <a:pt x="183" y="2766"/>
                    <a:pt x="153" y="2797"/>
                  </a:cubicBezTo>
                  <a:cubicBezTo>
                    <a:pt x="62" y="2858"/>
                    <a:pt x="62" y="3009"/>
                    <a:pt x="92" y="3101"/>
                  </a:cubicBezTo>
                  <a:lnTo>
                    <a:pt x="122" y="3192"/>
                  </a:lnTo>
                  <a:cubicBezTo>
                    <a:pt x="183" y="3313"/>
                    <a:pt x="214" y="3435"/>
                    <a:pt x="183" y="3557"/>
                  </a:cubicBezTo>
                  <a:cubicBezTo>
                    <a:pt x="183" y="3648"/>
                    <a:pt x="153" y="3709"/>
                    <a:pt x="153" y="3769"/>
                  </a:cubicBezTo>
                  <a:lnTo>
                    <a:pt x="122" y="3800"/>
                  </a:lnTo>
                  <a:cubicBezTo>
                    <a:pt x="122" y="3830"/>
                    <a:pt x="92" y="3891"/>
                    <a:pt x="31" y="3921"/>
                  </a:cubicBezTo>
                  <a:lnTo>
                    <a:pt x="1" y="3952"/>
                  </a:lnTo>
                  <a:lnTo>
                    <a:pt x="1" y="3982"/>
                  </a:lnTo>
                  <a:cubicBezTo>
                    <a:pt x="31" y="4043"/>
                    <a:pt x="62" y="4104"/>
                    <a:pt x="92" y="4165"/>
                  </a:cubicBezTo>
                  <a:cubicBezTo>
                    <a:pt x="92" y="4195"/>
                    <a:pt x="122" y="4225"/>
                    <a:pt x="122" y="4286"/>
                  </a:cubicBezTo>
                  <a:cubicBezTo>
                    <a:pt x="153" y="4347"/>
                    <a:pt x="153" y="4377"/>
                    <a:pt x="183" y="4438"/>
                  </a:cubicBezTo>
                  <a:cubicBezTo>
                    <a:pt x="183" y="4468"/>
                    <a:pt x="214" y="4529"/>
                    <a:pt x="274" y="4560"/>
                  </a:cubicBezTo>
                  <a:cubicBezTo>
                    <a:pt x="305" y="4620"/>
                    <a:pt x="366" y="4681"/>
                    <a:pt x="396" y="4742"/>
                  </a:cubicBezTo>
                  <a:cubicBezTo>
                    <a:pt x="426" y="4833"/>
                    <a:pt x="426" y="4924"/>
                    <a:pt x="426" y="5016"/>
                  </a:cubicBezTo>
                  <a:cubicBezTo>
                    <a:pt x="426" y="5076"/>
                    <a:pt x="426" y="5107"/>
                    <a:pt x="426" y="5168"/>
                  </a:cubicBezTo>
                  <a:cubicBezTo>
                    <a:pt x="457" y="5320"/>
                    <a:pt x="609" y="5441"/>
                    <a:pt x="761" y="5563"/>
                  </a:cubicBezTo>
                  <a:cubicBezTo>
                    <a:pt x="852" y="5654"/>
                    <a:pt x="943" y="5745"/>
                    <a:pt x="1034" y="5836"/>
                  </a:cubicBezTo>
                  <a:cubicBezTo>
                    <a:pt x="1065" y="5897"/>
                    <a:pt x="1095" y="5958"/>
                    <a:pt x="1125" y="6049"/>
                  </a:cubicBezTo>
                  <a:cubicBezTo>
                    <a:pt x="1186" y="6140"/>
                    <a:pt x="1217" y="6231"/>
                    <a:pt x="1308" y="6292"/>
                  </a:cubicBezTo>
                  <a:cubicBezTo>
                    <a:pt x="1338" y="6323"/>
                    <a:pt x="1369" y="6353"/>
                    <a:pt x="1429" y="6353"/>
                  </a:cubicBezTo>
                  <a:cubicBezTo>
                    <a:pt x="1490" y="6383"/>
                    <a:pt x="1521" y="6414"/>
                    <a:pt x="1581" y="6444"/>
                  </a:cubicBezTo>
                  <a:cubicBezTo>
                    <a:pt x="1794" y="6627"/>
                    <a:pt x="1825" y="6961"/>
                    <a:pt x="1825" y="7265"/>
                  </a:cubicBezTo>
                  <a:lnTo>
                    <a:pt x="1855" y="7265"/>
                  </a:lnTo>
                  <a:lnTo>
                    <a:pt x="1855" y="7326"/>
                  </a:lnTo>
                  <a:cubicBezTo>
                    <a:pt x="1885" y="7386"/>
                    <a:pt x="1855" y="7447"/>
                    <a:pt x="1825" y="7478"/>
                  </a:cubicBezTo>
                  <a:cubicBezTo>
                    <a:pt x="1825" y="7569"/>
                    <a:pt x="1764" y="7660"/>
                    <a:pt x="1733" y="7751"/>
                  </a:cubicBezTo>
                  <a:cubicBezTo>
                    <a:pt x="1703" y="7782"/>
                    <a:pt x="1703" y="7842"/>
                    <a:pt x="1673" y="7873"/>
                  </a:cubicBezTo>
                  <a:cubicBezTo>
                    <a:pt x="1642" y="8086"/>
                    <a:pt x="1855" y="8298"/>
                    <a:pt x="2068" y="8389"/>
                  </a:cubicBezTo>
                  <a:cubicBezTo>
                    <a:pt x="2129" y="8389"/>
                    <a:pt x="2189" y="8420"/>
                    <a:pt x="2220" y="8450"/>
                  </a:cubicBezTo>
                  <a:cubicBezTo>
                    <a:pt x="2433" y="8511"/>
                    <a:pt x="2676" y="8602"/>
                    <a:pt x="2797" y="8815"/>
                  </a:cubicBezTo>
                  <a:cubicBezTo>
                    <a:pt x="2828" y="8845"/>
                    <a:pt x="2828" y="8876"/>
                    <a:pt x="2858" y="8906"/>
                  </a:cubicBezTo>
                  <a:cubicBezTo>
                    <a:pt x="2888" y="9028"/>
                    <a:pt x="2919" y="9180"/>
                    <a:pt x="2919" y="9301"/>
                  </a:cubicBezTo>
                  <a:lnTo>
                    <a:pt x="2949" y="9393"/>
                  </a:lnTo>
                  <a:lnTo>
                    <a:pt x="2949" y="9453"/>
                  </a:lnTo>
                  <a:lnTo>
                    <a:pt x="2949" y="9514"/>
                  </a:lnTo>
                  <a:lnTo>
                    <a:pt x="2980" y="9575"/>
                  </a:lnTo>
                  <a:lnTo>
                    <a:pt x="2980" y="9636"/>
                  </a:lnTo>
                  <a:lnTo>
                    <a:pt x="3010" y="9697"/>
                  </a:lnTo>
                  <a:lnTo>
                    <a:pt x="3040" y="9727"/>
                  </a:lnTo>
                  <a:lnTo>
                    <a:pt x="3071" y="9788"/>
                  </a:lnTo>
                  <a:cubicBezTo>
                    <a:pt x="3132" y="9757"/>
                    <a:pt x="3192" y="9727"/>
                    <a:pt x="3223" y="9727"/>
                  </a:cubicBezTo>
                  <a:lnTo>
                    <a:pt x="3314" y="9666"/>
                  </a:lnTo>
                  <a:cubicBezTo>
                    <a:pt x="3436" y="9636"/>
                    <a:pt x="3527" y="9636"/>
                    <a:pt x="3618" y="9636"/>
                  </a:cubicBezTo>
                  <a:lnTo>
                    <a:pt x="4165" y="9636"/>
                  </a:lnTo>
                  <a:cubicBezTo>
                    <a:pt x="4256" y="9636"/>
                    <a:pt x="4469" y="9605"/>
                    <a:pt x="4560" y="9453"/>
                  </a:cubicBezTo>
                  <a:cubicBezTo>
                    <a:pt x="4621" y="9362"/>
                    <a:pt x="4621" y="9271"/>
                    <a:pt x="4651" y="9180"/>
                  </a:cubicBezTo>
                  <a:cubicBezTo>
                    <a:pt x="4682" y="9028"/>
                    <a:pt x="4712" y="8876"/>
                    <a:pt x="4864" y="8785"/>
                  </a:cubicBezTo>
                  <a:cubicBezTo>
                    <a:pt x="4925" y="8724"/>
                    <a:pt x="4986" y="8724"/>
                    <a:pt x="5077" y="8693"/>
                  </a:cubicBezTo>
                  <a:cubicBezTo>
                    <a:pt x="5168" y="8693"/>
                    <a:pt x="5229" y="8663"/>
                    <a:pt x="5290" y="8602"/>
                  </a:cubicBezTo>
                  <a:cubicBezTo>
                    <a:pt x="5290" y="8602"/>
                    <a:pt x="5320" y="8572"/>
                    <a:pt x="5320" y="8511"/>
                  </a:cubicBezTo>
                  <a:cubicBezTo>
                    <a:pt x="5320" y="8481"/>
                    <a:pt x="5350" y="8420"/>
                    <a:pt x="5381" y="8359"/>
                  </a:cubicBezTo>
                  <a:lnTo>
                    <a:pt x="5472" y="8298"/>
                  </a:lnTo>
                  <a:lnTo>
                    <a:pt x="5533" y="8298"/>
                  </a:lnTo>
                  <a:lnTo>
                    <a:pt x="5563" y="8207"/>
                  </a:lnTo>
                  <a:cubicBezTo>
                    <a:pt x="5594" y="8177"/>
                    <a:pt x="5594" y="8116"/>
                    <a:pt x="5594" y="8086"/>
                  </a:cubicBezTo>
                  <a:lnTo>
                    <a:pt x="5594" y="8025"/>
                  </a:lnTo>
                  <a:cubicBezTo>
                    <a:pt x="5594" y="7994"/>
                    <a:pt x="5594" y="7934"/>
                    <a:pt x="5594" y="7873"/>
                  </a:cubicBezTo>
                  <a:cubicBezTo>
                    <a:pt x="5533" y="7326"/>
                    <a:pt x="5472" y="6779"/>
                    <a:pt x="5411" y="6231"/>
                  </a:cubicBezTo>
                  <a:cubicBezTo>
                    <a:pt x="5411" y="6019"/>
                    <a:pt x="5381" y="5806"/>
                    <a:pt x="5381" y="5593"/>
                  </a:cubicBezTo>
                  <a:cubicBezTo>
                    <a:pt x="5350" y="5259"/>
                    <a:pt x="5290" y="4894"/>
                    <a:pt x="5290" y="4560"/>
                  </a:cubicBezTo>
                  <a:cubicBezTo>
                    <a:pt x="5259" y="4286"/>
                    <a:pt x="5259" y="4043"/>
                    <a:pt x="5229" y="3769"/>
                  </a:cubicBezTo>
                  <a:cubicBezTo>
                    <a:pt x="5199" y="3465"/>
                    <a:pt x="5199" y="3161"/>
                    <a:pt x="5168" y="2888"/>
                  </a:cubicBezTo>
                  <a:cubicBezTo>
                    <a:pt x="5168" y="2584"/>
                    <a:pt x="5138" y="2310"/>
                    <a:pt x="5138" y="2037"/>
                  </a:cubicBezTo>
                  <a:cubicBezTo>
                    <a:pt x="5138" y="1763"/>
                    <a:pt x="5107" y="1490"/>
                    <a:pt x="5107" y="1216"/>
                  </a:cubicBezTo>
                  <a:cubicBezTo>
                    <a:pt x="4651" y="1034"/>
                    <a:pt x="4378" y="639"/>
                    <a:pt x="4256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3" name="Google Shape;683;p40"/>
            <p:cNvSpPr/>
            <p:nvPr/>
          </p:nvSpPr>
          <p:spPr>
            <a:xfrm>
              <a:off x="1765198" y="2145617"/>
              <a:ext cx="571672" cy="296281"/>
            </a:xfrm>
            <a:custGeom>
              <a:avLst/>
              <a:gdLst/>
              <a:ahLst/>
              <a:cxnLst/>
              <a:rect l="l" t="t" r="r" b="b"/>
              <a:pathLst>
                <a:path w="11521" h="5971" extrusionOk="0">
                  <a:moveTo>
                    <a:pt x="183" y="0"/>
                  </a:moveTo>
                  <a:cubicBezTo>
                    <a:pt x="122" y="608"/>
                    <a:pt x="92" y="1216"/>
                    <a:pt x="61" y="1855"/>
                  </a:cubicBezTo>
                  <a:cubicBezTo>
                    <a:pt x="61" y="2067"/>
                    <a:pt x="61" y="2280"/>
                    <a:pt x="31" y="2493"/>
                  </a:cubicBezTo>
                  <a:lnTo>
                    <a:pt x="0" y="3374"/>
                  </a:lnTo>
                  <a:lnTo>
                    <a:pt x="61" y="3374"/>
                  </a:lnTo>
                  <a:cubicBezTo>
                    <a:pt x="243" y="3374"/>
                    <a:pt x="395" y="3405"/>
                    <a:pt x="547" y="3466"/>
                  </a:cubicBezTo>
                  <a:cubicBezTo>
                    <a:pt x="608" y="3466"/>
                    <a:pt x="639" y="3496"/>
                    <a:pt x="699" y="3496"/>
                  </a:cubicBezTo>
                  <a:cubicBezTo>
                    <a:pt x="882" y="3526"/>
                    <a:pt x="1064" y="3557"/>
                    <a:pt x="1277" y="3557"/>
                  </a:cubicBezTo>
                  <a:lnTo>
                    <a:pt x="1338" y="3587"/>
                  </a:lnTo>
                  <a:cubicBezTo>
                    <a:pt x="1733" y="3618"/>
                    <a:pt x="2158" y="3648"/>
                    <a:pt x="2554" y="3739"/>
                  </a:cubicBezTo>
                  <a:lnTo>
                    <a:pt x="2614" y="3739"/>
                  </a:lnTo>
                  <a:lnTo>
                    <a:pt x="2614" y="3800"/>
                  </a:lnTo>
                  <a:cubicBezTo>
                    <a:pt x="2645" y="4073"/>
                    <a:pt x="2645" y="4377"/>
                    <a:pt x="2675" y="4681"/>
                  </a:cubicBezTo>
                  <a:cubicBezTo>
                    <a:pt x="2675" y="4985"/>
                    <a:pt x="2706" y="5259"/>
                    <a:pt x="2706" y="5532"/>
                  </a:cubicBezTo>
                  <a:lnTo>
                    <a:pt x="2797" y="5532"/>
                  </a:lnTo>
                  <a:cubicBezTo>
                    <a:pt x="2888" y="5532"/>
                    <a:pt x="3009" y="5532"/>
                    <a:pt x="3131" y="5563"/>
                  </a:cubicBezTo>
                  <a:lnTo>
                    <a:pt x="3192" y="5563"/>
                  </a:lnTo>
                  <a:cubicBezTo>
                    <a:pt x="3313" y="5563"/>
                    <a:pt x="3405" y="5593"/>
                    <a:pt x="3526" y="5624"/>
                  </a:cubicBezTo>
                  <a:cubicBezTo>
                    <a:pt x="3861" y="5684"/>
                    <a:pt x="4195" y="5684"/>
                    <a:pt x="4529" y="5684"/>
                  </a:cubicBezTo>
                  <a:lnTo>
                    <a:pt x="4712" y="5684"/>
                  </a:lnTo>
                  <a:cubicBezTo>
                    <a:pt x="4803" y="5684"/>
                    <a:pt x="4924" y="5684"/>
                    <a:pt x="5016" y="5715"/>
                  </a:cubicBezTo>
                  <a:cubicBezTo>
                    <a:pt x="5380" y="5715"/>
                    <a:pt x="5745" y="5776"/>
                    <a:pt x="6110" y="5836"/>
                  </a:cubicBezTo>
                  <a:cubicBezTo>
                    <a:pt x="6414" y="5867"/>
                    <a:pt x="6718" y="5928"/>
                    <a:pt x="7022" y="5958"/>
                  </a:cubicBezTo>
                  <a:cubicBezTo>
                    <a:pt x="7155" y="5967"/>
                    <a:pt x="7289" y="5971"/>
                    <a:pt x="7422" y="5971"/>
                  </a:cubicBezTo>
                  <a:cubicBezTo>
                    <a:pt x="7742" y="5971"/>
                    <a:pt x="8058" y="5949"/>
                    <a:pt x="8359" y="5928"/>
                  </a:cubicBezTo>
                  <a:lnTo>
                    <a:pt x="9818" y="5928"/>
                  </a:lnTo>
                  <a:cubicBezTo>
                    <a:pt x="10001" y="5928"/>
                    <a:pt x="10186" y="5931"/>
                    <a:pt x="10373" y="5931"/>
                  </a:cubicBezTo>
                  <a:cubicBezTo>
                    <a:pt x="10747" y="5931"/>
                    <a:pt x="11125" y="5917"/>
                    <a:pt x="11490" y="5836"/>
                  </a:cubicBezTo>
                  <a:cubicBezTo>
                    <a:pt x="11490" y="5806"/>
                    <a:pt x="11520" y="5776"/>
                    <a:pt x="11520" y="5715"/>
                  </a:cubicBezTo>
                  <a:cubicBezTo>
                    <a:pt x="11520" y="5654"/>
                    <a:pt x="11520" y="5624"/>
                    <a:pt x="11520" y="5593"/>
                  </a:cubicBezTo>
                  <a:lnTo>
                    <a:pt x="11520" y="5563"/>
                  </a:lnTo>
                  <a:lnTo>
                    <a:pt x="11490" y="5532"/>
                  </a:lnTo>
                  <a:lnTo>
                    <a:pt x="11460" y="5502"/>
                  </a:lnTo>
                  <a:lnTo>
                    <a:pt x="11399" y="5472"/>
                  </a:lnTo>
                  <a:cubicBezTo>
                    <a:pt x="11338" y="5411"/>
                    <a:pt x="11308" y="5350"/>
                    <a:pt x="11308" y="5320"/>
                  </a:cubicBezTo>
                  <a:lnTo>
                    <a:pt x="11186" y="5046"/>
                  </a:lnTo>
                  <a:cubicBezTo>
                    <a:pt x="11186" y="5016"/>
                    <a:pt x="11156" y="4985"/>
                    <a:pt x="11156" y="4955"/>
                  </a:cubicBezTo>
                  <a:lnTo>
                    <a:pt x="11156" y="4925"/>
                  </a:lnTo>
                  <a:lnTo>
                    <a:pt x="11125" y="4864"/>
                  </a:lnTo>
                  <a:lnTo>
                    <a:pt x="11095" y="4864"/>
                  </a:lnTo>
                  <a:lnTo>
                    <a:pt x="11125" y="4773"/>
                  </a:lnTo>
                  <a:cubicBezTo>
                    <a:pt x="11125" y="4590"/>
                    <a:pt x="11095" y="4438"/>
                    <a:pt x="11034" y="4286"/>
                  </a:cubicBezTo>
                  <a:lnTo>
                    <a:pt x="11004" y="4225"/>
                  </a:lnTo>
                  <a:cubicBezTo>
                    <a:pt x="10973" y="4134"/>
                    <a:pt x="10943" y="4073"/>
                    <a:pt x="10912" y="4013"/>
                  </a:cubicBezTo>
                  <a:cubicBezTo>
                    <a:pt x="10882" y="3891"/>
                    <a:pt x="10882" y="3769"/>
                    <a:pt x="10912" y="3678"/>
                  </a:cubicBezTo>
                  <a:cubicBezTo>
                    <a:pt x="10912" y="3618"/>
                    <a:pt x="10912" y="3587"/>
                    <a:pt x="10912" y="3526"/>
                  </a:cubicBezTo>
                  <a:cubicBezTo>
                    <a:pt x="10912" y="3314"/>
                    <a:pt x="10852" y="3070"/>
                    <a:pt x="10791" y="2888"/>
                  </a:cubicBezTo>
                  <a:cubicBezTo>
                    <a:pt x="10608" y="2341"/>
                    <a:pt x="10396" y="1824"/>
                    <a:pt x="10122" y="1338"/>
                  </a:cubicBezTo>
                  <a:cubicBezTo>
                    <a:pt x="10092" y="1277"/>
                    <a:pt x="10061" y="1216"/>
                    <a:pt x="10031" y="1125"/>
                  </a:cubicBezTo>
                  <a:lnTo>
                    <a:pt x="9909" y="1064"/>
                  </a:lnTo>
                  <a:cubicBezTo>
                    <a:pt x="9788" y="1003"/>
                    <a:pt x="9697" y="943"/>
                    <a:pt x="9575" y="882"/>
                  </a:cubicBezTo>
                  <a:cubicBezTo>
                    <a:pt x="9514" y="882"/>
                    <a:pt x="9453" y="852"/>
                    <a:pt x="9362" y="852"/>
                  </a:cubicBezTo>
                  <a:cubicBezTo>
                    <a:pt x="9241" y="791"/>
                    <a:pt x="9089" y="760"/>
                    <a:pt x="8967" y="669"/>
                  </a:cubicBezTo>
                  <a:lnTo>
                    <a:pt x="8845" y="578"/>
                  </a:lnTo>
                  <a:cubicBezTo>
                    <a:pt x="8815" y="548"/>
                    <a:pt x="8785" y="517"/>
                    <a:pt x="8724" y="487"/>
                  </a:cubicBezTo>
                  <a:cubicBezTo>
                    <a:pt x="8693" y="472"/>
                    <a:pt x="8663" y="464"/>
                    <a:pt x="8633" y="464"/>
                  </a:cubicBezTo>
                  <a:cubicBezTo>
                    <a:pt x="8602" y="464"/>
                    <a:pt x="8572" y="472"/>
                    <a:pt x="8542" y="487"/>
                  </a:cubicBezTo>
                  <a:lnTo>
                    <a:pt x="8511" y="548"/>
                  </a:lnTo>
                  <a:lnTo>
                    <a:pt x="8511" y="578"/>
                  </a:lnTo>
                  <a:cubicBezTo>
                    <a:pt x="8450" y="669"/>
                    <a:pt x="8390" y="730"/>
                    <a:pt x="8268" y="760"/>
                  </a:cubicBezTo>
                  <a:cubicBezTo>
                    <a:pt x="8238" y="768"/>
                    <a:pt x="8205" y="772"/>
                    <a:pt x="8172" y="772"/>
                  </a:cubicBezTo>
                  <a:cubicBezTo>
                    <a:pt x="8074" y="772"/>
                    <a:pt x="7972" y="738"/>
                    <a:pt x="7903" y="669"/>
                  </a:cubicBezTo>
                  <a:cubicBezTo>
                    <a:pt x="7721" y="578"/>
                    <a:pt x="7660" y="396"/>
                    <a:pt x="7569" y="244"/>
                  </a:cubicBezTo>
                  <a:cubicBezTo>
                    <a:pt x="7128" y="198"/>
                    <a:pt x="6672" y="183"/>
                    <a:pt x="6212" y="183"/>
                  </a:cubicBezTo>
                  <a:cubicBezTo>
                    <a:pt x="5753" y="183"/>
                    <a:pt x="5289" y="198"/>
                    <a:pt x="4833" y="213"/>
                  </a:cubicBezTo>
                  <a:cubicBezTo>
                    <a:pt x="4438" y="213"/>
                    <a:pt x="3982" y="244"/>
                    <a:pt x="3557" y="244"/>
                  </a:cubicBezTo>
                  <a:cubicBezTo>
                    <a:pt x="2462" y="244"/>
                    <a:pt x="1338" y="183"/>
                    <a:pt x="213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4" name="Google Shape;684;p40"/>
            <p:cNvSpPr/>
            <p:nvPr/>
          </p:nvSpPr>
          <p:spPr>
            <a:xfrm>
              <a:off x="1790851" y="1640329"/>
              <a:ext cx="470596" cy="242890"/>
            </a:xfrm>
            <a:custGeom>
              <a:avLst/>
              <a:gdLst/>
              <a:ahLst/>
              <a:cxnLst/>
              <a:rect l="l" t="t" r="r" b="b"/>
              <a:pathLst>
                <a:path w="9484" h="4895" extrusionOk="0">
                  <a:moveTo>
                    <a:pt x="182" y="1"/>
                  </a:moveTo>
                  <a:lnTo>
                    <a:pt x="0" y="4651"/>
                  </a:lnTo>
                  <a:lnTo>
                    <a:pt x="9453" y="4895"/>
                  </a:lnTo>
                  <a:lnTo>
                    <a:pt x="9484" y="4895"/>
                  </a:lnTo>
                  <a:cubicBezTo>
                    <a:pt x="9392" y="4743"/>
                    <a:pt x="9271" y="4439"/>
                    <a:pt x="9240" y="3922"/>
                  </a:cubicBezTo>
                  <a:cubicBezTo>
                    <a:pt x="9240" y="3557"/>
                    <a:pt x="9240" y="3466"/>
                    <a:pt x="9271" y="3405"/>
                  </a:cubicBezTo>
                  <a:cubicBezTo>
                    <a:pt x="9301" y="3314"/>
                    <a:pt x="9301" y="3253"/>
                    <a:pt x="9210" y="2645"/>
                  </a:cubicBezTo>
                  <a:lnTo>
                    <a:pt x="9028" y="1551"/>
                  </a:lnTo>
                  <a:lnTo>
                    <a:pt x="8541" y="518"/>
                  </a:lnTo>
                  <a:lnTo>
                    <a:pt x="8693" y="244"/>
                  </a:lnTo>
                  <a:cubicBezTo>
                    <a:pt x="7569" y="244"/>
                    <a:pt x="6414" y="214"/>
                    <a:pt x="5319" y="153"/>
                  </a:cubicBezTo>
                  <a:cubicBezTo>
                    <a:pt x="4316" y="122"/>
                    <a:pt x="3283" y="62"/>
                    <a:pt x="2249" y="62"/>
                  </a:cubicBezTo>
                  <a:lnTo>
                    <a:pt x="2158" y="62"/>
                  </a:lnTo>
                  <a:cubicBezTo>
                    <a:pt x="1520" y="62"/>
                    <a:pt x="882" y="62"/>
                    <a:pt x="182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685" name="Google Shape;685;p40"/>
            <p:cNvSpPr/>
            <p:nvPr/>
          </p:nvSpPr>
          <p:spPr>
            <a:xfrm>
              <a:off x="2268944" y="2116936"/>
              <a:ext cx="429908" cy="261001"/>
            </a:xfrm>
            <a:custGeom>
              <a:avLst/>
              <a:gdLst/>
              <a:ahLst/>
              <a:cxnLst/>
              <a:rect l="l" t="t" r="r" b="b"/>
              <a:pathLst>
                <a:path w="8664" h="5260" extrusionOk="0">
                  <a:moveTo>
                    <a:pt x="122" y="1"/>
                  </a:moveTo>
                  <a:lnTo>
                    <a:pt x="92" y="62"/>
                  </a:lnTo>
                  <a:lnTo>
                    <a:pt x="61" y="153"/>
                  </a:lnTo>
                  <a:lnTo>
                    <a:pt x="31" y="214"/>
                  </a:lnTo>
                  <a:lnTo>
                    <a:pt x="0" y="305"/>
                  </a:lnTo>
                  <a:lnTo>
                    <a:pt x="0" y="335"/>
                  </a:lnTo>
                  <a:cubicBezTo>
                    <a:pt x="0" y="396"/>
                    <a:pt x="0" y="426"/>
                    <a:pt x="0" y="457"/>
                  </a:cubicBezTo>
                  <a:cubicBezTo>
                    <a:pt x="31" y="487"/>
                    <a:pt x="61" y="518"/>
                    <a:pt x="61" y="548"/>
                  </a:cubicBezTo>
                  <a:cubicBezTo>
                    <a:pt x="152" y="700"/>
                    <a:pt x="244" y="852"/>
                    <a:pt x="213" y="1004"/>
                  </a:cubicBezTo>
                  <a:cubicBezTo>
                    <a:pt x="183" y="1126"/>
                    <a:pt x="122" y="1186"/>
                    <a:pt x="92" y="1247"/>
                  </a:cubicBezTo>
                  <a:cubicBezTo>
                    <a:pt x="31" y="1308"/>
                    <a:pt x="0" y="1399"/>
                    <a:pt x="0" y="1460"/>
                  </a:cubicBezTo>
                  <a:lnTo>
                    <a:pt x="0" y="1521"/>
                  </a:lnTo>
                  <a:lnTo>
                    <a:pt x="0" y="1581"/>
                  </a:lnTo>
                  <a:lnTo>
                    <a:pt x="0" y="1612"/>
                  </a:lnTo>
                  <a:lnTo>
                    <a:pt x="31" y="1703"/>
                  </a:lnTo>
                  <a:lnTo>
                    <a:pt x="31" y="1733"/>
                  </a:lnTo>
                  <a:cubicBezTo>
                    <a:pt x="61" y="1764"/>
                    <a:pt x="92" y="1794"/>
                    <a:pt x="92" y="1825"/>
                  </a:cubicBezTo>
                  <a:cubicBezTo>
                    <a:pt x="365" y="2341"/>
                    <a:pt x="578" y="2858"/>
                    <a:pt x="760" y="3405"/>
                  </a:cubicBezTo>
                  <a:cubicBezTo>
                    <a:pt x="821" y="3618"/>
                    <a:pt x="912" y="3861"/>
                    <a:pt x="882" y="4104"/>
                  </a:cubicBezTo>
                  <a:cubicBezTo>
                    <a:pt x="882" y="4135"/>
                    <a:pt x="882" y="4196"/>
                    <a:pt x="882" y="4226"/>
                  </a:cubicBezTo>
                  <a:cubicBezTo>
                    <a:pt x="882" y="4347"/>
                    <a:pt x="882" y="4439"/>
                    <a:pt x="882" y="4530"/>
                  </a:cubicBezTo>
                  <a:cubicBezTo>
                    <a:pt x="912" y="4591"/>
                    <a:pt x="943" y="4651"/>
                    <a:pt x="973" y="4712"/>
                  </a:cubicBezTo>
                  <a:lnTo>
                    <a:pt x="1004" y="4803"/>
                  </a:lnTo>
                  <a:cubicBezTo>
                    <a:pt x="1034" y="4864"/>
                    <a:pt x="1064" y="4925"/>
                    <a:pt x="1064" y="5016"/>
                  </a:cubicBezTo>
                  <a:lnTo>
                    <a:pt x="1095" y="5107"/>
                  </a:lnTo>
                  <a:cubicBezTo>
                    <a:pt x="1095" y="5138"/>
                    <a:pt x="1095" y="5199"/>
                    <a:pt x="1095" y="5229"/>
                  </a:cubicBezTo>
                  <a:lnTo>
                    <a:pt x="1247" y="5229"/>
                  </a:lnTo>
                  <a:cubicBezTo>
                    <a:pt x="1308" y="5229"/>
                    <a:pt x="1368" y="5259"/>
                    <a:pt x="1459" y="5259"/>
                  </a:cubicBezTo>
                  <a:lnTo>
                    <a:pt x="6991" y="5259"/>
                  </a:lnTo>
                  <a:cubicBezTo>
                    <a:pt x="7022" y="5259"/>
                    <a:pt x="7083" y="5259"/>
                    <a:pt x="7113" y="5229"/>
                  </a:cubicBezTo>
                  <a:lnTo>
                    <a:pt x="7174" y="5229"/>
                  </a:lnTo>
                  <a:lnTo>
                    <a:pt x="7235" y="5199"/>
                  </a:lnTo>
                  <a:lnTo>
                    <a:pt x="7295" y="5138"/>
                  </a:lnTo>
                  <a:lnTo>
                    <a:pt x="7326" y="5077"/>
                  </a:lnTo>
                  <a:lnTo>
                    <a:pt x="7356" y="5016"/>
                  </a:lnTo>
                  <a:cubicBezTo>
                    <a:pt x="7387" y="4986"/>
                    <a:pt x="7387" y="4925"/>
                    <a:pt x="7387" y="4864"/>
                  </a:cubicBezTo>
                  <a:cubicBezTo>
                    <a:pt x="7417" y="4773"/>
                    <a:pt x="7387" y="4682"/>
                    <a:pt x="7326" y="4591"/>
                  </a:cubicBezTo>
                  <a:lnTo>
                    <a:pt x="7295" y="4499"/>
                  </a:lnTo>
                  <a:cubicBezTo>
                    <a:pt x="7235" y="4287"/>
                    <a:pt x="7265" y="4104"/>
                    <a:pt x="7387" y="4013"/>
                  </a:cubicBezTo>
                  <a:cubicBezTo>
                    <a:pt x="7447" y="3983"/>
                    <a:pt x="7508" y="3952"/>
                    <a:pt x="7569" y="3922"/>
                  </a:cubicBezTo>
                  <a:cubicBezTo>
                    <a:pt x="7660" y="3892"/>
                    <a:pt x="7691" y="3892"/>
                    <a:pt x="7721" y="3831"/>
                  </a:cubicBezTo>
                  <a:cubicBezTo>
                    <a:pt x="7721" y="3800"/>
                    <a:pt x="7691" y="3770"/>
                    <a:pt x="7630" y="3709"/>
                  </a:cubicBezTo>
                  <a:cubicBezTo>
                    <a:pt x="7599" y="3648"/>
                    <a:pt x="7539" y="3557"/>
                    <a:pt x="7508" y="3496"/>
                  </a:cubicBezTo>
                  <a:cubicBezTo>
                    <a:pt x="7508" y="3344"/>
                    <a:pt x="7630" y="3223"/>
                    <a:pt x="7721" y="3192"/>
                  </a:cubicBezTo>
                  <a:cubicBezTo>
                    <a:pt x="7812" y="3162"/>
                    <a:pt x="7873" y="3162"/>
                    <a:pt x="7934" y="3162"/>
                  </a:cubicBezTo>
                  <a:lnTo>
                    <a:pt x="8055" y="3132"/>
                  </a:lnTo>
                  <a:cubicBezTo>
                    <a:pt x="8268" y="3101"/>
                    <a:pt x="8481" y="2949"/>
                    <a:pt x="8572" y="2737"/>
                  </a:cubicBezTo>
                  <a:cubicBezTo>
                    <a:pt x="8663" y="2554"/>
                    <a:pt x="8633" y="2281"/>
                    <a:pt x="8511" y="2098"/>
                  </a:cubicBezTo>
                  <a:cubicBezTo>
                    <a:pt x="8450" y="2037"/>
                    <a:pt x="8420" y="1977"/>
                    <a:pt x="8359" y="1916"/>
                  </a:cubicBezTo>
                  <a:cubicBezTo>
                    <a:pt x="8299" y="1885"/>
                    <a:pt x="8268" y="1825"/>
                    <a:pt x="8238" y="1794"/>
                  </a:cubicBezTo>
                  <a:cubicBezTo>
                    <a:pt x="8177" y="1733"/>
                    <a:pt x="8147" y="1642"/>
                    <a:pt x="8086" y="1581"/>
                  </a:cubicBezTo>
                  <a:lnTo>
                    <a:pt x="8055" y="1490"/>
                  </a:lnTo>
                  <a:cubicBezTo>
                    <a:pt x="8055" y="1430"/>
                    <a:pt x="8025" y="1399"/>
                    <a:pt x="8025" y="1338"/>
                  </a:cubicBezTo>
                  <a:lnTo>
                    <a:pt x="7812" y="1338"/>
                  </a:lnTo>
                  <a:cubicBezTo>
                    <a:pt x="7599" y="1247"/>
                    <a:pt x="6900" y="974"/>
                    <a:pt x="6840" y="487"/>
                  </a:cubicBezTo>
                  <a:lnTo>
                    <a:pt x="6840" y="396"/>
                  </a:lnTo>
                  <a:cubicBezTo>
                    <a:pt x="6809" y="366"/>
                    <a:pt x="6809" y="335"/>
                    <a:pt x="6809" y="305"/>
                  </a:cubicBezTo>
                  <a:cubicBezTo>
                    <a:pt x="6779" y="244"/>
                    <a:pt x="6748" y="183"/>
                    <a:pt x="6718" y="122"/>
                  </a:cubicBezTo>
                  <a:cubicBezTo>
                    <a:pt x="6657" y="92"/>
                    <a:pt x="6627" y="31"/>
                    <a:pt x="6566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686" name="Google Shape;686;p40"/>
          <p:cNvSpPr txBox="1"/>
          <p:nvPr/>
        </p:nvSpPr>
        <p:spPr>
          <a:xfrm>
            <a:off x="720000" y="1314900"/>
            <a:ext cx="2194500" cy="457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0" rIns="0" bIns="0" anchor="ctr" anchorCtr="0">
            <a:noAutofit/>
          </a:bodyPr>
          <a:lstStyle/>
          <a:p>
            <a:pPr lvl="0" algn="r" rtl="1"/>
            <a:r>
              <a:rPr lang="fa-IR" sz="2000" b="1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rPr>
              <a:t>واشنگتن</a:t>
            </a:r>
            <a:endParaRPr sz="2000" b="1" dirty="0">
              <a:solidFill>
                <a:schemeClr val="dk1"/>
              </a:solidFill>
              <a:latin typeface="Roboto"/>
              <a:ea typeface="Roboto"/>
              <a:cs typeface="B Nazanin" panose="00000400000000000000" pitchFamily="2" charset="-78"/>
              <a:sym typeface="Roboto"/>
            </a:endParaRPr>
          </a:p>
        </p:txBody>
      </p:sp>
      <p:sp>
        <p:nvSpPr>
          <p:cNvPr id="687" name="Google Shape;687;p40"/>
          <p:cNvSpPr txBox="1"/>
          <p:nvPr/>
        </p:nvSpPr>
        <p:spPr>
          <a:xfrm>
            <a:off x="720000" y="1772100"/>
            <a:ext cx="21945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0" anchor="t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lt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آدرس داروخانه را بنویسید</a:t>
            </a:r>
            <a:endParaRPr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sp>
        <p:nvSpPr>
          <p:cNvPr id="688" name="Google Shape;688;p40"/>
          <p:cNvSpPr txBox="1"/>
          <p:nvPr/>
        </p:nvSpPr>
        <p:spPr>
          <a:xfrm>
            <a:off x="720000" y="2456500"/>
            <a:ext cx="2194500" cy="457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0" rIns="0" bIns="0" anchor="ctr" anchorCtr="0">
            <a:noAutofit/>
          </a:bodyPr>
          <a:lstStyle/>
          <a:p>
            <a:pPr lvl="0" algn="r" rtl="1"/>
            <a:r>
              <a:rPr lang="fa-IR" sz="2000" b="1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rPr>
              <a:t>کالیفرنیا</a:t>
            </a:r>
            <a:endParaRPr sz="2000" b="1" dirty="0">
              <a:solidFill>
                <a:schemeClr val="dk1"/>
              </a:solidFill>
              <a:latin typeface="Roboto"/>
              <a:ea typeface="Roboto"/>
              <a:cs typeface="B Nazanin" panose="00000400000000000000" pitchFamily="2" charset="-78"/>
              <a:sym typeface="Roboto"/>
            </a:endParaRPr>
          </a:p>
        </p:txBody>
      </p:sp>
      <p:sp>
        <p:nvSpPr>
          <p:cNvPr id="689" name="Google Shape;689;p40"/>
          <p:cNvSpPr txBox="1"/>
          <p:nvPr/>
        </p:nvSpPr>
        <p:spPr>
          <a:xfrm>
            <a:off x="720000" y="2913700"/>
            <a:ext cx="21945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0" anchor="t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lt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آدرس داروخانه را بنویسید</a:t>
            </a:r>
            <a:endParaRPr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sp>
        <p:nvSpPr>
          <p:cNvPr id="690" name="Google Shape;690;p40"/>
          <p:cNvSpPr txBox="1"/>
          <p:nvPr/>
        </p:nvSpPr>
        <p:spPr>
          <a:xfrm>
            <a:off x="720000" y="3598100"/>
            <a:ext cx="2194500" cy="457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0" rIns="0" bIns="0" anchor="ctr" anchorCtr="0">
            <a:noAutofit/>
          </a:bodyPr>
          <a:lstStyle/>
          <a:p>
            <a:pPr lvl="0" algn="r" rtl="1"/>
            <a:r>
              <a:rPr lang="fa-IR" sz="2000" b="1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rPr>
              <a:t>کلورادو</a:t>
            </a:r>
            <a:endParaRPr sz="2000" b="1" dirty="0">
              <a:solidFill>
                <a:schemeClr val="dk1"/>
              </a:solidFill>
              <a:latin typeface="Roboto"/>
              <a:ea typeface="Roboto"/>
              <a:cs typeface="B Nazanin" panose="00000400000000000000" pitchFamily="2" charset="-78"/>
              <a:sym typeface="Roboto"/>
            </a:endParaRPr>
          </a:p>
        </p:txBody>
      </p:sp>
      <p:sp>
        <p:nvSpPr>
          <p:cNvPr id="691" name="Google Shape;691;p40"/>
          <p:cNvSpPr txBox="1"/>
          <p:nvPr/>
        </p:nvSpPr>
        <p:spPr>
          <a:xfrm>
            <a:off x="720000" y="4055300"/>
            <a:ext cx="21945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0" bIns="0" anchor="t" anchorCtr="0">
            <a:noAutofit/>
          </a:bodyPr>
          <a:lstStyle/>
          <a:p>
            <a:pPr lvl="0" algn="r" rtl="1"/>
            <a:r>
              <a:rPr lang="fa-IR" dirty="0">
                <a:solidFill>
                  <a:schemeClr val="lt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آدرس داروخانه را بنویسید</a:t>
            </a:r>
            <a:endParaRPr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sp>
        <p:nvSpPr>
          <p:cNvPr id="692" name="Google Shape;692;p40"/>
          <p:cNvSpPr/>
          <p:nvPr/>
        </p:nvSpPr>
        <p:spPr>
          <a:xfrm flipH="1">
            <a:off x="4513562" y="1734059"/>
            <a:ext cx="91515" cy="91483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693" name="Google Shape;693;p40"/>
          <p:cNvSpPr/>
          <p:nvPr/>
        </p:nvSpPr>
        <p:spPr>
          <a:xfrm flipH="1">
            <a:off x="4272756" y="2866322"/>
            <a:ext cx="91515" cy="91483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694" name="Google Shape;694;p40"/>
          <p:cNvSpPr/>
          <p:nvPr/>
        </p:nvSpPr>
        <p:spPr>
          <a:xfrm flipH="1">
            <a:off x="5452563" y="2787519"/>
            <a:ext cx="91515" cy="91483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p41"/>
          <p:cNvSpPr/>
          <p:nvPr/>
        </p:nvSpPr>
        <p:spPr>
          <a:xfrm flipH="1">
            <a:off x="1581106" y="1367151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700" name="Google Shape;700;p4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تقویم پزشکی</a:t>
            </a:r>
            <a:endParaRPr dirty="0">
              <a:cs typeface="B Nazanin" panose="00000400000000000000" pitchFamily="2" charset="-78"/>
            </a:endParaRPr>
          </a:p>
        </p:txBody>
      </p:sp>
      <p:graphicFrame>
        <p:nvGraphicFramePr>
          <p:cNvPr id="701" name="Google Shape;701;p41"/>
          <p:cNvGraphicFramePr/>
          <p:nvPr>
            <p:extLst>
              <p:ext uri="{D42A27DB-BD31-4B8C-83A1-F6EECF244321}">
                <p14:modId xmlns:p14="http://schemas.microsoft.com/office/powerpoint/2010/main" val="3009025482"/>
              </p:ext>
            </p:extLst>
          </p:nvPr>
        </p:nvGraphicFramePr>
        <p:xfrm>
          <a:off x="720000" y="1810962"/>
          <a:ext cx="7704000" cy="3047850"/>
        </p:xfrm>
        <a:graphic>
          <a:graphicData uri="http://schemas.openxmlformats.org/drawingml/2006/table">
            <a:tbl>
              <a:tblPr>
                <a:noFill/>
                <a:tableStyleId>{570D5121-8EA9-45EE-91CF-D51FBF279EA6}</a:tableStyleId>
              </a:tblPr>
              <a:tblGrid>
                <a:gridCol w="1844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9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7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7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7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7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2"/>
                        </a:solidFill>
                        <a:cs typeface="B Nazanin" panose="00000400000000000000" pitchFamily="2" charset="-78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b="1" dirty="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B Nazanin" panose="00000400000000000000" pitchFamily="2" charset="-78"/>
                          <a:sym typeface="Roboto"/>
                        </a:rPr>
                        <a:t>من</a:t>
                      </a:r>
                      <a:endParaRPr b="1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B Nazanin" panose="00000400000000000000" pitchFamily="2" charset="-78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b="1" dirty="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B Nazanin" panose="00000400000000000000" pitchFamily="2" charset="-78"/>
                          <a:sym typeface="Roboto"/>
                        </a:rPr>
                        <a:t>سه شنبه</a:t>
                      </a:r>
                      <a:endParaRPr b="1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B Nazanin" panose="00000400000000000000" pitchFamily="2" charset="-78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b="1" dirty="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B Nazanin" panose="00000400000000000000" pitchFamily="2" charset="-78"/>
                          <a:sym typeface="Roboto"/>
                        </a:rPr>
                        <a:t>چهارشنبه</a:t>
                      </a:r>
                      <a:endParaRPr b="1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B Nazanin" panose="00000400000000000000" pitchFamily="2" charset="-78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b="1" dirty="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B Nazanin" panose="00000400000000000000" pitchFamily="2" charset="-78"/>
                          <a:sym typeface="Roboto"/>
                        </a:rPr>
                        <a:t>جمع آوری کنید</a:t>
                      </a:r>
                      <a:endParaRPr b="1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B Nazanin" panose="00000400000000000000" pitchFamily="2" charset="-78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B Nazanin" panose="00000400000000000000" pitchFamily="2" charset="-78"/>
                          <a:sym typeface="Roboto"/>
                        </a:rPr>
                        <a:t>FRI</a:t>
                      </a:r>
                      <a:endParaRPr b="1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B Nazanin" panose="00000400000000000000" pitchFamily="2" charset="-78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B Nazanin" panose="00000400000000000000" pitchFamily="2" charset="-78"/>
                          <a:sym typeface="Roboto"/>
                        </a:rPr>
                        <a:t>SAT</a:t>
                      </a:r>
                      <a:endParaRPr b="1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B Nazanin" panose="00000400000000000000" pitchFamily="2" charset="-78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b="1" dirty="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B Nazanin" panose="00000400000000000000" pitchFamily="2" charset="-78"/>
                          <a:sym typeface="Roboto"/>
                        </a:rPr>
                        <a:t>آفتاب</a:t>
                      </a:r>
                      <a:endParaRPr b="1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B Nazanin" panose="00000400000000000000" pitchFamily="2" charset="-78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b="1" dirty="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B Nazanin" panose="00000400000000000000" pitchFamily="2" charset="-78"/>
                          <a:sym typeface="Roboto"/>
                        </a:rPr>
                        <a:t>نام قرص 1</a:t>
                      </a:r>
                      <a:endParaRPr b="1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B Nazanin" panose="00000400000000000000" pitchFamily="2" charset="-78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</a:t>
                      </a:r>
                      <a:endParaRPr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1/2</a:t>
                      </a:r>
                      <a:endParaRPr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</a:t>
                      </a:r>
                      <a:endParaRPr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1/2</a:t>
                      </a:r>
                      <a:endParaRPr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</a:t>
                      </a:r>
                      <a:endParaRPr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1/2</a:t>
                      </a:r>
                      <a:endParaRPr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-</a:t>
                      </a:r>
                      <a:endParaRPr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b="1" dirty="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B Nazanin" panose="00000400000000000000" pitchFamily="2" charset="-78"/>
                          <a:sym typeface="Roboto"/>
                        </a:rPr>
                        <a:t>نام قرص 2</a:t>
                      </a:r>
                      <a:endParaRPr b="1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B Nazanin" panose="00000400000000000000" pitchFamily="2" charset="-78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1/4</a:t>
                      </a:r>
                      <a:endParaRPr dirty="0"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1/4</a:t>
                      </a:r>
                      <a:endParaRPr dirty="0"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1/4</a:t>
                      </a:r>
                      <a:endParaRPr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1/4</a:t>
                      </a:r>
                      <a:endParaRPr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1/4</a:t>
                      </a:r>
                      <a:endParaRPr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1/4</a:t>
                      </a:r>
                      <a:endParaRPr dirty="0"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1/4</a:t>
                      </a:r>
                      <a:endParaRPr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b="1" dirty="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B Nazanin" panose="00000400000000000000" pitchFamily="2" charset="-78"/>
                          <a:sym typeface="Roboto"/>
                        </a:rPr>
                        <a:t>نام شربت 1</a:t>
                      </a:r>
                      <a:endParaRPr b="1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B Nazanin" panose="00000400000000000000" pitchFamily="2" charset="-78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15 میلی لیتر</a:t>
                      </a:r>
                    </a:p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-</a:t>
                      </a:r>
                      <a:endParaRPr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15 میلی لیتر</a:t>
                      </a:r>
                    </a:p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dirty="0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-</a:t>
                      </a:r>
                      <a:endParaRPr dirty="0"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15 میلی لیتر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-</a:t>
                      </a:r>
                      <a:endParaRPr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15 میلی لیتر</a:t>
                      </a:r>
                      <a:endParaRPr dirty="0"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b="1" dirty="0">
                          <a:solidFill>
                            <a:schemeClr val="dk1"/>
                          </a:solidFill>
                          <a:latin typeface="Roboto"/>
                          <a:ea typeface="Roboto"/>
                          <a:cs typeface="B Nazanin" panose="00000400000000000000" pitchFamily="2" charset="-78"/>
                          <a:sym typeface="Roboto"/>
                        </a:rPr>
                        <a:t>نام شربت 2</a:t>
                      </a:r>
                      <a:endParaRPr b="1" dirty="0">
                        <a:solidFill>
                          <a:schemeClr val="dk1"/>
                        </a:solidFill>
                        <a:latin typeface="Roboto"/>
                        <a:ea typeface="Roboto"/>
                        <a:cs typeface="B Nazanin" panose="00000400000000000000" pitchFamily="2" charset="-78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10 میلی لیتر</a:t>
                      </a:r>
                    </a:p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10 میلی لیتر</a:t>
                      </a:r>
                    </a:p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10 میلی لیتر</a:t>
                      </a:r>
                    </a:p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10 میلی لیتر</a:t>
                      </a:r>
                    </a:p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10 میلی لیتر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10 میلی لیتر</a:t>
                      </a:r>
                      <a:endParaRPr dirty="0"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a-IR" dirty="0">
                          <a:solidFill>
                            <a:schemeClr val="dk1"/>
                          </a:solidFill>
                          <a:latin typeface="Roboto Mono"/>
                          <a:ea typeface="Roboto Mono"/>
                          <a:cs typeface="B Nazanin" panose="00000400000000000000" pitchFamily="2" charset="-78"/>
                          <a:sym typeface="Roboto Mono"/>
                        </a:rPr>
                        <a:t>10 میلی لیتر</a:t>
                      </a:r>
                      <a:endParaRPr dirty="0">
                        <a:solidFill>
                          <a:schemeClr val="dk1"/>
                        </a:solidFill>
                        <a:latin typeface="Roboto Mono"/>
                        <a:ea typeface="Roboto Mono"/>
                        <a:cs typeface="B Nazanin" panose="00000400000000000000" pitchFamily="2" charset="-78"/>
                        <a:sym typeface="Roboto Mono"/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02" name="Google Shape;702;p41"/>
          <p:cNvSpPr txBox="1"/>
          <p:nvPr/>
        </p:nvSpPr>
        <p:spPr>
          <a:xfrm>
            <a:off x="7302559" y="193425"/>
            <a:ext cx="1645800" cy="191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 rtl="1"/>
            <a:r>
              <a:rPr lang="fa-IR" sz="1000" dirty="0">
                <a:solidFill>
                  <a:schemeClr val="dk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نام داروخانه</a:t>
            </a:r>
            <a:endParaRPr sz="1000"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grpSp>
        <p:nvGrpSpPr>
          <p:cNvPr id="703" name="Google Shape;703;p41"/>
          <p:cNvGrpSpPr/>
          <p:nvPr/>
        </p:nvGrpSpPr>
        <p:grpSpPr>
          <a:xfrm>
            <a:off x="1223497" y="1519544"/>
            <a:ext cx="832108" cy="640084"/>
            <a:chOff x="4081866" y="1410480"/>
            <a:chExt cx="336164" cy="266169"/>
          </a:xfrm>
        </p:grpSpPr>
        <p:sp>
          <p:nvSpPr>
            <p:cNvPr id="704" name="Google Shape;704;p41"/>
            <p:cNvSpPr/>
            <p:nvPr/>
          </p:nvSpPr>
          <p:spPr>
            <a:xfrm>
              <a:off x="4081866" y="1410480"/>
              <a:ext cx="336164" cy="266169"/>
            </a:xfrm>
            <a:custGeom>
              <a:avLst/>
              <a:gdLst/>
              <a:ahLst/>
              <a:cxnLst/>
              <a:rect l="l" t="t" r="r" b="b"/>
              <a:pathLst>
                <a:path w="9956" h="7883" extrusionOk="0">
                  <a:moveTo>
                    <a:pt x="5978" y="882"/>
                  </a:moveTo>
                  <a:cubicBezTo>
                    <a:pt x="6312" y="882"/>
                    <a:pt x="6574" y="1143"/>
                    <a:pt x="6574" y="1453"/>
                  </a:cubicBezTo>
                  <a:lnTo>
                    <a:pt x="6574" y="2239"/>
                  </a:lnTo>
                  <a:lnTo>
                    <a:pt x="5954" y="2239"/>
                  </a:lnTo>
                  <a:cubicBezTo>
                    <a:pt x="5931" y="2191"/>
                    <a:pt x="5907" y="2120"/>
                    <a:pt x="5859" y="2072"/>
                  </a:cubicBezTo>
                  <a:cubicBezTo>
                    <a:pt x="5740" y="1929"/>
                    <a:pt x="5573" y="1858"/>
                    <a:pt x="5407" y="1858"/>
                  </a:cubicBezTo>
                  <a:lnTo>
                    <a:pt x="4549" y="1858"/>
                  </a:lnTo>
                  <a:cubicBezTo>
                    <a:pt x="4383" y="1858"/>
                    <a:pt x="4216" y="1929"/>
                    <a:pt x="4121" y="2072"/>
                  </a:cubicBezTo>
                  <a:cubicBezTo>
                    <a:pt x="4073" y="2120"/>
                    <a:pt x="4025" y="2191"/>
                    <a:pt x="4002" y="2239"/>
                  </a:cubicBezTo>
                  <a:lnTo>
                    <a:pt x="3335" y="2239"/>
                  </a:lnTo>
                  <a:lnTo>
                    <a:pt x="3335" y="1453"/>
                  </a:lnTo>
                  <a:cubicBezTo>
                    <a:pt x="3335" y="1143"/>
                    <a:pt x="3597" y="882"/>
                    <a:pt x="3906" y="882"/>
                  </a:cubicBezTo>
                  <a:close/>
                  <a:moveTo>
                    <a:pt x="5478" y="4906"/>
                  </a:moveTo>
                  <a:cubicBezTo>
                    <a:pt x="5478" y="4906"/>
                    <a:pt x="5478" y="4930"/>
                    <a:pt x="5478" y="4930"/>
                  </a:cubicBezTo>
                  <a:lnTo>
                    <a:pt x="5478" y="5549"/>
                  </a:lnTo>
                  <a:cubicBezTo>
                    <a:pt x="5478" y="5573"/>
                    <a:pt x="5478" y="5573"/>
                    <a:pt x="5478" y="5573"/>
                  </a:cubicBezTo>
                  <a:lnTo>
                    <a:pt x="4502" y="5573"/>
                  </a:lnTo>
                  <a:cubicBezTo>
                    <a:pt x="4478" y="5573"/>
                    <a:pt x="4478" y="5573"/>
                    <a:pt x="4478" y="5549"/>
                  </a:cubicBezTo>
                  <a:lnTo>
                    <a:pt x="4478" y="4930"/>
                  </a:lnTo>
                  <a:cubicBezTo>
                    <a:pt x="4478" y="4930"/>
                    <a:pt x="4478" y="4906"/>
                    <a:pt x="4502" y="4906"/>
                  </a:cubicBezTo>
                  <a:close/>
                  <a:moveTo>
                    <a:pt x="3906" y="0"/>
                  </a:moveTo>
                  <a:cubicBezTo>
                    <a:pt x="3121" y="0"/>
                    <a:pt x="2478" y="643"/>
                    <a:pt x="2478" y="1453"/>
                  </a:cubicBezTo>
                  <a:lnTo>
                    <a:pt x="2478" y="2239"/>
                  </a:lnTo>
                  <a:lnTo>
                    <a:pt x="1882" y="2239"/>
                  </a:lnTo>
                  <a:cubicBezTo>
                    <a:pt x="1454" y="2239"/>
                    <a:pt x="1096" y="2525"/>
                    <a:pt x="1001" y="2930"/>
                  </a:cubicBezTo>
                  <a:lnTo>
                    <a:pt x="72" y="6764"/>
                  </a:lnTo>
                  <a:cubicBezTo>
                    <a:pt x="1" y="7049"/>
                    <a:pt x="72" y="7335"/>
                    <a:pt x="239" y="7550"/>
                  </a:cubicBezTo>
                  <a:cubicBezTo>
                    <a:pt x="406" y="7764"/>
                    <a:pt x="668" y="7883"/>
                    <a:pt x="953" y="7883"/>
                  </a:cubicBezTo>
                  <a:lnTo>
                    <a:pt x="1406" y="7883"/>
                  </a:lnTo>
                  <a:cubicBezTo>
                    <a:pt x="1477" y="7883"/>
                    <a:pt x="1549" y="7835"/>
                    <a:pt x="1549" y="7740"/>
                  </a:cubicBezTo>
                  <a:cubicBezTo>
                    <a:pt x="1549" y="7669"/>
                    <a:pt x="1477" y="7597"/>
                    <a:pt x="1406" y="7597"/>
                  </a:cubicBezTo>
                  <a:lnTo>
                    <a:pt x="953" y="7597"/>
                  </a:lnTo>
                  <a:cubicBezTo>
                    <a:pt x="763" y="7597"/>
                    <a:pt x="596" y="7502"/>
                    <a:pt x="477" y="7359"/>
                  </a:cubicBezTo>
                  <a:cubicBezTo>
                    <a:pt x="358" y="7216"/>
                    <a:pt x="310" y="7026"/>
                    <a:pt x="358" y="6835"/>
                  </a:cubicBezTo>
                  <a:lnTo>
                    <a:pt x="1287" y="3001"/>
                  </a:lnTo>
                  <a:cubicBezTo>
                    <a:pt x="1334" y="2715"/>
                    <a:pt x="1596" y="2525"/>
                    <a:pt x="1882" y="2525"/>
                  </a:cubicBezTo>
                  <a:lnTo>
                    <a:pt x="3978" y="2525"/>
                  </a:lnTo>
                  <a:cubicBezTo>
                    <a:pt x="4002" y="2549"/>
                    <a:pt x="4168" y="3406"/>
                    <a:pt x="4430" y="4620"/>
                  </a:cubicBezTo>
                  <a:cubicBezTo>
                    <a:pt x="4287" y="4644"/>
                    <a:pt x="4192" y="4763"/>
                    <a:pt x="4192" y="4930"/>
                  </a:cubicBezTo>
                  <a:lnTo>
                    <a:pt x="4192" y="5549"/>
                  </a:lnTo>
                  <a:cubicBezTo>
                    <a:pt x="4192" y="5716"/>
                    <a:pt x="4335" y="5859"/>
                    <a:pt x="4502" y="5859"/>
                  </a:cubicBezTo>
                  <a:lnTo>
                    <a:pt x="5454" y="5859"/>
                  </a:lnTo>
                  <a:cubicBezTo>
                    <a:pt x="5621" y="5859"/>
                    <a:pt x="5764" y="5716"/>
                    <a:pt x="5764" y="5549"/>
                  </a:cubicBezTo>
                  <a:lnTo>
                    <a:pt x="5764" y="4930"/>
                  </a:lnTo>
                  <a:cubicBezTo>
                    <a:pt x="5764" y="4763"/>
                    <a:pt x="5669" y="4644"/>
                    <a:pt x="5526" y="4620"/>
                  </a:cubicBezTo>
                  <a:lnTo>
                    <a:pt x="5669" y="3954"/>
                  </a:lnTo>
                  <a:cubicBezTo>
                    <a:pt x="5669" y="3882"/>
                    <a:pt x="5621" y="3787"/>
                    <a:pt x="5550" y="3787"/>
                  </a:cubicBezTo>
                  <a:cubicBezTo>
                    <a:pt x="5537" y="3783"/>
                    <a:pt x="5524" y="3781"/>
                    <a:pt x="5512" y="3781"/>
                  </a:cubicBezTo>
                  <a:cubicBezTo>
                    <a:pt x="5454" y="3781"/>
                    <a:pt x="5403" y="3823"/>
                    <a:pt x="5383" y="3882"/>
                  </a:cubicBezTo>
                  <a:lnTo>
                    <a:pt x="5216" y="4620"/>
                  </a:lnTo>
                  <a:lnTo>
                    <a:pt x="4740" y="4620"/>
                  </a:lnTo>
                  <a:lnTo>
                    <a:pt x="4264" y="2477"/>
                  </a:lnTo>
                  <a:cubicBezTo>
                    <a:pt x="4264" y="2382"/>
                    <a:pt x="4264" y="2310"/>
                    <a:pt x="4335" y="2239"/>
                  </a:cubicBezTo>
                  <a:cubicBezTo>
                    <a:pt x="4383" y="2167"/>
                    <a:pt x="4454" y="2120"/>
                    <a:pt x="4549" y="2120"/>
                  </a:cubicBezTo>
                  <a:lnTo>
                    <a:pt x="5407" y="2120"/>
                  </a:lnTo>
                  <a:cubicBezTo>
                    <a:pt x="5478" y="2120"/>
                    <a:pt x="5573" y="2167"/>
                    <a:pt x="5621" y="2239"/>
                  </a:cubicBezTo>
                  <a:cubicBezTo>
                    <a:pt x="5669" y="2310"/>
                    <a:pt x="5692" y="2406"/>
                    <a:pt x="5669" y="2477"/>
                  </a:cubicBezTo>
                  <a:lnTo>
                    <a:pt x="5502" y="3334"/>
                  </a:lnTo>
                  <a:cubicBezTo>
                    <a:pt x="5478" y="3406"/>
                    <a:pt x="5526" y="3477"/>
                    <a:pt x="5597" y="3501"/>
                  </a:cubicBezTo>
                  <a:cubicBezTo>
                    <a:pt x="5614" y="3505"/>
                    <a:pt x="5629" y="3507"/>
                    <a:pt x="5644" y="3507"/>
                  </a:cubicBezTo>
                  <a:cubicBezTo>
                    <a:pt x="5716" y="3507"/>
                    <a:pt x="5768" y="3461"/>
                    <a:pt x="5788" y="3382"/>
                  </a:cubicBezTo>
                  <a:cubicBezTo>
                    <a:pt x="5954" y="2572"/>
                    <a:pt x="5954" y="2549"/>
                    <a:pt x="5954" y="2525"/>
                  </a:cubicBezTo>
                  <a:lnTo>
                    <a:pt x="8074" y="2525"/>
                  </a:lnTo>
                  <a:cubicBezTo>
                    <a:pt x="8360" y="2525"/>
                    <a:pt x="8598" y="2715"/>
                    <a:pt x="8669" y="3001"/>
                  </a:cubicBezTo>
                  <a:cubicBezTo>
                    <a:pt x="8717" y="3215"/>
                    <a:pt x="9550" y="6645"/>
                    <a:pt x="9598" y="6835"/>
                  </a:cubicBezTo>
                  <a:cubicBezTo>
                    <a:pt x="9646" y="7026"/>
                    <a:pt x="9598" y="7216"/>
                    <a:pt x="9479" y="7359"/>
                  </a:cubicBezTo>
                  <a:cubicBezTo>
                    <a:pt x="9360" y="7502"/>
                    <a:pt x="9193" y="7597"/>
                    <a:pt x="9003" y="7597"/>
                  </a:cubicBezTo>
                  <a:lnTo>
                    <a:pt x="1954" y="7597"/>
                  </a:lnTo>
                  <a:cubicBezTo>
                    <a:pt x="1882" y="7597"/>
                    <a:pt x="1811" y="7669"/>
                    <a:pt x="1811" y="7740"/>
                  </a:cubicBezTo>
                  <a:cubicBezTo>
                    <a:pt x="1811" y="7811"/>
                    <a:pt x="1882" y="7883"/>
                    <a:pt x="1954" y="7883"/>
                  </a:cubicBezTo>
                  <a:lnTo>
                    <a:pt x="9003" y="7883"/>
                  </a:lnTo>
                  <a:cubicBezTo>
                    <a:pt x="9288" y="7883"/>
                    <a:pt x="9527" y="7764"/>
                    <a:pt x="9717" y="7550"/>
                  </a:cubicBezTo>
                  <a:cubicBezTo>
                    <a:pt x="9884" y="7335"/>
                    <a:pt x="9955" y="7049"/>
                    <a:pt x="9884" y="6787"/>
                  </a:cubicBezTo>
                  <a:lnTo>
                    <a:pt x="9479" y="5120"/>
                  </a:lnTo>
                  <a:lnTo>
                    <a:pt x="9550" y="5120"/>
                  </a:lnTo>
                  <a:cubicBezTo>
                    <a:pt x="9646" y="5120"/>
                    <a:pt x="9717" y="5073"/>
                    <a:pt x="9717" y="4978"/>
                  </a:cubicBezTo>
                  <a:cubicBezTo>
                    <a:pt x="9717" y="4906"/>
                    <a:pt x="9646" y="4835"/>
                    <a:pt x="9550" y="4835"/>
                  </a:cubicBezTo>
                  <a:lnTo>
                    <a:pt x="9408" y="4835"/>
                  </a:lnTo>
                  <a:lnTo>
                    <a:pt x="8955" y="2930"/>
                  </a:lnTo>
                  <a:cubicBezTo>
                    <a:pt x="8860" y="2525"/>
                    <a:pt x="8503" y="2239"/>
                    <a:pt x="8074" y="2239"/>
                  </a:cubicBezTo>
                  <a:lnTo>
                    <a:pt x="7431" y="2239"/>
                  </a:lnTo>
                  <a:lnTo>
                    <a:pt x="7431" y="1453"/>
                  </a:lnTo>
                  <a:cubicBezTo>
                    <a:pt x="7431" y="667"/>
                    <a:pt x="6788" y="0"/>
                    <a:pt x="5978" y="0"/>
                  </a:cubicBezTo>
                  <a:lnTo>
                    <a:pt x="4978" y="0"/>
                  </a:lnTo>
                  <a:cubicBezTo>
                    <a:pt x="4907" y="0"/>
                    <a:pt x="4835" y="72"/>
                    <a:pt x="4835" y="143"/>
                  </a:cubicBezTo>
                  <a:cubicBezTo>
                    <a:pt x="4835" y="239"/>
                    <a:pt x="4907" y="310"/>
                    <a:pt x="4978" y="310"/>
                  </a:cubicBezTo>
                  <a:lnTo>
                    <a:pt x="5978" y="310"/>
                  </a:lnTo>
                  <a:cubicBezTo>
                    <a:pt x="6621" y="310"/>
                    <a:pt x="7145" y="810"/>
                    <a:pt x="7145" y="1453"/>
                  </a:cubicBezTo>
                  <a:lnTo>
                    <a:pt x="7145" y="2263"/>
                  </a:lnTo>
                  <a:lnTo>
                    <a:pt x="6859" y="2263"/>
                  </a:lnTo>
                  <a:lnTo>
                    <a:pt x="6859" y="1453"/>
                  </a:lnTo>
                  <a:cubicBezTo>
                    <a:pt x="6859" y="977"/>
                    <a:pt x="6455" y="596"/>
                    <a:pt x="5978" y="596"/>
                  </a:cubicBezTo>
                  <a:lnTo>
                    <a:pt x="3906" y="596"/>
                  </a:lnTo>
                  <a:cubicBezTo>
                    <a:pt x="3430" y="596"/>
                    <a:pt x="3049" y="977"/>
                    <a:pt x="3049" y="1453"/>
                  </a:cubicBezTo>
                  <a:lnTo>
                    <a:pt x="3049" y="2263"/>
                  </a:lnTo>
                  <a:lnTo>
                    <a:pt x="2763" y="2263"/>
                  </a:lnTo>
                  <a:lnTo>
                    <a:pt x="2763" y="1453"/>
                  </a:lnTo>
                  <a:cubicBezTo>
                    <a:pt x="2763" y="810"/>
                    <a:pt x="3287" y="310"/>
                    <a:pt x="3906" y="310"/>
                  </a:cubicBezTo>
                  <a:lnTo>
                    <a:pt x="4430" y="310"/>
                  </a:lnTo>
                  <a:cubicBezTo>
                    <a:pt x="4502" y="310"/>
                    <a:pt x="4573" y="239"/>
                    <a:pt x="4573" y="143"/>
                  </a:cubicBezTo>
                  <a:cubicBezTo>
                    <a:pt x="4573" y="72"/>
                    <a:pt x="4502" y="0"/>
                    <a:pt x="44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5" name="Google Shape;705;p41"/>
            <p:cNvSpPr/>
            <p:nvPr/>
          </p:nvSpPr>
          <p:spPr>
            <a:xfrm>
              <a:off x="4143791" y="1559249"/>
              <a:ext cx="45853" cy="45853"/>
            </a:xfrm>
            <a:custGeom>
              <a:avLst/>
              <a:gdLst/>
              <a:ahLst/>
              <a:cxnLst/>
              <a:rect l="l" t="t" r="r" b="b"/>
              <a:pathLst>
                <a:path w="1358" h="1358" extrusionOk="0">
                  <a:moveTo>
                    <a:pt x="667" y="0"/>
                  </a:moveTo>
                  <a:cubicBezTo>
                    <a:pt x="596" y="0"/>
                    <a:pt x="524" y="48"/>
                    <a:pt x="524" y="143"/>
                  </a:cubicBezTo>
                  <a:lnTo>
                    <a:pt x="524" y="524"/>
                  </a:lnTo>
                  <a:lnTo>
                    <a:pt x="143" y="524"/>
                  </a:lnTo>
                  <a:cubicBezTo>
                    <a:pt x="48" y="524"/>
                    <a:pt x="1" y="595"/>
                    <a:pt x="1" y="667"/>
                  </a:cubicBezTo>
                  <a:cubicBezTo>
                    <a:pt x="1" y="738"/>
                    <a:pt x="48" y="810"/>
                    <a:pt x="143" y="810"/>
                  </a:cubicBezTo>
                  <a:lnTo>
                    <a:pt x="524" y="810"/>
                  </a:lnTo>
                  <a:lnTo>
                    <a:pt x="524" y="1191"/>
                  </a:lnTo>
                  <a:cubicBezTo>
                    <a:pt x="524" y="1286"/>
                    <a:pt x="596" y="1357"/>
                    <a:pt x="667" y="1357"/>
                  </a:cubicBezTo>
                  <a:cubicBezTo>
                    <a:pt x="739" y="1357"/>
                    <a:pt x="810" y="1286"/>
                    <a:pt x="810" y="1191"/>
                  </a:cubicBezTo>
                  <a:lnTo>
                    <a:pt x="810" y="810"/>
                  </a:lnTo>
                  <a:lnTo>
                    <a:pt x="1191" y="810"/>
                  </a:lnTo>
                  <a:cubicBezTo>
                    <a:pt x="1287" y="810"/>
                    <a:pt x="1358" y="738"/>
                    <a:pt x="1358" y="667"/>
                  </a:cubicBezTo>
                  <a:cubicBezTo>
                    <a:pt x="1358" y="595"/>
                    <a:pt x="1287" y="524"/>
                    <a:pt x="1191" y="524"/>
                  </a:cubicBezTo>
                  <a:lnTo>
                    <a:pt x="810" y="524"/>
                  </a:lnTo>
                  <a:lnTo>
                    <a:pt x="810" y="143"/>
                  </a:lnTo>
                  <a:cubicBezTo>
                    <a:pt x="810" y="48"/>
                    <a:pt x="739" y="0"/>
                    <a:pt x="6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6" name="Google Shape;706;p41"/>
            <p:cNvSpPr/>
            <p:nvPr/>
          </p:nvSpPr>
          <p:spPr>
            <a:xfrm>
              <a:off x="4311029" y="1559249"/>
              <a:ext cx="45887" cy="45853"/>
            </a:xfrm>
            <a:custGeom>
              <a:avLst/>
              <a:gdLst/>
              <a:ahLst/>
              <a:cxnLst/>
              <a:rect l="l" t="t" r="r" b="b"/>
              <a:pathLst>
                <a:path w="1359" h="1358" extrusionOk="0">
                  <a:moveTo>
                    <a:pt x="668" y="0"/>
                  </a:moveTo>
                  <a:cubicBezTo>
                    <a:pt x="596" y="0"/>
                    <a:pt x="525" y="48"/>
                    <a:pt x="525" y="143"/>
                  </a:cubicBezTo>
                  <a:lnTo>
                    <a:pt x="525" y="524"/>
                  </a:lnTo>
                  <a:lnTo>
                    <a:pt x="144" y="524"/>
                  </a:lnTo>
                  <a:cubicBezTo>
                    <a:pt x="72" y="524"/>
                    <a:pt x="1" y="595"/>
                    <a:pt x="1" y="667"/>
                  </a:cubicBezTo>
                  <a:cubicBezTo>
                    <a:pt x="1" y="738"/>
                    <a:pt x="72" y="810"/>
                    <a:pt x="144" y="810"/>
                  </a:cubicBezTo>
                  <a:lnTo>
                    <a:pt x="525" y="810"/>
                  </a:lnTo>
                  <a:lnTo>
                    <a:pt x="525" y="1191"/>
                  </a:lnTo>
                  <a:cubicBezTo>
                    <a:pt x="525" y="1286"/>
                    <a:pt x="596" y="1357"/>
                    <a:pt x="668" y="1357"/>
                  </a:cubicBezTo>
                  <a:cubicBezTo>
                    <a:pt x="763" y="1357"/>
                    <a:pt x="834" y="1286"/>
                    <a:pt x="834" y="1191"/>
                  </a:cubicBezTo>
                  <a:lnTo>
                    <a:pt x="834" y="810"/>
                  </a:lnTo>
                  <a:lnTo>
                    <a:pt x="1215" y="810"/>
                  </a:lnTo>
                  <a:cubicBezTo>
                    <a:pt x="1287" y="810"/>
                    <a:pt x="1358" y="738"/>
                    <a:pt x="1358" y="667"/>
                  </a:cubicBezTo>
                  <a:cubicBezTo>
                    <a:pt x="1358" y="595"/>
                    <a:pt x="1287" y="524"/>
                    <a:pt x="1215" y="524"/>
                  </a:cubicBezTo>
                  <a:lnTo>
                    <a:pt x="834" y="524"/>
                  </a:lnTo>
                  <a:lnTo>
                    <a:pt x="834" y="143"/>
                  </a:lnTo>
                  <a:cubicBezTo>
                    <a:pt x="811" y="48"/>
                    <a:pt x="763" y="0"/>
                    <a:pt x="6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7" name="Google Shape;707;p41"/>
            <p:cNvSpPr/>
            <p:nvPr/>
          </p:nvSpPr>
          <p:spPr>
            <a:xfrm>
              <a:off x="4172728" y="1509378"/>
              <a:ext cx="16916" cy="9691"/>
            </a:xfrm>
            <a:custGeom>
              <a:avLst/>
              <a:gdLst/>
              <a:ahLst/>
              <a:cxnLst/>
              <a:rect l="l" t="t" r="r" b="b"/>
              <a:pathLst>
                <a:path w="501" h="287" extrusionOk="0">
                  <a:moveTo>
                    <a:pt x="144" y="1"/>
                  </a:moveTo>
                  <a:cubicBezTo>
                    <a:pt x="72" y="1"/>
                    <a:pt x="1" y="72"/>
                    <a:pt x="1" y="143"/>
                  </a:cubicBezTo>
                  <a:cubicBezTo>
                    <a:pt x="1" y="215"/>
                    <a:pt x="72" y="286"/>
                    <a:pt x="144" y="286"/>
                  </a:cubicBezTo>
                  <a:lnTo>
                    <a:pt x="334" y="286"/>
                  </a:lnTo>
                  <a:cubicBezTo>
                    <a:pt x="430" y="286"/>
                    <a:pt x="501" y="215"/>
                    <a:pt x="501" y="143"/>
                  </a:cubicBezTo>
                  <a:cubicBezTo>
                    <a:pt x="501" y="72"/>
                    <a:pt x="430" y="1"/>
                    <a:pt x="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8" name="Google Shape;708;p41"/>
            <p:cNvSpPr/>
            <p:nvPr/>
          </p:nvSpPr>
          <p:spPr>
            <a:xfrm>
              <a:off x="4311029" y="1509378"/>
              <a:ext cx="16140" cy="9691"/>
            </a:xfrm>
            <a:custGeom>
              <a:avLst/>
              <a:gdLst/>
              <a:ahLst/>
              <a:cxnLst/>
              <a:rect l="l" t="t" r="r" b="b"/>
              <a:pathLst>
                <a:path w="478" h="287" extrusionOk="0">
                  <a:moveTo>
                    <a:pt x="144" y="1"/>
                  </a:moveTo>
                  <a:cubicBezTo>
                    <a:pt x="72" y="1"/>
                    <a:pt x="1" y="72"/>
                    <a:pt x="1" y="143"/>
                  </a:cubicBezTo>
                  <a:cubicBezTo>
                    <a:pt x="1" y="239"/>
                    <a:pt x="72" y="286"/>
                    <a:pt x="144" y="286"/>
                  </a:cubicBezTo>
                  <a:lnTo>
                    <a:pt x="334" y="286"/>
                  </a:lnTo>
                  <a:cubicBezTo>
                    <a:pt x="406" y="286"/>
                    <a:pt x="477" y="239"/>
                    <a:pt x="477" y="143"/>
                  </a:cubicBezTo>
                  <a:cubicBezTo>
                    <a:pt x="477" y="72"/>
                    <a:pt x="430" y="1"/>
                    <a:pt x="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09" name="Google Shape;709;p41"/>
            <p:cNvSpPr/>
            <p:nvPr/>
          </p:nvSpPr>
          <p:spPr>
            <a:xfrm>
              <a:off x="4170331" y="1619553"/>
              <a:ext cx="159236" cy="35386"/>
            </a:xfrm>
            <a:custGeom>
              <a:avLst/>
              <a:gdLst/>
              <a:ahLst/>
              <a:cxnLst/>
              <a:rect l="l" t="t" r="r" b="b"/>
              <a:pathLst>
                <a:path w="4716" h="1048" extrusionOk="0">
                  <a:moveTo>
                    <a:pt x="4430" y="286"/>
                  </a:moveTo>
                  <a:lnTo>
                    <a:pt x="4430" y="762"/>
                  </a:lnTo>
                  <a:lnTo>
                    <a:pt x="286" y="762"/>
                  </a:lnTo>
                  <a:lnTo>
                    <a:pt x="286" y="286"/>
                  </a:lnTo>
                  <a:close/>
                  <a:moveTo>
                    <a:pt x="262" y="0"/>
                  </a:moveTo>
                  <a:cubicBezTo>
                    <a:pt x="119" y="0"/>
                    <a:pt x="0" y="119"/>
                    <a:pt x="0" y="262"/>
                  </a:cubicBezTo>
                  <a:lnTo>
                    <a:pt x="0" y="786"/>
                  </a:lnTo>
                  <a:cubicBezTo>
                    <a:pt x="0" y="929"/>
                    <a:pt x="119" y="1048"/>
                    <a:pt x="262" y="1048"/>
                  </a:cubicBezTo>
                  <a:lnTo>
                    <a:pt x="4454" y="1048"/>
                  </a:lnTo>
                  <a:cubicBezTo>
                    <a:pt x="4597" y="1048"/>
                    <a:pt x="4716" y="929"/>
                    <a:pt x="4716" y="786"/>
                  </a:cubicBezTo>
                  <a:lnTo>
                    <a:pt x="4716" y="262"/>
                  </a:lnTo>
                  <a:cubicBezTo>
                    <a:pt x="4716" y="119"/>
                    <a:pt x="4597" y="0"/>
                    <a:pt x="44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" name="Google Shape;714;p42"/>
          <p:cNvSpPr/>
          <p:nvPr/>
        </p:nvSpPr>
        <p:spPr>
          <a:xfrm>
            <a:off x="5575471" y="3886422"/>
            <a:ext cx="980700" cy="5886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715" name="Google Shape;715;p42"/>
          <p:cNvSpPr/>
          <p:nvPr/>
        </p:nvSpPr>
        <p:spPr>
          <a:xfrm>
            <a:off x="5248958" y="4407731"/>
            <a:ext cx="1569300" cy="196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716" name="Google Shape;716;p42"/>
          <p:cNvSpPr txBox="1">
            <a:spLocks noGrp="1"/>
          </p:cNvSpPr>
          <p:nvPr>
            <p:ph type="title"/>
          </p:nvPr>
        </p:nvSpPr>
        <p:spPr>
          <a:xfrm>
            <a:off x="571144" y="343345"/>
            <a:ext cx="3852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اسکرین شات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717" name="Google Shape;717;p42"/>
          <p:cNvSpPr txBox="1">
            <a:spLocks noGrp="1"/>
          </p:cNvSpPr>
          <p:nvPr>
            <p:ph type="subTitle" idx="1"/>
          </p:nvPr>
        </p:nvSpPr>
        <p:spPr>
          <a:xfrm>
            <a:off x="571144" y="1894650"/>
            <a:ext cx="2434856" cy="1306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Aft>
                <a:spcPts val="1600"/>
              </a:spcAft>
            </a:pPr>
            <a:r>
              <a:rPr lang="fa-IR" dirty="0">
                <a:cs typeface="B Nazanin" panose="00000400000000000000" pitchFamily="2" charset="-78"/>
              </a:rPr>
              <a:t>می توانید تصویر روی صفحه را با کار خود جایگزین کنید. فقط روی آن کلیک راست کرده و گزینه </a:t>
            </a:r>
            <a:r>
              <a:rPr lang="en-US" dirty="0">
                <a:cs typeface="B Nazanin" panose="00000400000000000000" pitchFamily="2" charset="-78"/>
              </a:rPr>
              <a:t>Replace image </a:t>
            </a:r>
            <a:r>
              <a:rPr lang="fa-IR" dirty="0">
                <a:cs typeface="B Nazanin" panose="00000400000000000000" pitchFamily="2" charset="-78"/>
              </a:rPr>
              <a:t>را انتخاب کنید.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718" name="Google Shape;718;p42"/>
          <p:cNvSpPr txBox="1"/>
          <p:nvPr/>
        </p:nvSpPr>
        <p:spPr>
          <a:xfrm>
            <a:off x="7302559" y="193425"/>
            <a:ext cx="1645800" cy="191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 rtl="1"/>
            <a:r>
              <a:rPr lang="fa-IR" sz="1000" dirty="0">
                <a:solidFill>
                  <a:schemeClr val="dk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نام داروخانه</a:t>
            </a:r>
            <a:endParaRPr sz="1000"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sp>
        <p:nvSpPr>
          <p:cNvPr id="719" name="Google Shape;719;p42"/>
          <p:cNvSpPr/>
          <p:nvPr/>
        </p:nvSpPr>
        <p:spPr>
          <a:xfrm>
            <a:off x="3643250" y="935855"/>
            <a:ext cx="4780800" cy="30372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pic>
        <p:nvPicPr>
          <p:cNvPr id="720" name="Google Shape;720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82976" y="1077507"/>
            <a:ext cx="4501212" cy="2531953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721" name="Google Shape;721;p42"/>
          <p:cNvSpPr/>
          <p:nvPr/>
        </p:nvSpPr>
        <p:spPr>
          <a:xfrm flipH="1">
            <a:off x="5974426" y="3703451"/>
            <a:ext cx="182810" cy="182965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4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این یک نمودار است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727" name="Google Shape;727;p43"/>
          <p:cNvSpPr txBox="1"/>
          <p:nvPr/>
        </p:nvSpPr>
        <p:spPr>
          <a:xfrm>
            <a:off x="716300" y="3613400"/>
            <a:ext cx="1645800" cy="457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 rtl="1"/>
            <a:r>
              <a:rPr lang="fa-IR" sz="2000" b="1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rPr>
              <a:t>عنوان در اینجا</a:t>
            </a:r>
            <a:endParaRPr sz="2000" b="1" dirty="0">
              <a:solidFill>
                <a:schemeClr val="dk1"/>
              </a:solidFill>
              <a:latin typeface="Roboto"/>
              <a:ea typeface="Roboto"/>
              <a:cs typeface="B Nazanin" panose="00000400000000000000" pitchFamily="2" charset="-78"/>
              <a:sym typeface="Roboto"/>
            </a:endParaRPr>
          </a:p>
        </p:txBody>
      </p:sp>
      <p:sp>
        <p:nvSpPr>
          <p:cNvPr id="728" name="Google Shape;728;p43"/>
          <p:cNvSpPr txBox="1"/>
          <p:nvPr/>
        </p:nvSpPr>
        <p:spPr>
          <a:xfrm>
            <a:off x="716300" y="4146800"/>
            <a:ext cx="1645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ctr" rtl="1"/>
            <a:r>
              <a:rPr lang="fa-IR" dirty="0">
                <a:solidFill>
                  <a:schemeClr val="lt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اسم قشنگی داره</a:t>
            </a:r>
            <a:endParaRPr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sp>
        <p:nvSpPr>
          <p:cNvPr id="729" name="Google Shape;729;p43"/>
          <p:cNvSpPr txBox="1"/>
          <p:nvPr/>
        </p:nvSpPr>
        <p:spPr>
          <a:xfrm>
            <a:off x="2738167" y="3613400"/>
            <a:ext cx="1645800" cy="457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 rtl="1"/>
            <a:r>
              <a:rPr lang="fa-IR" sz="2000" b="1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rPr>
              <a:t>عنوان در اینجا</a:t>
            </a:r>
            <a:endParaRPr sz="2000" b="1" dirty="0">
              <a:solidFill>
                <a:schemeClr val="dk1"/>
              </a:solidFill>
              <a:latin typeface="Roboto"/>
              <a:ea typeface="Roboto"/>
              <a:cs typeface="B Nazanin" panose="00000400000000000000" pitchFamily="2" charset="-78"/>
              <a:sym typeface="Roboto"/>
            </a:endParaRPr>
          </a:p>
        </p:txBody>
      </p:sp>
      <p:sp>
        <p:nvSpPr>
          <p:cNvPr id="730" name="Google Shape;730;p43"/>
          <p:cNvSpPr txBox="1"/>
          <p:nvPr/>
        </p:nvSpPr>
        <p:spPr>
          <a:xfrm>
            <a:off x="2738167" y="4146800"/>
            <a:ext cx="1645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ctr" rtl="1"/>
            <a:r>
              <a:rPr lang="fa-IR" dirty="0">
                <a:solidFill>
                  <a:schemeClr val="lt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اسم قشنگی داره</a:t>
            </a:r>
            <a:endParaRPr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sp>
        <p:nvSpPr>
          <p:cNvPr id="731" name="Google Shape;731;p43"/>
          <p:cNvSpPr txBox="1"/>
          <p:nvPr/>
        </p:nvSpPr>
        <p:spPr>
          <a:xfrm>
            <a:off x="4760033" y="3613400"/>
            <a:ext cx="1645800" cy="457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 rtl="1"/>
            <a:r>
              <a:rPr lang="fa-IR" sz="2000" b="1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rPr>
              <a:t>عنوان در اینجا</a:t>
            </a:r>
            <a:endParaRPr sz="2000" b="1" dirty="0">
              <a:solidFill>
                <a:schemeClr val="dk1"/>
              </a:solidFill>
              <a:latin typeface="Roboto"/>
              <a:ea typeface="Roboto"/>
              <a:cs typeface="B Nazanin" panose="00000400000000000000" pitchFamily="2" charset="-78"/>
              <a:sym typeface="Roboto"/>
            </a:endParaRPr>
          </a:p>
        </p:txBody>
      </p:sp>
      <p:sp>
        <p:nvSpPr>
          <p:cNvPr id="732" name="Google Shape;732;p43"/>
          <p:cNvSpPr txBox="1"/>
          <p:nvPr/>
        </p:nvSpPr>
        <p:spPr>
          <a:xfrm>
            <a:off x="4760033" y="4146800"/>
            <a:ext cx="1645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ctr" rtl="1"/>
            <a:r>
              <a:rPr lang="fa-IR" dirty="0">
                <a:solidFill>
                  <a:schemeClr val="lt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اسم قشنگی داره</a:t>
            </a:r>
            <a:endParaRPr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sp>
        <p:nvSpPr>
          <p:cNvPr id="733" name="Google Shape;733;p43"/>
          <p:cNvSpPr txBox="1"/>
          <p:nvPr/>
        </p:nvSpPr>
        <p:spPr>
          <a:xfrm>
            <a:off x="6781900" y="3613400"/>
            <a:ext cx="1645800" cy="4572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 rtl="1"/>
            <a:r>
              <a:rPr lang="fa-IR" sz="2000" b="1" dirty="0">
                <a:solidFill>
                  <a:schemeClr val="dk1"/>
                </a:solidFill>
                <a:latin typeface="Roboto"/>
                <a:ea typeface="Roboto"/>
                <a:cs typeface="B Nazanin" panose="00000400000000000000" pitchFamily="2" charset="-78"/>
                <a:sym typeface="Roboto"/>
              </a:rPr>
              <a:t>عنوان در اینجا</a:t>
            </a:r>
            <a:endParaRPr sz="2000" b="1" dirty="0">
              <a:solidFill>
                <a:schemeClr val="dk1"/>
              </a:solidFill>
              <a:latin typeface="Roboto"/>
              <a:ea typeface="Roboto"/>
              <a:cs typeface="B Nazanin" panose="00000400000000000000" pitchFamily="2" charset="-78"/>
              <a:sym typeface="Roboto"/>
            </a:endParaRPr>
          </a:p>
        </p:txBody>
      </p:sp>
      <p:sp>
        <p:nvSpPr>
          <p:cNvPr id="734" name="Google Shape;734;p43"/>
          <p:cNvSpPr txBox="1"/>
          <p:nvPr/>
        </p:nvSpPr>
        <p:spPr>
          <a:xfrm>
            <a:off x="6781900" y="4146800"/>
            <a:ext cx="1645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ctr" rtl="1"/>
            <a:r>
              <a:rPr lang="fa-IR" dirty="0">
                <a:solidFill>
                  <a:schemeClr val="lt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اسم قشنگی داره</a:t>
            </a:r>
            <a:endParaRPr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sp>
        <p:nvSpPr>
          <p:cNvPr id="735" name="Google Shape;735;p43"/>
          <p:cNvSpPr txBox="1"/>
          <p:nvPr/>
        </p:nvSpPr>
        <p:spPr>
          <a:xfrm>
            <a:off x="7302559" y="193425"/>
            <a:ext cx="1645800" cy="191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 rtl="1"/>
            <a:r>
              <a:rPr lang="fa-IR" sz="1000" dirty="0">
                <a:solidFill>
                  <a:schemeClr val="dk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نام داروخانه</a:t>
            </a:r>
            <a:endParaRPr sz="1000"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pic>
        <p:nvPicPr>
          <p:cNvPr id="736" name="Google Shape;736;p43"/>
          <p:cNvPicPr preferRelativeResize="0"/>
          <p:nvPr/>
        </p:nvPicPr>
        <p:blipFill rotWithShape="1">
          <a:blip r:embed="rId3">
            <a:alphaModFix/>
          </a:blip>
          <a:srcRect t="53987" b="1504"/>
          <a:stretch/>
        </p:blipFill>
        <p:spPr>
          <a:xfrm>
            <a:off x="716300" y="1038067"/>
            <a:ext cx="7704000" cy="2286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737" name="Google Shape;737;p43"/>
          <p:cNvSpPr/>
          <p:nvPr/>
        </p:nvSpPr>
        <p:spPr>
          <a:xfrm>
            <a:off x="1046250" y="2480250"/>
            <a:ext cx="183000" cy="183000"/>
          </a:xfrm>
          <a:prstGeom prst="flowChartConnector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738" name="Google Shape;738;p43"/>
          <p:cNvSpPr/>
          <p:nvPr/>
        </p:nvSpPr>
        <p:spPr>
          <a:xfrm>
            <a:off x="1812625" y="2732900"/>
            <a:ext cx="183000" cy="183000"/>
          </a:xfrm>
          <a:prstGeom prst="flowChartConnector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739" name="Google Shape;739;p43"/>
          <p:cNvSpPr/>
          <p:nvPr/>
        </p:nvSpPr>
        <p:spPr>
          <a:xfrm>
            <a:off x="6438155" y="2663250"/>
            <a:ext cx="183000" cy="183000"/>
          </a:xfrm>
          <a:prstGeom prst="flowChartConnector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740" name="Google Shape;740;p43"/>
          <p:cNvSpPr/>
          <p:nvPr/>
        </p:nvSpPr>
        <p:spPr>
          <a:xfrm>
            <a:off x="8052745" y="2166313"/>
            <a:ext cx="183000" cy="183000"/>
          </a:xfrm>
          <a:prstGeom prst="flowChartConnector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cxnSp>
        <p:nvCxnSpPr>
          <p:cNvPr id="741" name="Google Shape;741;p43"/>
          <p:cNvCxnSpPr>
            <a:stCxn id="727" idx="0"/>
            <a:endCxn id="737" idx="5"/>
          </p:cNvCxnSpPr>
          <p:nvPr/>
        </p:nvCxnSpPr>
        <p:spPr>
          <a:xfrm rot="10800000">
            <a:off x="1202600" y="2636600"/>
            <a:ext cx="336600" cy="9768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42" name="Google Shape;742;p43"/>
          <p:cNvCxnSpPr>
            <a:stCxn id="729" idx="0"/>
            <a:endCxn id="738" idx="5"/>
          </p:cNvCxnSpPr>
          <p:nvPr/>
        </p:nvCxnSpPr>
        <p:spPr>
          <a:xfrm rot="10800000">
            <a:off x="1968967" y="2889200"/>
            <a:ext cx="1592100" cy="7242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43" name="Google Shape;743;p43"/>
          <p:cNvCxnSpPr>
            <a:stCxn id="731" idx="0"/>
            <a:endCxn id="739" idx="3"/>
          </p:cNvCxnSpPr>
          <p:nvPr/>
        </p:nvCxnSpPr>
        <p:spPr>
          <a:xfrm rot="10800000" flipH="1">
            <a:off x="5582933" y="2819600"/>
            <a:ext cx="882000" cy="7938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44" name="Google Shape;744;p43"/>
          <p:cNvCxnSpPr>
            <a:stCxn id="733" idx="0"/>
            <a:endCxn id="740" idx="3"/>
          </p:cNvCxnSpPr>
          <p:nvPr/>
        </p:nvCxnSpPr>
        <p:spPr>
          <a:xfrm rot="10800000" flipH="1">
            <a:off x="7604800" y="2322500"/>
            <a:ext cx="474600" cy="1290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Google Shape;749;p44"/>
          <p:cNvSpPr/>
          <p:nvPr/>
        </p:nvSpPr>
        <p:spPr>
          <a:xfrm flipH="1">
            <a:off x="1381968" y="1644900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750" name="Google Shape;750;p44"/>
          <p:cNvSpPr/>
          <p:nvPr/>
        </p:nvSpPr>
        <p:spPr>
          <a:xfrm flipH="1">
            <a:off x="2942193" y="1644900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751" name="Google Shape;751;p44"/>
          <p:cNvSpPr/>
          <p:nvPr/>
        </p:nvSpPr>
        <p:spPr>
          <a:xfrm flipH="1">
            <a:off x="4502418" y="1644900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752" name="Google Shape;752;p44"/>
          <p:cNvSpPr/>
          <p:nvPr/>
        </p:nvSpPr>
        <p:spPr>
          <a:xfrm flipH="1">
            <a:off x="6062643" y="1644900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753" name="Google Shape;753;p44"/>
          <p:cNvSpPr/>
          <p:nvPr/>
        </p:nvSpPr>
        <p:spPr>
          <a:xfrm flipH="1">
            <a:off x="7622868" y="1644900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754" name="Google Shape;754;p4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جدول زمانی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755" name="Google Shape;755;p44"/>
          <p:cNvSpPr txBox="1">
            <a:spLocks noGrp="1"/>
          </p:cNvSpPr>
          <p:nvPr>
            <p:ph type="title" idx="4294967295"/>
          </p:nvPr>
        </p:nvSpPr>
        <p:spPr>
          <a:xfrm>
            <a:off x="994350" y="2574519"/>
            <a:ext cx="914400" cy="3657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cs typeface="B Nazanin" panose="00000400000000000000" pitchFamily="2" charset="-78"/>
              </a:rPr>
              <a:t>1</a:t>
            </a:r>
            <a:endParaRPr sz="2000">
              <a:cs typeface="B Nazanin" panose="00000400000000000000" pitchFamily="2" charset="-78"/>
            </a:endParaRPr>
          </a:p>
        </p:txBody>
      </p:sp>
      <p:sp>
        <p:nvSpPr>
          <p:cNvPr id="756" name="Google Shape;756;p44"/>
          <p:cNvSpPr txBox="1">
            <a:spLocks noGrp="1"/>
          </p:cNvSpPr>
          <p:nvPr>
            <p:ph type="subTitle" idx="4294967295"/>
          </p:nvPr>
        </p:nvSpPr>
        <p:spPr>
          <a:xfrm>
            <a:off x="720000" y="3068712"/>
            <a:ext cx="1463100" cy="85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Aft>
                <a:spcPts val="160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757" name="Google Shape;757;p44"/>
          <p:cNvSpPr txBox="1">
            <a:spLocks noGrp="1"/>
          </p:cNvSpPr>
          <p:nvPr>
            <p:ph type="title" idx="4294967295"/>
          </p:nvPr>
        </p:nvSpPr>
        <p:spPr>
          <a:xfrm>
            <a:off x="2554578" y="2574519"/>
            <a:ext cx="914400" cy="3657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cs typeface="B Nazanin" panose="00000400000000000000" pitchFamily="2" charset="-78"/>
              </a:rPr>
              <a:t>2</a:t>
            </a:r>
            <a:endParaRPr sz="2000">
              <a:cs typeface="B Nazanin" panose="00000400000000000000" pitchFamily="2" charset="-78"/>
            </a:endParaRPr>
          </a:p>
        </p:txBody>
      </p:sp>
      <p:sp>
        <p:nvSpPr>
          <p:cNvPr id="758" name="Google Shape;758;p44"/>
          <p:cNvSpPr txBox="1">
            <a:spLocks noGrp="1"/>
          </p:cNvSpPr>
          <p:nvPr>
            <p:ph type="subTitle" idx="4294967295"/>
          </p:nvPr>
        </p:nvSpPr>
        <p:spPr>
          <a:xfrm>
            <a:off x="2280216" y="3068712"/>
            <a:ext cx="1463100" cy="85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Aft>
                <a:spcPts val="160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759" name="Google Shape;759;p44"/>
          <p:cNvSpPr txBox="1">
            <a:spLocks noGrp="1"/>
          </p:cNvSpPr>
          <p:nvPr>
            <p:ph type="title" idx="4294967295"/>
          </p:nvPr>
        </p:nvSpPr>
        <p:spPr>
          <a:xfrm>
            <a:off x="5675034" y="2574519"/>
            <a:ext cx="914400" cy="3657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cs typeface="B Nazanin" panose="00000400000000000000" pitchFamily="2" charset="-78"/>
              </a:rPr>
              <a:t>4</a:t>
            </a:r>
            <a:endParaRPr sz="2000">
              <a:cs typeface="B Nazanin" panose="00000400000000000000" pitchFamily="2" charset="-78"/>
            </a:endParaRPr>
          </a:p>
        </p:txBody>
      </p:sp>
      <p:sp>
        <p:nvSpPr>
          <p:cNvPr id="760" name="Google Shape;760;p44"/>
          <p:cNvSpPr txBox="1">
            <a:spLocks noGrp="1"/>
          </p:cNvSpPr>
          <p:nvPr>
            <p:ph type="subTitle" idx="4294967295"/>
          </p:nvPr>
        </p:nvSpPr>
        <p:spPr>
          <a:xfrm>
            <a:off x="5400671" y="3068712"/>
            <a:ext cx="1463100" cy="85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Aft>
                <a:spcPts val="160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761" name="Google Shape;761;p44"/>
          <p:cNvSpPr txBox="1">
            <a:spLocks noGrp="1"/>
          </p:cNvSpPr>
          <p:nvPr>
            <p:ph type="title" idx="4294967295"/>
          </p:nvPr>
        </p:nvSpPr>
        <p:spPr>
          <a:xfrm>
            <a:off x="4114806" y="2574519"/>
            <a:ext cx="914400" cy="3657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cs typeface="B Nazanin" panose="00000400000000000000" pitchFamily="2" charset="-78"/>
              </a:rPr>
              <a:t>3</a:t>
            </a:r>
            <a:endParaRPr sz="2000">
              <a:cs typeface="B Nazanin" panose="00000400000000000000" pitchFamily="2" charset="-78"/>
            </a:endParaRPr>
          </a:p>
        </p:txBody>
      </p:sp>
      <p:sp>
        <p:nvSpPr>
          <p:cNvPr id="762" name="Google Shape;762;p44"/>
          <p:cNvSpPr txBox="1">
            <a:spLocks noGrp="1"/>
          </p:cNvSpPr>
          <p:nvPr>
            <p:ph type="subTitle" idx="4294967295"/>
          </p:nvPr>
        </p:nvSpPr>
        <p:spPr>
          <a:xfrm>
            <a:off x="3840462" y="3068712"/>
            <a:ext cx="1463100" cy="85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Aft>
                <a:spcPts val="160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763" name="Google Shape;763;p44"/>
          <p:cNvSpPr txBox="1">
            <a:spLocks noGrp="1"/>
          </p:cNvSpPr>
          <p:nvPr>
            <p:ph type="title" idx="4294967295"/>
          </p:nvPr>
        </p:nvSpPr>
        <p:spPr>
          <a:xfrm>
            <a:off x="7235262" y="2574519"/>
            <a:ext cx="914400" cy="3657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cs typeface="B Nazanin" panose="00000400000000000000" pitchFamily="2" charset="-78"/>
              </a:rPr>
              <a:t>5</a:t>
            </a:r>
            <a:endParaRPr sz="2000">
              <a:cs typeface="B Nazanin" panose="00000400000000000000" pitchFamily="2" charset="-78"/>
            </a:endParaRPr>
          </a:p>
        </p:txBody>
      </p:sp>
      <p:sp>
        <p:nvSpPr>
          <p:cNvPr id="764" name="Google Shape;764;p44"/>
          <p:cNvSpPr txBox="1">
            <a:spLocks noGrp="1"/>
          </p:cNvSpPr>
          <p:nvPr>
            <p:ph type="subTitle" idx="4294967295"/>
          </p:nvPr>
        </p:nvSpPr>
        <p:spPr>
          <a:xfrm>
            <a:off x="6960912" y="3068712"/>
            <a:ext cx="1463100" cy="85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buNone/>
            </a:pPr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765" name="Google Shape;765;p44"/>
          <p:cNvSpPr txBox="1"/>
          <p:nvPr/>
        </p:nvSpPr>
        <p:spPr>
          <a:xfrm>
            <a:off x="7302559" y="193425"/>
            <a:ext cx="1645800" cy="191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 rtl="1"/>
            <a:r>
              <a:rPr lang="fa-IR" sz="1000" dirty="0">
                <a:solidFill>
                  <a:schemeClr val="dk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نام داروخانه</a:t>
            </a:r>
            <a:endParaRPr sz="1000"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cxnSp>
        <p:nvCxnSpPr>
          <p:cNvPr id="766" name="Google Shape;766;p44"/>
          <p:cNvCxnSpPr>
            <a:stCxn id="755" idx="3"/>
            <a:endCxn id="757" idx="1"/>
          </p:cNvCxnSpPr>
          <p:nvPr/>
        </p:nvCxnSpPr>
        <p:spPr>
          <a:xfrm>
            <a:off x="1908750" y="2757369"/>
            <a:ext cx="645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67" name="Google Shape;767;p44"/>
          <p:cNvCxnSpPr>
            <a:stCxn id="757" idx="3"/>
            <a:endCxn id="761" idx="1"/>
          </p:cNvCxnSpPr>
          <p:nvPr/>
        </p:nvCxnSpPr>
        <p:spPr>
          <a:xfrm>
            <a:off x="3468978" y="2757369"/>
            <a:ext cx="645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68" name="Google Shape;768;p44"/>
          <p:cNvCxnSpPr>
            <a:stCxn id="761" idx="3"/>
            <a:endCxn id="759" idx="1"/>
          </p:cNvCxnSpPr>
          <p:nvPr/>
        </p:nvCxnSpPr>
        <p:spPr>
          <a:xfrm>
            <a:off x="5029206" y="2757369"/>
            <a:ext cx="645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69" name="Google Shape;769;p44"/>
          <p:cNvCxnSpPr>
            <a:stCxn id="759" idx="3"/>
            <a:endCxn id="763" idx="1"/>
          </p:cNvCxnSpPr>
          <p:nvPr/>
        </p:nvCxnSpPr>
        <p:spPr>
          <a:xfrm>
            <a:off x="6589434" y="2757369"/>
            <a:ext cx="645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70" name="Google Shape;770;p44"/>
          <p:cNvCxnSpPr>
            <a:stCxn id="755" idx="1"/>
          </p:cNvCxnSpPr>
          <p:nvPr/>
        </p:nvCxnSpPr>
        <p:spPr>
          <a:xfrm rot="10800000">
            <a:off x="-18750" y="2757369"/>
            <a:ext cx="10131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771" name="Google Shape;771;p44"/>
          <p:cNvGrpSpPr/>
          <p:nvPr/>
        </p:nvGrpSpPr>
        <p:grpSpPr>
          <a:xfrm>
            <a:off x="2846944" y="1797291"/>
            <a:ext cx="329662" cy="548624"/>
            <a:chOff x="1474195" y="3216469"/>
            <a:chExt cx="197829" cy="333733"/>
          </a:xfrm>
        </p:grpSpPr>
        <p:sp>
          <p:nvSpPr>
            <p:cNvPr id="772" name="Google Shape;772;p44"/>
            <p:cNvSpPr/>
            <p:nvPr/>
          </p:nvSpPr>
          <p:spPr>
            <a:xfrm>
              <a:off x="1528861" y="3234972"/>
              <a:ext cx="9691" cy="19314"/>
            </a:xfrm>
            <a:custGeom>
              <a:avLst/>
              <a:gdLst/>
              <a:ahLst/>
              <a:cxnLst/>
              <a:rect l="l" t="t" r="r" b="b"/>
              <a:pathLst>
                <a:path w="287" h="572" extrusionOk="0">
                  <a:moveTo>
                    <a:pt x="144" y="0"/>
                  </a:moveTo>
                  <a:cubicBezTo>
                    <a:pt x="48" y="0"/>
                    <a:pt x="1" y="72"/>
                    <a:pt x="1" y="167"/>
                  </a:cubicBezTo>
                  <a:lnTo>
                    <a:pt x="1" y="429"/>
                  </a:lnTo>
                  <a:cubicBezTo>
                    <a:pt x="1" y="500"/>
                    <a:pt x="48" y="572"/>
                    <a:pt x="144" y="572"/>
                  </a:cubicBezTo>
                  <a:cubicBezTo>
                    <a:pt x="215" y="572"/>
                    <a:pt x="287" y="500"/>
                    <a:pt x="287" y="429"/>
                  </a:cubicBezTo>
                  <a:lnTo>
                    <a:pt x="287" y="167"/>
                  </a:lnTo>
                  <a:cubicBezTo>
                    <a:pt x="287" y="72"/>
                    <a:pt x="215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73" name="Google Shape;773;p44"/>
            <p:cNvSpPr/>
            <p:nvPr/>
          </p:nvSpPr>
          <p:spPr>
            <a:xfrm>
              <a:off x="1548174" y="3234972"/>
              <a:ext cx="9691" cy="19314"/>
            </a:xfrm>
            <a:custGeom>
              <a:avLst/>
              <a:gdLst/>
              <a:ahLst/>
              <a:cxnLst/>
              <a:rect l="l" t="t" r="r" b="b"/>
              <a:pathLst>
                <a:path w="287" h="572" extrusionOk="0">
                  <a:moveTo>
                    <a:pt x="143" y="0"/>
                  </a:moveTo>
                  <a:cubicBezTo>
                    <a:pt x="72" y="0"/>
                    <a:pt x="0" y="72"/>
                    <a:pt x="0" y="167"/>
                  </a:cubicBezTo>
                  <a:lnTo>
                    <a:pt x="0" y="429"/>
                  </a:lnTo>
                  <a:cubicBezTo>
                    <a:pt x="0" y="500"/>
                    <a:pt x="72" y="572"/>
                    <a:pt x="143" y="572"/>
                  </a:cubicBezTo>
                  <a:cubicBezTo>
                    <a:pt x="239" y="572"/>
                    <a:pt x="286" y="500"/>
                    <a:pt x="286" y="429"/>
                  </a:cubicBezTo>
                  <a:lnTo>
                    <a:pt x="286" y="167"/>
                  </a:lnTo>
                  <a:cubicBezTo>
                    <a:pt x="286" y="72"/>
                    <a:pt x="239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74" name="Google Shape;774;p44"/>
            <p:cNvSpPr/>
            <p:nvPr/>
          </p:nvSpPr>
          <p:spPr>
            <a:xfrm>
              <a:off x="1568265" y="3234972"/>
              <a:ext cx="9691" cy="19314"/>
            </a:xfrm>
            <a:custGeom>
              <a:avLst/>
              <a:gdLst/>
              <a:ahLst/>
              <a:cxnLst/>
              <a:rect l="l" t="t" r="r" b="b"/>
              <a:pathLst>
                <a:path w="287" h="572" extrusionOk="0">
                  <a:moveTo>
                    <a:pt x="144" y="0"/>
                  </a:moveTo>
                  <a:cubicBezTo>
                    <a:pt x="48" y="0"/>
                    <a:pt x="1" y="72"/>
                    <a:pt x="1" y="167"/>
                  </a:cubicBezTo>
                  <a:lnTo>
                    <a:pt x="1" y="429"/>
                  </a:lnTo>
                  <a:cubicBezTo>
                    <a:pt x="1" y="500"/>
                    <a:pt x="48" y="572"/>
                    <a:pt x="144" y="572"/>
                  </a:cubicBezTo>
                  <a:cubicBezTo>
                    <a:pt x="215" y="572"/>
                    <a:pt x="287" y="500"/>
                    <a:pt x="287" y="429"/>
                  </a:cubicBezTo>
                  <a:lnTo>
                    <a:pt x="287" y="167"/>
                  </a:lnTo>
                  <a:cubicBezTo>
                    <a:pt x="287" y="72"/>
                    <a:pt x="215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75" name="Google Shape;775;p44"/>
            <p:cNvSpPr/>
            <p:nvPr/>
          </p:nvSpPr>
          <p:spPr>
            <a:xfrm>
              <a:off x="1587578" y="3234972"/>
              <a:ext cx="10467" cy="19314"/>
            </a:xfrm>
            <a:custGeom>
              <a:avLst/>
              <a:gdLst/>
              <a:ahLst/>
              <a:cxnLst/>
              <a:rect l="l" t="t" r="r" b="b"/>
              <a:pathLst>
                <a:path w="310" h="572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lnTo>
                    <a:pt x="0" y="429"/>
                  </a:lnTo>
                  <a:cubicBezTo>
                    <a:pt x="0" y="500"/>
                    <a:pt x="72" y="572"/>
                    <a:pt x="167" y="572"/>
                  </a:cubicBezTo>
                  <a:cubicBezTo>
                    <a:pt x="238" y="572"/>
                    <a:pt x="310" y="500"/>
                    <a:pt x="310" y="429"/>
                  </a:cubicBezTo>
                  <a:lnTo>
                    <a:pt x="310" y="167"/>
                  </a:lnTo>
                  <a:cubicBezTo>
                    <a:pt x="310" y="72"/>
                    <a:pt x="238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76" name="Google Shape;776;p44"/>
            <p:cNvSpPr/>
            <p:nvPr/>
          </p:nvSpPr>
          <p:spPr>
            <a:xfrm>
              <a:off x="1607668" y="3234972"/>
              <a:ext cx="9691" cy="19314"/>
            </a:xfrm>
            <a:custGeom>
              <a:avLst/>
              <a:gdLst/>
              <a:ahLst/>
              <a:cxnLst/>
              <a:rect l="l" t="t" r="r" b="b"/>
              <a:pathLst>
                <a:path w="287" h="572" extrusionOk="0">
                  <a:moveTo>
                    <a:pt x="144" y="0"/>
                  </a:moveTo>
                  <a:cubicBezTo>
                    <a:pt x="72" y="0"/>
                    <a:pt x="1" y="72"/>
                    <a:pt x="1" y="167"/>
                  </a:cubicBezTo>
                  <a:lnTo>
                    <a:pt x="1" y="429"/>
                  </a:lnTo>
                  <a:cubicBezTo>
                    <a:pt x="1" y="500"/>
                    <a:pt x="72" y="572"/>
                    <a:pt x="144" y="572"/>
                  </a:cubicBezTo>
                  <a:cubicBezTo>
                    <a:pt x="239" y="572"/>
                    <a:pt x="286" y="500"/>
                    <a:pt x="286" y="429"/>
                  </a:cubicBezTo>
                  <a:lnTo>
                    <a:pt x="286" y="167"/>
                  </a:lnTo>
                  <a:cubicBezTo>
                    <a:pt x="286" y="72"/>
                    <a:pt x="239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77" name="Google Shape;777;p44"/>
            <p:cNvSpPr/>
            <p:nvPr/>
          </p:nvSpPr>
          <p:spPr>
            <a:xfrm>
              <a:off x="1555400" y="3374861"/>
              <a:ext cx="34609" cy="33833"/>
            </a:xfrm>
            <a:custGeom>
              <a:avLst/>
              <a:gdLst/>
              <a:ahLst/>
              <a:cxnLst/>
              <a:rect l="l" t="t" r="r" b="b"/>
              <a:pathLst>
                <a:path w="1025" h="1002" extrusionOk="0">
                  <a:moveTo>
                    <a:pt x="525" y="1"/>
                  </a:moveTo>
                  <a:cubicBezTo>
                    <a:pt x="429" y="1"/>
                    <a:pt x="382" y="48"/>
                    <a:pt x="382" y="144"/>
                  </a:cubicBezTo>
                  <a:lnTo>
                    <a:pt x="382" y="358"/>
                  </a:lnTo>
                  <a:lnTo>
                    <a:pt x="167" y="358"/>
                  </a:lnTo>
                  <a:cubicBezTo>
                    <a:pt x="72" y="358"/>
                    <a:pt x="1" y="430"/>
                    <a:pt x="1" y="501"/>
                  </a:cubicBezTo>
                  <a:cubicBezTo>
                    <a:pt x="1" y="572"/>
                    <a:pt x="72" y="644"/>
                    <a:pt x="167" y="644"/>
                  </a:cubicBezTo>
                  <a:lnTo>
                    <a:pt x="382" y="644"/>
                  </a:lnTo>
                  <a:lnTo>
                    <a:pt x="382" y="858"/>
                  </a:lnTo>
                  <a:cubicBezTo>
                    <a:pt x="382" y="953"/>
                    <a:pt x="429" y="1001"/>
                    <a:pt x="525" y="1001"/>
                  </a:cubicBezTo>
                  <a:cubicBezTo>
                    <a:pt x="596" y="1001"/>
                    <a:pt x="668" y="953"/>
                    <a:pt x="668" y="858"/>
                  </a:cubicBezTo>
                  <a:lnTo>
                    <a:pt x="668" y="644"/>
                  </a:lnTo>
                  <a:lnTo>
                    <a:pt x="882" y="644"/>
                  </a:lnTo>
                  <a:cubicBezTo>
                    <a:pt x="953" y="644"/>
                    <a:pt x="1025" y="572"/>
                    <a:pt x="1025" y="501"/>
                  </a:cubicBezTo>
                  <a:cubicBezTo>
                    <a:pt x="1025" y="430"/>
                    <a:pt x="953" y="358"/>
                    <a:pt x="882" y="358"/>
                  </a:cubicBezTo>
                  <a:lnTo>
                    <a:pt x="668" y="358"/>
                  </a:lnTo>
                  <a:lnTo>
                    <a:pt x="668" y="144"/>
                  </a:lnTo>
                  <a:cubicBezTo>
                    <a:pt x="668" y="48"/>
                    <a:pt x="596" y="1"/>
                    <a:pt x="5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78" name="Google Shape;778;p44"/>
            <p:cNvSpPr/>
            <p:nvPr/>
          </p:nvSpPr>
          <p:spPr>
            <a:xfrm>
              <a:off x="1524032" y="3417506"/>
              <a:ext cx="25796" cy="9657"/>
            </a:xfrm>
            <a:custGeom>
              <a:avLst/>
              <a:gdLst/>
              <a:ahLst/>
              <a:cxnLst/>
              <a:rect l="l" t="t" r="r" b="b"/>
              <a:pathLst>
                <a:path w="764" h="286" extrusionOk="0">
                  <a:moveTo>
                    <a:pt x="144" y="0"/>
                  </a:moveTo>
                  <a:cubicBezTo>
                    <a:pt x="72" y="0"/>
                    <a:pt x="1" y="71"/>
                    <a:pt x="1" y="143"/>
                  </a:cubicBezTo>
                  <a:cubicBezTo>
                    <a:pt x="1" y="214"/>
                    <a:pt x="72" y="286"/>
                    <a:pt x="144" y="286"/>
                  </a:cubicBezTo>
                  <a:lnTo>
                    <a:pt x="620" y="286"/>
                  </a:lnTo>
                  <a:cubicBezTo>
                    <a:pt x="692" y="286"/>
                    <a:pt x="763" y="214"/>
                    <a:pt x="763" y="143"/>
                  </a:cubicBezTo>
                  <a:cubicBezTo>
                    <a:pt x="763" y="71"/>
                    <a:pt x="692" y="0"/>
                    <a:pt x="6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79" name="Google Shape;779;p44"/>
            <p:cNvSpPr/>
            <p:nvPr/>
          </p:nvSpPr>
          <p:spPr>
            <a:xfrm>
              <a:off x="1560228" y="3417506"/>
              <a:ext cx="25763" cy="9657"/>
            </a:xfrm>
            <a:custGeom>
              <a:avLst/>
              <a:gdLst/>
              <a:ahLst/>
              <a:cxnLst/>
              <a:rect l="l" t="t" r="r" b="b"/>
              <a:pathLst>
                <a:path w="763" h="286" extrusionOk="0">
                  <a:moveTo>
                    <a:pt x="143" y="0"/>
                  </a:moveTo>
                  <a:cubicBezTo>
                    <a:pt x="72" y="0"/>
                    <a:pt x="1" y="71"/>
                    <a:pt x="1" y="143"/>
                  </a:cubicBezTo>
                  <a:cubicBezTo>
                    <a:pt x="1" y="214"/>
                    <a:pt x="72" y="286"/>
                    <a:pt x="143" y="286"/>
                  </a:cubicBezTo>
                  <a:lnTo>
                    <a:pt x="620" y="286"/>
                  </a:lnTo>
                  <a:cubicBezTo>
                    <a:pt x="691" y="286"/>
                    <a:pt x="763" y="214"/>
                    <a:pt x="763" y="143"/>
                  </a:cubicBezTo>
                  <a:cubicBezTo>
                    <a:pt x="763" y="71"/>
                    <a:pt x="691" y="0"/>
                    <a:pt x="6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80" name="Google Shape;780;p44"/>
            <p:cNvSpPr/>
            <p:nvPr/>
          </p:nvSpPr>
          <p:spPr>
            <a:xfrm>
              <a:off x="1596425" y="3417506"/>
              <a:ext cx="25763" cy="9657"/>
            </a:xfrm>
            <a:custGeom>
              <a:avLst/>
              <a:gdLst/>
              <a:ahLst/>
              <a:cxnLst/>
              <a:rect l="l" t="t" r="r" b="b"/>
              <a:pathLst>
                <a:path w="763" h="286" extrusionOk="0">
                  <a:moveTo>
                    <a:pt x="143" y="0"/>
                  </a:moveTo>
                  <a:cubicBezTo>
                    <a:pt x="72" y="0"/>
                    <a:pt x="0" y="71"/>
                    <a:pt x="0" y="143"/>
                  </a:cubicBezTo>
                  <a:cubicBezTo>
                    <a:pt x="0" y="214"/>
                    <a:pt x="72" y="286"/>
                    <a:pt x="143" y="286"/>
                  </a:cubicBezTo>
                  <a:lnTo>
                    <a:pt x="619" y="286"/>
                  </a:lnTo>
                  <a:cubicBezTo>
                    <a:pt x="691" y="286"/>
                    <a:pt x="762" y="214"/>
                    <a:pt x="762" y="143"/>
                  </a:cubicBezTo>
                  <a:cubicBezTo>
                    <a:pt x="762" y="71"/>
                    <a:pt x="691" y="0"/>
                    <a:pt x="6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81" name="Google Shape;781;p44"/>
            <p:cNvSpPr/>
            <p:nvPr/>
          </p:nvSpPr>
          <p:spPr>
            <a:xfrm>
              <a:off x="1524032" y="3438406"/>
              <a:ext cx="25796" cy="9657"/>
            </a:xfrm>
            <a:custGeom>
              <a:avLst/>
              <a:gdLst/>
              <a:ahLst/>
              <a:cxnLst/>
              <a:rect l="l" t="t" r="r" b="b"/>
              <a:pathLst>
                <a:path w="764" h="286" extrusionOk="0">
                  <a:moveTo>
                    <a:pt x="144" y="0"/>
                  </a:moveTo>
                  <a:cubicBezTo>
                    <a:pt x="72" y="0"/>
                    <a:pt x="1" y="48"/>
                    <a:pt x="1" y="143"/>
                  </a:cubicBezTo>
                  <a:cubicBezTo>
                    <a:pt x="1" y="215"/>
                    <a:pt x="72" y="286"/>
                    <a:pt x="144" y="286"/>
                  </a:cubicBezTo>
                  <a:lnTo>
                    <a:pt x="620" y="286"/>
                  </a:lnTo>
                  <a:cubicBezTo>
                    <a:pt x="692" y="286"/>
                    <a:pt x="763" y="215"/>
                    <a:pt x="763" y="143"/>
                  </a:cubicBezTo>
                  <a:cubicBezTo>
                    <a:pt x="763" y="48"/>
                    <a:pt x="692" y="0"/>
                    <a:pt x="6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82" name="Google Shape;782;p44"/>
            <p:cNvSpPr/>
            <p:nvPr/>
          </p:nvSpPr>
          <p:spPr>
            <a:xfrm>
              <a:off x="1560228" y="3438406"/>
              <a:ext cx="25763" cy="9657"/>
            </a:xfrm>
            <a:custGeom>
              <a:avLst/>
              <a:gdLst/>
              <a:ahLst/>
              <a:cxnLst/>
              <a:rect l="l" t="t" r="r" b="b"/>
              <a:pathLst>
                <a:path w="763" h="286" extrusionOk="0">
                  <a:moveTo>
                    <a:pt x="143" y="0"/>
                  </a:moveTo>
                  <a:cubicBezTo>
                    <a:pt x="72" y="0"/>
                    <a:pt x="1" y="48"/>
                    <a:pt x="1" y="143"/>
                  </a:cubicBezTo>
                  <a:cubicBezTo>
                    <a:pt x="1" y="215"/>
                    <a:pt x="72" y="286"/>
                    <a:pt x="143" y="286"/>
                  </a:cubicBezTo>
                  <a:lnTo>
                    <a:pt x="620" y="286"/>
                  </a:lnTo>
                  <a:cubicBezTo>
                    <a:pt x="691" y="286"/>
                    <a:pt x="763" y="215"/>
                    <a:pt x="763" y="143"/>
                  </a:cubicBezTo>
                  <a:cubicBezTo>
                    <a:pt x="763" y="48"/>
                    <a:pt x="691" y="0"/>
                    <a:pt x="6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83" name="Google Shape;783;p44"/>
            <p:cNvSpPr/>
            <p:nvPr/>
          </p:nvSpPr>
          <p:spPr>
            <a:xfrm>
              <a:off x="1596425" y="3438406"/>
              <a:ext cx="25763" cy="9657"/>
            </a:xfrm>
            <a:custGeom>
              <a:avLst/>
              <a:gdLst/>
              <a:ahLst/>
              <a:cxnLst/>
              <a:rect l="l" t="t" r="r" b="b"/>
              <a:pathLst>
                <a:path w="763" h="286" extrusionOk="0">
                  <a:moveTo>
                    <a:pt x="143" y="0"/>
                  </a:moveTo>
                  <a:cubicBezTo>
                    <a:pt x="72" y="0"/>
                    <a:pt x="0" y="48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619" y="286"/>
                  </a:lnTo>
                  <a:cubicBezTo>
                    <a:pt x="691" y="286"/>
                    <a:pt x="762" y="215"/>
                    <a:pt x="762" y="143"/>
                  </a:cubicBezTo>
                  <a:cubicBezTo>
                    <a:pt x="762" y="48"/>
                    <a:pt x="691" y="0"/>
                    <a:pt x="6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84" name="Google Shape;784;p44"/>
            <p:cNvSpPr/>
            <p:nvPr/>
          </p:nvSpPr>
          <p:spPr>
            <a:xfrm>
              <a:off x="1559418" y="3292845"/>
              <a:ext cx="27383" cy="9691"/>
            </a:xfrm>
            <a:custGeom>
              <a:avLst/>
              <a:gdLst/>
              <a:ahLst/>
              <a:cxnLst/>
              <a:rect l="l" t="t" r="r" b="b"/>
              <a:pathLst>
                <a:path w="811" h="287" extrusionOk="0">
                  <a:moveTo>
                    <a:pt x="144" y="1"/>
                  </a:moveTo>
                  <a:cubicBezTo>
                    <a:pt x="72" y="1"/>
                    <a:pt x="1" y="72"/>
                    <a:pt x="1" y="144"/>
                  </a:cubicBezTo>
                  <a:cubicBezTo>
                    <a:pt x="1" y="215"/>
                    <a:pt x="72" y="287"/>
                    <a:pt x="144" y="287"/>
                  </a:cubicBezTo>
                  <a:lnTo>
                    <a:pt x="668" y="287"/>
                  </a:lnTo>
                  <a:cubicBezTo>
                    <a:pt x="739" y="287"/>
                    <a:pt x="810" y="215"/>
                    <a:pt x="810" y="144"/>
                  </a:cubicBezTo>
                  <a:cubicBezTo>
                    <a:pt x="810" y="72"/>
                    <a:pt x="739" y="1"/>
                    <a:pt x="6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85" name="Google Shape;785;p44"/>
            <p:cNvSpPr/>
            <p:nvPr/>
          </p:nvSpPr>
          <p:spPr>
            <a:xfrm>
              <a:off x="1474195" y="3216469"/>
              <a:ext cx="197829" cy="333733"/>
            </a:xfrm>
            <a:custGeom>
              <a:avLst/>
              <a:gdLst/>
              <a:ahLst/>
              <a:cxnLst/>
              <a:rect l="l" t="t" r="r" b="b"/>
              <a:pathLst>
                <a:path w="5859" h="9884" extrusionOk="0">
                  <a:moveTo>
                    <a:pt x="1382" y="0"/>
                  </a:moveTo>
                  <a:cubicBezTo>
                    <a:pt x="1167" y="0"/>
                    <a:pt x="1001" y="191"/>
                    <a:pt x="1001" y="405"/>
                  </a:cubicBezTo>
                  <a:lnTo>
                    <a:pt x="1001" y="1286"/>
                  </a:lnTo>
                  <a:cubicBezTo>
                    <a:pt x="1001" y="1501"/>
                    <a:pt x="1167" y="1667"/>
                    <a:pt x="1382" y="1667"/>
                  </a:cubicBezTo>
                  <a:lnTo>
                    <a:pt x="1453" y="1667"/>
                  </a:lnTo>
                  <a:lnTo>
                    <a:pt x="882" y="2358"/>
                  </a:lnTo>
                  <a:cubicBezTo>
                    <a:pt x="310" y="3072"/>
                    <a:pt x="0" y="3954"/>
                    <a:pt x="0" y="4882"/>
                  </a:cubicBezTo>
                  <a:lnTo>
                    <a:pt x="0" y="8716"/>
                  </a:lnTo>
                  <a:cubicBezTo>
                    <a:pt x="0" y="9359"/>
                    <a:pt x="524" y="9883"/>
                    <a:pt x="1167" y="9883"/>
                  </a:cubicBezTo>
                  <a:lnTo>
                    <a:pt x="1691" y="9883"/>
                  </a:lnTo>
                  <a:cubicBezTo>
                    <a:pt x="1787" y="9883"/>
                    <a:pt x="1858" y="9812"/>
                    <a:pt x="1858" y="9717"/>
                  </a:cubicBezTo>
                  <a:cubicBezTo>
                    <a:pt x="1858" y="9645"/>
                    <a:pt x="1787" y="9574"/>
                    <a:pt x="1691" y="9574"/>
                  </a:cubicBezTo>
                  <a:lnTo>
                    <a:pt x="1167" y="9574"/>
                  </a:lnTo>
                  <a:cubicBezTo>
                    <a:pt x="667" y="9574"/>
                    <a:pt x="286" y="9193"/>
                    <a:pt x="286" y="8716"/>
                  </a:cubicBezTo>
                  <a:lnTo>
                    <a:pt x="286" y="4859"/>
                  </a:lnTo>
                  <a:cubicBezTo>
                    <a:pt x="286" y="4025"/>
                    <a:pt x="572" y="3192"/>
                    <a:pt x="1120" y="2525"/>
                  </a:cubicBezTo>
                  <a:lnTo>
                    <a:pt x="1810" y="1667"/>
                  </a:lnTo>
                  <a:lnTo>
                    <a:pt x="4049" y="1667"/>
                  </a:lnTo>
                  <a:lnTo>
                    <a:pt x="4740" y="2525"/>
                  </a:lnTo>
                  <a:cubicBezTo>
                    <a:pt x="5287" y="3192"/>
                    <a:pt x="5573" y="4025"/>
                    <a:pt x="5573" y="4859"/>
                  </a:cubicBezTo>
                  <a:lnTo>
                    <a:pt x="5573" y="8716"/>
                  </a:lnTo>
                  <a:cubicBezTo>
                    <a:pt x="5573" y="9193"/>
                    <a:pt x="5168" y="9574"/>
                    <a:pt x="4692" y="9574"/>
                  </a:cubicBezTo>
                  <a:lnTo>
                    <a:pt x="2263" y="9574"/>
                  </a:lnTo>
                  <a:cubicBezTo>
                    <a:pt x="2191" y="9574"/>
                    <a:pt x="2120" y="9645"/>
                    <a:pt x="2120" y="9717"/>
                  </a:cubicBezTo>
                  <a:cubicBezTo>
                    <a:pt x="2120" y="9812"/>
                    <a:pt x="2191" y="9883"/>
                    <a:pt x="2263" y="9883"/>
                  </a:cubicBezTo>
                  <a:lnTo>
                    <a:pt x="4692" y="9883"/>
                  </a:lnTo>
                  <a:cubicBezTo>
                    <a:pt x="5335" y="9883"/>
                    <a:pt x="5859" y="9359"/>
                    <a:pt x="5859" y="8716"/>
                  </a:cubicBezTo>
                  <a:lnTo>
                    <a:pt x="5859" y="4882"/>
                  </a:lnTo>
                  <a:cubicBezTo>
                    <a:pt x="5859" y="3954"/>
                    <a:pt x="5549" y="3072"/>
                    <a:pt x="4978" y="2358"/>
                  </a:cubicBezTo>
                  <a:lnTo>
                    <a:pt x="4406" y="1667"/>
                  </a:lnTo>
                  <a:lnTo>
                    <a:pt x="4478" y="1667"/>
                  </a:lnTo>
                  <a:cubicBezTo>
                    <a:pt x="4692" y="1667"/>
                    <a:pt x="4859" y="1501"/>
                    <a:pt x="4859" y="1286"/>
                  </a:cubicBezTo>
                  <a:lnTo>
                    <a:pt x="4859" y="405"/>
                  </a:lnTo>
                  <a:cubicBezTo>
                    <a:pt x="4859" y="191"/>
                    <a:pt x="4692" y="0"/>
                    <a:pt x="4478" y="0"/>
                  </a:cubicBezTo>
                  <a:lnTo>
                    <a:pt x="2358" y="0"/>
                  </a:lnTo>
                  <a:cubicBezTo>
                    <a:pt x="2287" y="0"/>
                    <a:pt x="2215" y="72"/>
                    <a:pt x="2215" y="143"/>
                  </a:cubicBezTo>
                  <a:cubicBezTo>
                    <a:pt x="2215" y="239"/>
                    <a:pt x="2287" y="310"/>
                    <a:pt x="2358" y="310"/>
                  </a:cubicBezTo>
                  <a:lnTo>
                    <a:pt x="4478" y="310"/>
                  </a:lnTo>
                  <a:cubicBezTo>
                    <a:pt x="4525" y="310"/>
                    <a:pt x="4573" y="334"/>
                    <a:pt x="4573" y="405"/>
                  </a:cubicBezTo>
                  <a:lnTo>
                    <a:pt x="4573" y="1286"/>
                  </a:lnTo>
                  <a:cubicBezTo>
                    <a:pt x="4573" y="1334"/>
                    <a:pt x="4525" y="1382"/>
                    <a:pt x="4478" y="1382"/>
                  </a:cubicBezTo>
                  <a:lnTo>
                    <a:pt x="1382" y="1382"/>
                  </a:lnTo>
                  <a:cubicBezTo>
                    <a:pt x="1334" y="1382"/>
                    <a:pt x="1286" y="1334"/>
                    <a:pt x="1286" y="1286"/>
                  </a:cubicBezTo>
                  <a:lnTo>
                    <a:pt x="1286" y="405"/>
                  </a:lnTo>
                  <a:cubicBezTo>
                    <a:pt x="1286" y="334"/>
                    <a:pt x="1334" y="310"/>
                    <a:pt x="1382" y="310"/>
                  </a:cubicBezTo>
                  <a:lnTo>
                    <a:pt x="1810" y="310"/>
                  </a:lnTo>
                  <a:cubicBezTo>
                    <a:pt x="1882" y="310"/>
                    <a:pt x="1953" y="239"/>
                    <a:pt x="1953" y="143"/>
                  </a:cubicBezTo>
                  <a:cubicBezTo>
                    <a:pt x="1953" y="72"/>
                    <a:pt x="1882" y="0"/>
                    <a:pt x="18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86" name="Google Shape;786;p44"/>
            <p:cNvSpPr/>
            <p:nvPr/>
          </p:nvSpPr>
          <p:spPr>
            <a:xfrm>
              <a:off x="1502322" y="3354770"/>
              <a:ext cx="141577" cy="155218"/>
            </a:xfrm>
            <a:custGeom>
              <a:avLst/>
              <a:gdLst/>
              <a:ahLst/>
              <a:cxnLst/>
              <a:rect l="l" t="t" r="r" b="b"/>
              <a:pathLst>
                <a:path w="4193" h="4597" extrusionOk="0">
                  <a:moveTo>
                    <a:pt x="1573" y="3739"/>
                  </a:moveTo>
                  <a:cubicBezTo>
                    <a:pt x="1692" y="3739"/>
                    <a:pt x="1835" y="3835"/>
                    <a:pt x="1882" y="3930"/>
                  </a:cubicBezTo>
                  <a:lnTo>
                    <a:pt x="2049" y="4311"/>
                  </a:lnTo>
                  <a:lnTo>
                    <a:pt x="287" y="4311"/>
                  </a:lnTo>
                  <a:lnTo>
                    <a:pt x="287" y="3739"/>
                  </a:lnTo>
                  <a:close/>
                  <a:moveTo>
                    <a:pt x="239" y="1"/>
                  </a:moveTo>
                  <a:cubicBezTo>
                    <a:pt x="96" y="1"/>
                    <a:pt x="1" y="120"/>
                    <a:pt x="1" y="239"/>
                  </a:cubicBezTo>
                  <a:lnTo>
                    <a:pt x="1" y="4359"/>
                  </a:lnTo>
                  <a:cubicBezTo>
                    <a:pt x="1" y="4478"/>
                    <a:pt x="96" y="4597"/>
                    <a:pt x="239" y="4597"/>
                  </a:cubicBezTo>
                  <a:lnTo>
                    <a:pt x="3954" y="4597"/>
                  </a:lnTo>
                  <a:cubicBezTo>
                    <a:pt x="4097" y="4597"/>
                    <a:pt x="4192" y="4478"/>
                    <a:pt x="4192" y="4359"/>
                  </a:cubicBezTo>
                  <a:lnTo>
                    <a:pt x="4192" y="1525"/>
                  </a:lnTo>
                  <a:cubicBezTo>
                    <a:pt x="4192" y="1429"/>
                    <a:pt x="4145" y="1382"/>
                    <a:pt x="4049" y="1382"/>
                  </a:cubicBezTo>
                  <a:cubicBezTo>
                    <a:pt x="3978" y="1382"/>
                    <a:pt x="3907" y="1429"/>
                    <a:pt x="3907" y="1525"/>
                  </a:cubicBezTo>
                  <a:lnTo>
                    <a:pt x="3907" y="4311"/>
                  </a:lnTo>
                  <a:lnTo>
                    <a:pt x="2382" y="4311"/>
                  </a:lnTo>
                  <a:lnTo>
                    <a:pt x="2144" y="3811"/>
                  </a:lnTo>
                  <a:cubicBezTo>
                    <a:pt x="2025" y="3596"/>
                    <a:pt x="1811" y="3454"/>
                    <a:pt x="1573" y="3454"/>
                  </a:cubicBezTo>
                  <a:lnTo>
                    <a:pt x="287" y="3454"/>
                  </a:lnTo>
                  <a:lnTo>
                    <a:pt x="287" y="286"/>
                  </a:lnTo>
                  <a:lnTo>
                    <a:pt x="3907" y="286"/>
                  </a:lnTo>
                  <a:lnTo>
                    <a:pt x="3907" y="953"/>
                  </a:lnTo>
                  <a:cubicBezTo>
                    <a:pt x="3907" y="1048"/>
                    <a:pt x="3978" y="1096"/>
                    <a:pt x="4049" y="1096"/>
                  </a:cubicBezTo>
                  <a:cubicBezTo>
                    <a:pt x="4145" y="1096"/>
                    <a:pt x="4192" y="1048"/>
                    <a:pt x="4192" y="953"/>
                  </a:cubicBezTo>
                  <a:lnTo>
                    <a:pt x="4192" y="239"/>
                  </a:lnTo>
                  <a:cubicBezTo>
                    <a:pt x="4192" y="120"/>
                    <a:pt x="4097" y="1"/>
                    <a:pt x="39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787" name="Google Shape;787;p44"/>
          <p:cNvGrpSpPr/>
          <p:nvPr/>
        </p:nvGrpSpPr>
        <p:grpSpPr>
          <a:xfrm>
            <a:off x="5970734" y="1797291"/>
            <a:ext cx="322967" cy="548624"/>
            <a:chOff x="2838740" y="3216469"/>
            <a:chExt cx="193811" cy="333733"/>
          </a:xfrm>
        </p:grpSpPr>
        <p:sp>
          <p:nvSpPr>
            <p:cNvPr id="788" name="Google Shape;788;p44"/>
            <p:cNvSpPr/>
            <p:nvPr/>
          </p:nvSpPr>
          <p:spPr>
            <a:xfrm>
              <a:off x="2918358" y="3329042"/>
              <a:ext cx="34609" cy="34609"/>
            </a:xfrm>
            <a:custGeom>
              <a:avLst/>
              <a:gdLst/>
              <a:ahLst/>
              <a:cxnLst/>
              <a:rect l="l" t="t" r="r" b="b"/>
              <a:pathLst>
                <a:path w="1025" h="1025" extrusionOk="0">
                  <a:moveTo>
                    <a:pt x="524" y="0"/>
                  </a:moveTo>
                  <a:cubicBezTo>
                    <a:pt x="429" y="0"/>
                    <a:pt x="381" y="72"/>
                    <a:pt x="381" y="143"/>
                  </a:cubicBezTo>
                  <a:lnTo>
                    <a:pt x="381" y="381"/>
                  </a:lnTo>
                  <a:lnTo>
                    <a:pt x="143" y="381"/>
                  </a:lnTo>
                  <a:cubicBezTo>
                    <a:pt x="72" y="381"/>
                    <a:pt x="0" y="429"/>
                    <a:pt x="0" y="524"/>
                  </a:cubicBezTo>
                  <a:cubicBezTo>
                    <a:pt x="0" y="596"/>
                    <a:pt x="72" y="667"/>
                    <a:pt x="143" y="667"/>
                  </a:cubicBezTo>
                  <a:lnTo>
                    <a:pt x="381" y="667"/>
                  </a:lnTo>
                  <a:lnTo>
                    <a:pt x="381" y="882"/>
                  </a:lnTo>
                  <a:cubicBezTo>
                    <a:pt x="381" y="953"/>
                    <a:pt x="429" y="1024"/>
                    <a:pt x="524" y="1024"/>
                  </a:cubicBezTo>
                  <a:cubicBezTo>
                    <a:pt x="596" y="1024"/>
                    <a:pt x="667" y="953"/>
                    <a:pt x="667" y="882"/>
                  </a:cubicBezTo>
                  <a:lnTo>
                    <a:pt x="667" y="667"/>
                  </a:lnTo>
                  <a:lnTo>
                    <a:pt x="881" y="667"/>
                  </a:lnTo>
                  <a:cubicBezTo>
                    <a:pt x="953" y="667"/>
                    <a:pt x="1024" y="596"/>
                    <a:pt x="1024" y="524"/>
                  </a:cubicBezTo>
                  <a:cubicBezTo>
                    <a:pt x="1024" y="429"/>
                    <a:pt x="953" y="381"/>
                    <a:pt x="881" y="381"/>
                  </a:cubicBezTo>
                  <a:lnTo>
                    <a:pt x="667" y="381"/>
                  </a:lnTo>
                  <a:lnTo>
                    <a:pt x="667" y="143"/>
                  </a:lnTo>
                  <a:cubicBezTo>
                    <a:pt x="667" y="72"/>
                    <a:pt x="596" y="0"/>
                    <a:pt x="5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89" name="Google Shape;789;p44"/>
            <p:cNvSpPr/>
            <p:nvPr/>
          </p:nvSpPr>
          <p:spPr>
            <a:xfrm>
              <a:off x="2913530" y="3369256"/>
              <a:ext cx="44266" cy="9657"/>
            </a:xfrm>
            <a:custGeom>
              <a:avLst/>
              <a:gdLst/>
              <a:ahLst/>
              <a:cxnLst/>
              <a:rect l="l" t="t" r="r" b="b"/>
              <a:pathLst>
                <a:path w="1311" h="286" extrusionOk="0">
                  <a:moveTo>
                    <a:pt x="167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38"/>
                    <a:pt x="72" y="286"/>
                    <a:pt x="167" y="286"/>
                  </a:cubicBezTo>
                  <a:lnTo>
                    <a:pt x="1167" y="286"/>
                  </a:lnTo>
                  <a:cubicBezTo>
                    <a:pt x="1239" y="286"/>
                    <a:pt x="1310" y="238"/>
                    <a:pt x="1310" y="143"/>
                  </a:cubicBezTo>
                  <a:cubicBezTo>
                    <a:pt x="1310" y="72"/>
                    <a:pt x="1239" y="0"/>
                    <a:pt x="1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90" name="Google Shape;790;p44"/>
            <p:cNvSpPr/>
            <p:nvPr/>
          </p:nvSpPr>
          <p:spPr>
            <a:xfrm>
              <a:off x="2913530" y="3389346"/>
              <a:ext cx="44266" cy="9691"/>
            </a:xfrm>
            <a:custGeom>
              <a:avLst/>
              <a:gdLst/>
              <a:ahLst/>
              <a:cxnLst/>
              <a:rect l="l" t="t" r="r" b="b"/>
              <a:pathLst>
                <a:path w="1311" h="287" extrusionOk="0">
                  <a:moveTo>
                    <a:pt x="167" y="1"/>
                  </a:moveTo>
                  <a:cubicBezTo>
                    <a:pt x="72" y="1"/>
                    <a:pt x="0" y="72"/>
                    <a:pt x="0" y="143"/>
                  </a:cubicBezTo>
                  <a:cubicBezTo>
                    <a:pt x="0" y="239"/>
                    <a:pt x="72" y="286"/>
                    <a:pt x="167" y="286"/>
                  </a:cubicBezTo>
                  <a:lnTo>
                    <a:pt x="1167" y="286"/>
                  </a:lnTo>
                  <a:cubicBezTo>
                    <a:pt x="1239" y="286"/>
                    <a:pt x="1310" y="239"/>
                    <a:pt x="1310" y="143"/>
                  </a:cubicBezTo>
                  <a:cubicBezTo>
                    <a:pt x="1310" y="72"/>
                    <a:pt x="1239" y="1"/>
                    <a:pt x="11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91" name="Google Shape;791;p44"/>
            <p:cNvSpPr/>
            <p:nvPr/>
          </p:nvSpPr>
          <p:spPr>
            <a:xfrm>
              <a:off x="2913530" y="3409436"/>
              <a:ext cx="44266" cy="9691"/>
            </a:xfrm>
            <a:custGeom>
              <a:avLst/>
              <a:gdLst/>
              <a:ahLst/>
              <a:cxnLst/>
              <a:rect l="l" t="t" r="r" b="b"/>
              <a:pathLst>
                <a:path w="1311" h="287" extrusionOk="0">
                  <a:moveTo>
                    <a:pt x="167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39"/>
                    <a:pt x="72" y="287"/>
                    <a:pt x="167" y="287"/>
                  </a:cubicBezTo>
                  <a:lnTo>
                    <a:pt x="1167" y="287"/>
                  </a:lnTo>
                  <a:cubicBezTo>
                    <a:pt x="1239" y="287"/>
                    <a:pt x="1310" y="239"/>
                    <a:pt x="1310" y="144"/>
                  </a:cubicBezTo>
                  <a:cubicBezTo>
                    <a:pt x="1310" y="72"/>
                    <a:pt x="1239" y="1"/>
                    <a:pt x="11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92" name="Google Shape;792;p44"/>
            <p:cNvSpPr/>
            <p:nvPr/>
          </p:nvSpPr>
          <p:spPr>
            <a:xfrm>
              <a:off x="2891008" y="3429560"/>
              <a:ext cx="21745" cy="9657"/>
            </a:xfrm>
            <a:custGeom>
              <a:avLst/>
              <a:gdLst/>
              <a:ahLst/>
              <a:cxnLst/>
              <a:rect l="l" t="t" r="r" b="b"/>
              <a:pathLst>
                <a:path w="644" h="286" extrusionOk="0">
                  <a:moveTo>
                    <a:pt x="143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38"/>
                    <a:pt x="72" y="286"/>
                    <a:pt x="143" y="286"/>
                  </a:cubicBezTo>
                  <a:lnTo>
                    <a:pt x="501" y="286"/>
                  </a:lnTo>
                  <a:cubicBezTo>
                    <a:pt x="572" y="286"/>
                    <a:pt x="644" y="238"/>
                    <a:pt x="644" y="143"/>
                  </a:cubicBezTo>
                  <a:cubicBezTo>
                    <a:pt x="644" y="72"/>
                    <a:pt x="572" y="0"/>
                    <a:pt x="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93" name="Google Shape;793;p44"/>
            <p:cNvSpPr/>
            <p:nvPr/>
          </p:nvSpPr>
          <p:spPr>
            <a:xfrm>
              <a:off x="2958538" y="3429560"/>
              <a:ext cx="21745" cy="9657"/>
            </a:xfrm>
            <a:custGeom>
              <a:avLst/>
              <a:gdLst/>
              <a:ahLst/>
              <a:cxnLst/>
              <a:rect l="l" t="t" r="r" b="b"/>
              <a:pathLst>
                <a:path w="644" h="286" extrusionOk="0">
                  <a:moveTo>
                    <a:pt x="168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38"/>
                    <a:pt x="72" y="286"/>
                    <a:pt x="168" y="286"/>
                  </a:cubicBezTo>
                  <a:lnTo>
                    <a:pt x="501" y="286"/>
                  </a:lnTo>
                  <a:cubicBezTo>
                    <a:pt x="573" y="286"/>
                    <a:pt x="644" y="238"/>
                    <a:pt x="644" y="143"/>
                  </a:cubicBezTo>
                  <a:cubicBezTo>
                    <a:pt x="644" y="72"/>
                    <a:pt x="573" y="0"/>
                    <a:pt x="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94" name="Google Shape;794;p44"/>
            <p:cNvSpPr/>
            <p:nvPr/>
          </p:nvSpPr>
          <p:spPr>
            <a:xfrm>
              <a:off x="2838740" y="3216469"/>
              <a:ext cx="193811" cy="333733"/>
            </a:xfrm>
            <a:custGeom>
              <a:avLst/>
              <a:gdLst/>
              <a:ahLst/>
              <a:cxnLst/>
              <a:rect l="l" t="t" r="r" b="b"/>
              <a:pathLst>
                <a:path w="5740" h="9884" extrusionOk="0">
                  <a:moveTo>
                    <a:pt x="4359" y="1572"/>
                  </a:moveTo>
                  <a:lnTo>
                    <a:pt x="5383" y="8955"/>
                  </a:lnTo>
                  <a:lnTo>
                    <a:pt x="358" y="8955"/>
                  </a:lnTo>
                  <a:lnTo>
                    <a:pt x="1382" y="1572"/>
                  </a:lnTo>
                  <a:close/>
                  <a:moveTo>
                    <a:pt x="1120" y="0"/>
                  </a:moveTo>
                  <a:cubicBezTo>
                    <a:pt x="953" y="0"/>
                    <a:pt x="834" y="143"/>
                    <a:pt x="834" y="286"/>
                  </a:cubicBezTo>
                  <a:lnTo>
                    <a:pt x="834" y="1286"/>
                  </a:lnTo>
                  <a:cubicBezTo>
                    <a:pt x="834" y="1429"/>
                    <a:pt x="929" y="1548"/>
                    <a:pt x="1072" y="1572"/>
                  </a:cubicBezTo>
                  <a:lnTo>
                    <a:pt x="1" y="9431"/>
                  </a:lnTo>
                  <a:cubicBezTo>
                    <a:pt x="1" y="9526"/>
                    <a:pt x="24" y="9645"/>
                    <a:pt x="96" y="9741"/>
                  </a:cubicBezTo>
                  <a:cubicBezTo>
                    <a:pt x="167" y="9812"/>
                    <a:pt x="286" y="9883"/>
                    <a:pt x="405" y="9883"/>
                  </a:cubicBezTo>
                  <a:lnTo>
                    <a:pt x="1882" y="9883"/>
                  </a:lnTo>
                  <a:cubicBezTo>
                    <a:pt x="1977" y="9883"/>
                    <a:pt x="2025" y="9812"/>
                    <a:pt x="2025" y="9717"/>
                  </a:cubicBezTo>
                  <a:cubicBezTo>
                    <a:pt x="2025" y="9645"/>
                    <a:pt x="1977" y="9574"/>
                    <a:pt x="1882" y="9574"/>
                  </a:cubicBezTo>
                  <a:lnTo>
                    <a:pt x="405" y="9574"/>
                  </a:lnTo>
                  <a:cubicBezTo>
                    <a:pt x="358" y="9574"/>
                    <a:pt x="334" y="9550"/>
                    <a:pt x="310" y="9550"/>
                  </a:cubicBezTo>
                  <a:cubicBezTo>
                    <a:pt x="310" y="9526"/>
                    <a:pt x="286" y="9502"/>
                    <a:pt x="286" y="9455"/>
                  </a:cubicBezTo>
                  <a:lnTo>
                    <a:pt x="310" y="9240"/>
                  </a:lnTo>
                  <a:lnTo>
                    <a:pt x="5407" y="9240"/>
                  </a:lnTo>
                  <a:lnTo>
                    <a:pt x="5430" y="9455"/>
                  </a:lnTo>
                  <a:cubicBezTo>
                    <a:pt x="5454" y="9502"/>
                    <a:pt x="5430" y="9526"/>
                    <a:pt x="5407" y="9550"/>
                  </a:cubicBezTo>
                  <a:cubicBezTo>
                    <a:pt x="5407" y="9550"/>
                    <a:pt x="5383" y="9574"/>
                    <a:pt x="5335" y="9574"/>
                  </a:cubicBezTo>
                  <a:lnTo>
                    <a:pt x="2454" y="9574"/>
                  </a:lnTo>
                  <a:cubicBezTo>
                    <a:pt x="2358" y="9574"/>
                    <a:pt x="2287" y="9645"/>
                    <a:pt x="2287" y="9717"/>
                  </a:cubicBezTo>
                  <a:cubicBezTo>
                    <a:pt x="2287" y="9812"/>
                    <a:pt x="2358" y="9883"/>
                    <a:pt x="2454" y="9883"/>
                  </a:cubicBezTo>
                  <a:lnTo>
                    <a:pt x="5335" y="9883"/>
                  </a:lnTo>
                  <a:cubicBezTo>
                    <a:pt x="5454" y="9883"/>
                    <a:pt x="5549" y="9812"/>
                    <a:pt x="5621" y="9741"/>
                  </a:cubicBezTo>
                  <a:cubicBezTo>
                    <a:pt x="5716" y="9645"/>
                    <a:pt x="5740" y="9526"/>
                    <a:pt x="5740" y="9431"/>
                  </a:cubicBezTo>
                  <a:lnTo>
                    <a:pt x="4668" y="1572"/>
                  </a:lnTo>
                  <a:cubicBezTo>
                    <a:pt x="4811" y="1548"/>
                    <a:pt x="4906" y="1429"/>
                    <a:pt x="4906" y="1286"/>
                  </a:cubicBezTo>
                  <a:lnTo>
                    <a:pt x="4906" y="286"/>
                  </a:lnTo>
                  <a:cubicBezTo>
                    <a:pt x="4906" y="143"/>
                    <a:pt x="4787" y="0"/>
                    <a:pt x="4621" y="0"/>
                  </a:cubicBezTo>
                  <a:lnTo>
                    <a:pt x="2501" y="0"/>
                  </a:lnTo>
                  <a:cubicBezTo>
                    <a:pt x="2430" y="0"/>
                    <a:pt x="2358" y="72"/>
                    <a:pt x="2358" y="143"/>
                  </a:cubicBezTo>
                  <a:cubicBezTo>
                    <a:pt x="2358" y="239"/>
                    <a:pt x="2430" y="310"/>
                    <a:pt x="2501" y="310"/>
                  </a:cubicBezTo>
                  <a:lnTo>
                    <a:pt x="4621" y="310"/>
                  </a:lnTo>
                  <a:lnTo>
                    <a:pt x="4621" y="1286"/>
                  </a:lnTo>
                  <a:lnTo>
                    <a:pt x="1120" y="1286"/>
                  </a:lnTo>
                  <a:lnTo>
                    <a:pt x="1120" y="310"/>
                  </a:lnTo>
                  <a:lnTo>
                    <a:pt x="1953" y="310"/>
                  </a:lnTo>
                  <a:cubicBezTo>
                    <a:pt x="2025" y="310"/>
                    <a:pt x="2096" y="239"/>
                    <a:pt x="2096" y="143"/>
                  </a:cubicBezTo>
                  <a:cubicBezTo>
                    <a:pt x="2096" y="72"/>
                    <a:pt x="2025" y="0"/>
                    <a:pt x="19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95" name="Google Shape;795;p44"/>
            <p:cNvSpPr/>
            <p:nvPr/>
          </p:nvSpPr>
          <p:spPr>
            <a:xfrm>
              <a:off x="2865280" y="3309728"/>
              <a:ext cx="141543" cy="187396"/>
            </a:xfrm>
            <a:custGeom>
              <a:avLst/>
              <a:gdLst/>
              <a:ahLst/>
              <a:cxnLst/>
              <a:rect l="l" t="t" r="r" b="b"/>
              <a:pathLst>
                <a:path w="4192" h="5550" extrusionOk="0">
                  <a:moveTo>
                    <a:pt x="1668" y="4621"/>
                  </a:moveTo>
                  <a:cubicBezTo>
                    <a:pt x="1739" y="4621"/>
                    <a:pt x="1810" y="4645"/>
                    <a:pt x="1834" y="4692"/>
                  </a:cubicBezTo>
                  <a:lnTo>
                    <a:pt x="2191" y="5264"/>
                  </a:lnTo>
                  <a:lnTo>
                    <a:pt x="286" y="5264"/>
                  </a:lnTo>
                  <a:lnTo>
                    <a:pt x="382" y="4621"/>
                  </a:lnTo>
                  <a:close/>
                  <a:moveTo>
                    <a:pt x="905" y="1"/>
                  </a:moveTo>
                  <a:cubicBezTo>
                    <a:pt x="786" y="1"/>
                    <a:pt x="715" y="72"/>
                    <a:pt x="691" y="168"/>
                  </a:cubicBezTo>
                  <a:lnTo>
                    <a:pt x="120" y="4454"/>
                  </a:lnTo>
                  <a:lnTo>
                    <a:pt x="1" y="5312"/>
                  </a:lnTo>
                  <a:cubicBezTo>
                    <a:pt x="1" y="5359"/>
                    <a:pt x="1" y="5431"/>
                    <a:pt x="48" y="5478"/>
                  </a:cubicBezTo>
                  <a:cubicBezTo>
                    <a:pt x="96" y="5502"/>
                    <a:pt x="143" y="5550"/>
                    <a:pt x="215" y="5550"/>
                  </a:cubicBezTo>
                  <a:lnTo>
                    <a:pt x="3978" y="5550"/>
                  </a:lnTo>
                  <a:cubicBezTo>
                    <a:pt x="4049" y="5550"/>
                    <a:pt x="4097" y="5502"/>
                    <a:pt x="4144" y="5478"/>
                  </a:cubicBezTo>
                  <a:cubicBezTo>
                    <a:pt x="4168" y="5431"/>
                    <a:pt x="4192" y="5359"/>
                    <a:pt x="4192" y="5312"/>
                  </a:cubicBezTo>
                  <a:lnTo>
                    <a:pt x="3692" y="1692"/>
                  </a:lnTo>
                  <a:cubicBezTo>
                    <a:pt x="3692" y="1620"/>
                    <a:pt x="3620" y="1573"/>
                    <a:pt x="3525" y="1573"/>
                  </a:cubicBezTo>
                  <a:cubicBezTo>
                    <a:pt x="3454" y="1596"/>
                    <a:pt x="3406" y="1668"/>
                    <a:pt x="3406" y="1739"/>
                  </a:cubicBezTo>
                  <a:lnTo>
                    <a:pt x="3882" y="5240"/>
                  </a:lnTo>
                  <a:lnTo>
                    <a:pt x="2549" y="5240"/>
                  </a:lnTo>
                  <a:lnTo>
                    <a:pt x="2096" y="4549"/>
                  </a:lnTo>
                  <a:cubicBezTo>
                    <a:pt x="2001" y="4407"/>
                    <a:pt x="1858" y="4311"/>
                    <a:pt x="1668" y="4311"/>
                  </a:cubicBezTo>
                  <a:lnTo>
                    <a:pt x="429" y="4311"/>
                  </a:lnTo>
                  <a:lnTo>
                    <a:pt x="977" y="287"/>
                  </a:lnTo>
                  <a:lnTo>
                    <a:pt x="3215" y="287"/>
                  </a:lnTo>
                  <a:lnTo>
                    <a:pt x="3335" y="1192"/>
                  </a:lnTo>
                  <a:cubicBezTo>
                    <a:pt x="3335" y="1263"/>
                    <a:pt x="3406" y="1311"/>
                    <a:pt x="3501" y="1311"/>
                  </a:cubicBezTo>
                  <a:cubicBezTo>
                    <a:pt x="3573" y="1287"/>
                    <a:pt x="3620" y="1215"/>
                    <a:pt x="3620" y="1144"/>
                  </a:cubicBezTo>
                  <a:lnTo>
                    <a:pt x="3501" y="168"/>
                  </a:lnTo>
                  <a:cubicBezTo>
                    <a:pt x="3477" y="72"/>
                    <a:pt x="3382" y="1"/>
                    <a:pt x="3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96" name="Google Shape;796;p44"/>
            <p:cNvSpPr/>
            <p:nvPr/>
          </p:nvSpPr>
          <p:spPr>
            <a:xfrm>
              <a:off x="2885370" y="3231731"/>
              <a:ext cx="9691" cy="22555"/>
            </a:xfrm>
            <a:custGeom>
              <a:avLst/>
              <a:gdLst/>
              <a:ahLst/>
              <a:cxnLst/>
              <a:rect l="l" t="t" r="r" b="b"/>
              <a:pathLst>
                <a:path w="287" h="668" extrusionOk="0">
                  <a:moveTo>
                    <a:pt x="144" y="1"/>
                  </a:moveTo>
                  <a:cubicBezTo>
                    <a:pt x="72" y="1"/>
                    <a:pt x="1" y="72"/>
                    <a:pt x="1" y="144"/>
                  </a:cubicBezTo>
                  <a:lnTo>
                    <a:pt x="1" y="525"/>
                  </a:lnTo>
                  <a:cubicBezTo>
                    <a:pt x="1" y="596"/>
                    <a:pt x="72" y="668"/>
                    <a:pt x="144" y="668"/>
                  </a:cubicBezTo>
                  <a:cubicBezTo>
                    <a:pt x="239" y="668"/>
                    <a:pt x="287" y="596"/>
                    <a:pt x="287" y="525"/>
                  </a:cubicBezTo>
                  <a:lnTo>
                    <a:pt x="287" y="144"/>
                  </a:lnTo>
                  <a:cubicBezTo>
                    <a:pt x="287" y="72"/>
                    <a:pt x="239" y="1"/>
                    <a:pt x="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97" name="Google Shape;797;p44"/>
            <p:cNvSpPr/>
            <p:nvPr/>
          </p:nvSpPr>
          <p:spPr>
            <a:xfrm>
              <a:off x="2903873" y="3231731"/>
              <a:ext cx="9691" cy="22555"/>
            </a:xfrm>
            <a:custGeom>
              <a:avLst/>
              <a:gdLst/>
              <a:ahLst/>
              <a:cxnLst/>
              <a:rect l="l" t="t" r="r" b="b"/>
              <a:pathLst>
                <a:path w="287" h="668" extrusionOk="0">
                  <a:moveTo>
                    <a:pt x="143" y="1"/>
                  </a:moveTo>
                  <a:cubicBezTo>
                    <a:pt x="48" y="1"/>
                    <a:pt x="1" y="72"/>
                    <a:pt x="1" y="144"/>
                  </a:cubicBezTo>
                  <a:lnTo>
                    <a:pt x="1" y="525"/>
                  </a:lnTo>
                  <a:cubicBezTo>
                    <a:pt x="1" y="596"/>
                    <a:pt x="48" y="668"/>
                    <a:pt x="143" y="668"/>
                  </a:cubicBezTo>
                  <a:cubicBezTo>
                    <a:pt x="215" y="668"/>
                    <a:pt x="286" y="596"/>
                    <a:pt x="286" y="525"/>
                  </a:cubicBezTo>
                  <a:lnTo>
                    <a:pt x="286" y="144"/>
                  </a:lnTo>
                  <a:cubicBezTo>
                    <a:pt x="286" y="72"/>
                    <a:pt x="215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98" name="Google Shape;798;p44"/>
            <p:cNvSpPr/>
            <p:nvPr/>
          </p:nvSpPr>
          <p:spPr>
            <a:xfrm>
              <a:off x="2921566" y="3231731"/>
              <a:ext cx="9691" cy="22555"/>
            </a:xfrm>
            <a:custGeom>
              <a:avLst/>
              <a:gdLst/>
              <a:ahLst/>
              <a:cxnLst/>
              <a:rect l="l" t="t" r="r" b="b"/>
              <a:pathLst>
                <a:path w="287" h="668" extrusionOk="0">
                  <a:moveTo>
                    <a:pt x="143" y="1"/>
                  </a:moveTo>
                  <a:cubicBezTo>
                    <a:pt x="72" y="1"/>
                    <a:pt x="1" y="72"/>
                    <a:pt x="1" y="144"/>
                  </a:cubicBezTo>
                  <a:lnTo>
                    <a:pt x="1" y="525"/>
                  </a:lnTo>
                  <a:cubicBezTo>
                    <a:pt x="1" y="596"/>
                    <a:pt x="72" y="668"/>
                    <a:pt x="143" y="668"/>
                  </a:cubicBezTo>
                  <a:cubicBezTo>
                    <a:pt x="239" y="668"/>
                    <a:pt x="286" y="596"/>
                    <a:pt x="286" y="525"/>
                  </a:cubicBezTo>
                  <a:lnTo>
                    <a:pt x="286" y="144"/>
                  </a:lnTo>
                  <a:cubicBezTo>
                    <a:pt x="286" y="72"/>
                    <a:pt x="239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799" name="Google Shape;799;p44"/>
            <p:cNvSpPr/>
            <p:nvPr/>
          </p:nvSpPr>
          <p:spPr>
            <a:xfrm>
              <a:off x="2940069" y="3231731"/>
              <a:ext cx="9691" cy="22555"/>
            </a:xfrm>
            <a:custGeom>
              <a:avLst/>
              <a:gdLst/>
              <a:ahLst/>
              <a:cxnLst/>
              <a:rect l="l" t="t" r="r" b="b"/>
              <a:pathLst>
                <a:path w="287" h="668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lnTo>
                    <a:pt x="0" y="525"/>
                  </a:lnTo>
                  <a:cubicBezTo>
                    <a:pt x="0" y="596"/>
                    <a:pt x="72" y="668"/>
                    <a:pt x="143" y="668"/>
                  </a:cubicBezTo>
                  <a:cubicBezTo>
                    <a:pt x="215" y="668"/>
                    <a:pt x="286" y="596"/>
                    <a:pt x="286" y="525"/>
                  </a:cubicBezTo>
                  <a:lnTo>
                    <a:pt x="286" y="144"/>
                  </a:lnTo>
                  <a:cubicBezTo>
                    <a:pt x="286" y="72"/>
                    <a:pt x="215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00" name="Google Shape;800;p44"/>
            <p:cNvSpPr/>
            <p:nvPr/>
          </p:nvSpPr>
          <p:spPr>
            <a:xfrm>
              <a:off x="2957762" y="3231731"/>
              <a:ext cx="10467" cy="22555"/>
            </a:xfrm>
            <a:custGeom>
              <a:avLst/>
              <a:gdLst/>
              <a:ahLst/>
              <a:cxnLst/>
              <a:rect l="l" t="t" r="r" b="b"/>
              <a:pathLst>
                <a:path w="310" h="668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lnTo>
                    <a:pt x="0" y="525"/>
                  </a:lnTo>
                  <a:cubicBezTo>
                    <a:pt x="0" y="596"/>
                    <a:pt x="72" y="668"/>
                    <a:pt x="143" y="668"/>
                  </a:cubicBezTo>
                  <a:cubicBezTo>
                    <a:pt x="238" y="668"/>
                    <a:pt x="310" y="596"/>
                    <a:pt x="310" y="525"/>
                  </a:cubicBezTo>
                  <a:lnTo>
                    <a:pt x="310" y="144"/>
                  </a:lnTo>
                  <a:cubicBezTo>
                    <a:pt x="310" y="72"/>
                    <a:pt x="238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01" name="Google Shape;801;p44"/>
            <p:cNvSpPr/>
            <p:nvPr/>
          </p:nvSpPr>
          <p:spPr>
            <a:xfrm>
              <a:off x="2976231" y="3231731"/>
              <a:ext cx="9691" cy="22555"/>
            </a:xfrm>
            <a:custGeom>
              <a:avLst/>
              <a:gdLst/>
              <a:ahLst/>
              <a:cxnLst/>
              <a:rect l="l" t="t" r="r" b="b"/>
              <a:pathLst>
                <a:path w="287" h="668" extrusionOk="0">
                  <a:moveTo>
                    <a:pt x="144" y="1"/>
                  </a:moveTo>
                  <a:cubicBezTo>
                    <a:pt x="72" y="1"/>
                    <a:pt x="1" y="72"/>
                    <a:pt x="1" y="144"/>
                  </a:cubicBezTo>
                  <a:lnTo>
                    <a:pt x="1" y="525"/>
                  </a:lnTo>
                  <a:cubicBezTo>
                    <a:pt x="1" y="596"/>
                    <a:pt x="72" y="668"/>
                    <a:pt x="144" y="668"/>
                  </a:cubicBezTo>
                  <a:cubicBezTo>
                    <a:pt x="239" y="668"/>
                    <a:pt x="287" y="596"/>
                    <a:pt x="287" y="525"/>
                  </a:cubicBezTo>
                  <a:lnTo>
                    <a:pt x="287" y="144"/>
                  </a:lnTo>
                  <a:cubicBezTo>
                    <a:pt x="287" y="72"/>
                    <a:pt x="215" y="1"/>
                    <a:pt x="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802" name="Google Shape;802;p44"/>
          <p:cNvGrpSpPr/>
          <p:nvPr/>
        </p:nvGrpSpPr>
        <p:grpSpPr>
          <a:xfrm>
            <a:off x="1287412" y="1797291"/>
            <a:ext cx="332363" cy="548624"/>
            <a:chOff x="786706" y="3216469"/>
            <a:chExt cx="199450" cy="333733"/>
          </a:xfrm>
        </p:grpSpPr>
        <p:sp>
          <p:nvSpPr>
            <p:cNvPr id="803" name="Google Shape;803;p44"/>
            <p:cNvSpPr/>
            <p:nvPr/>
          </p:nvSpPr>
          <p:spPr>
            <a:xfrm>
              <a:off x="842992" y="3229334"/>
              <a:ext cx="9657" cy="22555"/>
            </a:xfrm>
            <a:custGeom>
              <a:avLst/>
              <a:gdLst/>
              <a:ahLst/>
              <a:cxnLst/>
              <a:rect l="l" t="t" r="r" b="b"/>
              <a:pathLst>
                <a:path w="286" h="668" extrusionOk="0">
                  <a:moveTo>
                    <a:pt x="143" y="0"/>
                  </a:moveTo>
                  <a:cubicBezTo>
                    <a:pt x="72" y="0"/>
                    <a:pt x="0" y="48"/>
                    <a:pt x="0" y="143"/>
                  </a:cubicBezTo>
                  <a:lnTo>
                    <a:pt x="0" y="524"/>
                  </a:lnTo>
                  <a:cubicBezTo>
                    <a:pt x="0" y="620"/>
                    <a:pt x="72" y="667"/>
                    <a:pt x="143" y="667"/>
                  </a:cubicBezTo>
                  <a:cubicBezTo>
                    <a:pt x="238" y="667"/>
                    <a:pt x="286" y="620"/>
                    <a:pt x="286" y="524"/>
                  </a:cubicBezTo>
                  <a:lnTo>
                    <a:pt x="286" y="143"/>
                  </a:lnTo>
                  <a:cubicBezTo>
                    <a:pt x="286" y="48"/>
                    <a:pt x="238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04" name="Google Shape;804;p44"/>
            <p:cNvSpPr/>
            <p:nvPr/>
          </p:nvSpPr>
          <p:spPr>
            <a:xfrm>
              <a:off x="862272" y="3229334"/>
              <a:ext cx="9691" cy="22555"/>
            </a:xfrm>
            <a:custGeom>
              <a:avLst/>
              <a:gdLst/>
              <a:ahLst/>
              <a:cxnLst/>
              <a:rect l="l" t="t" r="r" b="b"/>
              <a:pathLst>
                <a:path w="287" h="668" extrusionOk="0">
                  <a:moveTo>
                    <a:pt x="144" y="0"/>
                  </a:moveTo>
                  <a:cubicBezTo>
                    <a:pt x="72" y="0"/>
                    <a:pt x="1" y="48"/>
                    <a:pt x="1" y="143"/>
                  </a:cubicBezTo>
                  <a:lnTo>
                    <a:pt x="1" y="524"/>
                  </a:lnTo>
                  <a:cubicBezTo>
                    <a:pt x="1" y="620"/>
                    <a:pt x="72" y="667"/>
                    <a:pt x="144" y="667"/>
                  </a:cubicBezTo>
                  <a:cubicBezTo>
                    <a:pt x="239" y="667"/>
                    <a:pt x="286" y="620"/>
                    <a:pt x="286" y="524"/>
                  </a:cubicBezTo>
                  <a:lnTo>
                    <a:pt x="286" y="143"/>
                  </a:lnTo>
                  <a:cubicBezTo>
                    <a:pt x="286" y="48"/>
                    <a:pt x="239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05" name="Google Shape;805;p44"/>
            <p:cNvSpPr/>
            <p:nvPr/>
          </p:nvSpPr>
          <p:spPr>
            <a:xfrm>
              <a:off x="881586" y="3229334"/>
              <a:ext cx="9657" cy="22555"/>
            </a:xfrm>
            <a:custGeom>
              <a:avLst/>
              <a:gdLst/>
              <a:ahLst/>
              <a:cxnLst/>
              <a:rect l="l" t="t" r="r" b="b"/>
              <a:pathLst>
                <a:path w="286" h="668" extrusionOk="0">
                  <a:moveTo>
                    <a:pt x="143" y="0"/>
                  </a:moveTo>
                  <a:cubicBezTo>
                    <a:pt x="72" y="0"/>
                    <a:pt x="0" y="48"/>
                    <a:pt x="0" y="143"/>
                  </a:cubicBezTo>
                  <a:lnTo>
                    <a:pt x="0" y="524"/>
                  </a:lnTo>
                  <a:cubicBezTo>
                    <a:pt x="0" y="620"/>
                    <a:pt x="72" y="667"/>
                    <a:pt x="143" y="667"/>
                  </a:cubicBezTo>
                  <a:cubicBezTo>
                    <a:pt x="215" y="667"/>
                    <a:pt x="286" y="620"/>
                    <a:pt x="286" y="524"/>
                  </a:cubicBezTo>
                  <a:lnTo>
                    <a:pt x="286" y="143"/>
                  </a:lnTo>
                  <a:cubicBezTo>
                    <a:pt x="286" y="48"/>
                    <a:pt x="215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06" name="Google Shape;806;p44"/>
            <p:cNvSpPr/>
            <p:nvPr/>
          </p:nvSpPr>
          <p:spPr>
            <a:xfrm>
              <a:off x="900866" y="3229334"/>
              <a:ext cx="9691" cy="22555"/>
            </a:xfrm>
            <a:custGeom>
              <a:avLst/>
              <a:gdLst/>
              <a:ahLst/>
              <a:cxnLst/>
              <a:rect l="l" t="t" r="r" b="b"/>
              <a:pathLst>
                <a:path w="287" h="668" extrusionOk="0">
                  <a:moveTo>
                    <a:pt x="144" y="0"/>
                  </a:moveTo>
                  <a:cubicBezTo>
                    <a:pt x="48" y="0"/>
                    <a:pt x="1" y="48"/>
                    <a:pt x="1" y="143"/>
                  </a:cubicBezTo>
                  <a:lnTo>
                    <a:pt x="1" y="524"/>
                  </a:lnTo>
                  <a:cubicBezTo>
                    <a:pt x="1" y="620"/>
                    <a:pt x="48" y="667"/>
                    <a:pt x="144" y="667"/>
                  </a:cubicBezTo>
                  <a:cubicBezTo>
                    <a:pt x="215" y="667"/>
                    <a:pt x="286" y="620"/>
                    <a:pt x="286" y="524"/>
                  </a:cubicBezTo>
                  <a:lnTo>
                    <a:pt x="286" y="143"/>
                  </a:lnTo>
                  <a:cubicBezTo>
                    <a:pt x="286" y="48"/>
                    <a:pt x="215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07" name="Google Shape;807;p44"/>
            <p:cNvSpPr/>
            <p:nvPr/>
          </p:nvSpPr>
          <p:spPr>
            <a:xfrm>
              <a:off x="920179" y="3229334"/>
              <a:ext cx="9691" cy="22555"/>
            </a:xfrm>
            <a:custGeom>
              <a:avLst/>
              <a:gdLst/>
              <a:ahLst/>
              <a:cxnLst/>
              <a:rect l="l" t="t" r="r" b="b"/>
              <a:pathLst>
                <a:path w="287" h="668" extrusionOk="0">
                  <a:moveTo>
                    <a:pt x="143" y="0"/>
                  </a:moveTo>
                  <a:cubicBezTo>
                    <a:pt x="48" y="0"/>
                    <a:pt x="0" y="48"/>
                    <a:pt x="0" y="143"/>
                  </a:cubicBezTo>
                  <a:lnTo>
                    <a:pt x="0" y="524"/>
                  </a:lnTo>
                  <a:cubicBezTo>
                    <a:pt x="0" y="620"/>
                    <a:pt x="48" y="667"/>
                    <a:pt x="143" y="667"/>
                  </a:cubicBezTo>
                  <a:cubicBezTo>
                    <a:pt x="215" y="667"/>
                    <a:pt x="286" y="620"/>
                    <a:pt x="286" y="524"/>
                  </a:cubicBezTo>
                  <a:lnTo>
                    <a:pt x="286" y="143"/>
                  </a:lnTo>
                  <a:cubicBezTo>
                    <a:pt x="286" y="48"/>
                    <a:pt x="215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08" name="Google Shape;808;p44"/>
            <p:cNvSpPr/>
            <p:nvPr/>
          </p:nvSpPr>
          <p:spPr>
            <a:xfrm>
              <a:off x="869498" y="3381310"/>
              <a:ext cx="33833" cy="34609"/>
            </a:xfrm>
            <a:custGeom>
              <a:avLst/>
              <a:gdLst/>
              <a:ahLst/>
              <a:cxnLst/>
              <a:rect l="l" t="t" r="r" b="b"/>
              <a:pathLst>
                <a:path w="1002" h="1025" extrusionOk="0">
                  <a:moveTo>
                    <a:pt x="501" y="0"/>
                  </a:moveTo>
                  <a:cubicBezTo>
                    <a:pt x="430" y="0"/>
                    <a:pt x="358" y="72"/>
                    <a:pt x="358" y="143"/>
                  </a:cubicBezTo>
                  <a:lnTo>
                    <a:pt x="358" y="358"/>
                  </a:lnTo>
                  <a:lnTo>
                    <a:pt x="144" y="358"/>
                  </a:lnTo>
                  <a:cubicBezTo>
                    <a:pt x="49" y="358"/>
                    <a:pt x="1" y="429"/>
                    <a:pt x="1" y="500"/>
                  </a:cubicBezTo>
                  <a:cubicBezTo>
                    <a:pt x="1" y="596"/>
                    <a:pt x="49" y="643"/>
                    <a:pt x="144" y="643"/>
                  </a:cubicBezTo>
                  <a:lnTo>
                    <a:pt x="358" y="643"/>
                  </a:lnTo>
                  <a:lnTo>
                    <a:pt x="358" y="858"/>
                  </a:lnTo>
                  <a:cubicBezTo>
                    <a:pt x="358" y="953"/>
                    <a:pt x="430" y="1024"/>
                    <a:pt x="501" y="1024"/>
                  </a:cubicBezTo>
                  <a:cubicBezTo>
                    <a:pt x="573" y="1024"/>
                    <a:pt x="644" y="953"/>
                    <a:pt x="644" y="858"/>
                  </a:cubicBezTo>
                  <a:lnTo>
                    <a:pt x="644" y="643"/>
                  </a:lnTo>
                  <a:lnTo>
                    <a:pt x="858" y="643"/>
                  </a:lnTo>
                  <a:cubicBezTo>
                    <a:pt x="954" y="643"/>
                    <a:pt x="1001" y="596"/>
                    <a:pt x="1001" y="500"/>
                  </a:cubicBezTo>
                  <a:cubicBezTo>
                    <a:pt x="1001" y="429"/>
                    <a:pt x="954" y="358"/>
                    <a:pt x="858" y="358"/>
                  </a:cubicBezTo>
                  <a:lnTo>
                    <a:pt x="644" y="358"/>
                  </a:lnTo>
                  <a:lnTo>
                    <a:pt x="644" y="143"/>
                  </a:lnTo>
                  <a:cubicBezTo>
                    <a:pt x="644" y="72"/>
                    <a:pt x="573" y="0"/>
                    <a:pt x="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09" name="Google Shape;809;p44"/>
            <p:cNvSpPr/>
            <p:nvPr/>
          </p:nvSpPr>
          <p:spPr>
            <a:xfrm>
              <a:off x="863083" y="3322592"/>
              <a:ext cx="9691" cy="31401"/>
            </a:xfrm>
            <a:custGeom>
              <a:avLst/>
              <a:gdLst/>
              <a:ahLst/>
              <a:cxnLst/>
              <a:rect l="l" t="t" r="r" b="b"/>
              <a:pathLst>
                <a:path w="287" h="930" extrusionOk="0">
                  <a:moveTo>
                    <a:pt x="143" y="1"/>
                  </a:moveTo>
                  <a:cubicBezTo>
                    <a:pt x="48" y="1"/>
                    <a:pt x="0" y="72"/>
                    <a:pt x="0" y="144"/>
                  </a:cubicBezTo>
                  <a:lnTo>
                    <a:pt x="0" y="787"/>
                  </a:lnTo>
                  <a:cubicBezTo>
                    <a:pt x="0" y="882"/>
                    <a:pt x="48" y="930"/>
                    <a:pt x="143" y="930"/>
                  </a:cubicBezTo>
                  <a:cubicBezTo>
                    <a:pt x="215" y="930"/>
                    <a:pt x="286" y="858"/>
                    <a:pt x="286" y="787"/>
                  </a:cubicBezTo>
                  <a:lnTo>
                    <a:pt x="286" y="144"/>
                  </a:lnTo>
                  <a:cubicBezTo>
                    <a:pt x="286" y="72"/>
                    <a:pt x="215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10" name="Google Shape;810;p44"/>
            <p:cNvSpPr/>
            <p:nvPr/>
          </p:nvSpPr>
          <p:spPr>
            <a:xfrm>
              <a:off x="906504" y="3309728"/>
              <a:ext cx="38627" cy="44266"/>
            </a:xfrm>
            <a:custGeom>
              <a:avLst/>
              <a:gdLst/>
              <a:ahLst/>
              <a:cxnLst/>
              <a:rect l="l" t="t" r="r" b="b"/>
              <a:pathLst>
                <a:path w="1144" h="1311" extrusionOk="0">
                  <a:moveTo>
                    <a:pt x="667" y="1"/>
                  </a:moveTo>
                  <a:cubicBezTo>
                    <a:pt x="286" y="1"/>
                    <a:pt x="0" y="287"/>
                    <a:pt x="0" y="644"/>
                  </a:cubicBezTo>
                  <a:cubicBezTo>
                    <a:pt x="0" y="1025"/>
                    <a:pt x="286" y="1311"/>
                    <a:pt x="667" y="1311"/>
                  </a:cubicBezTo>
                  <a:cubicBezTo>
                    <a:pt x="810" y="1311"/>
                    <a:pt x="929" y="1263"/>
                    <a:pt x="1048" y="1168"/>
                  </a:cubicBezTo>
                  <a:cubicBezTo>
                    <a:pt x="1048" y="1144"/>
                    <a:pt x="1072" y="1144"/>
                    <a:pt x="1096" y="1120"/>
                  </a:cubicBezTo>
                  <a:cubicBezTo>
                    <a:pt x="1144" y="1049"/>
                    <a:pt x="1144" y="953"/>
                    <a:pt x="1072" y="906"/>
                  </a:cubicBezTo>
                  <a:cubicBezTo>
                    <a:pt x="1051" y="884"/>
                    <a:pt x="1020" y="873"/>
                    <a:pt x="988" y="873"/>
                  </a:cubicBezTo>
                  <a:cubicBezTo>
                    <a:pt x="948" y="873"/>
                    <a:pt x="908" y="890"/>
                    <a:pt x="882" y="930"/>
                  </a:cubicBezTo>
                  <a:cubicBezTo>
                    <a:pt x="858" y="930"/>
                    <a:pt x="858" y="953"/>
                    <a:pt x="834" y="953"/>
                  </a:cubicBezTo>
                  <a:cubicBezTo>
                    <a:pt x="786" y="1001"/>
                    <a:pt x="739" y="1025"/>
                    <a:pt x="667" y="1025"/>
                  </a:cubicBezTo>
                  <a:cubicBezTo>
                    <a:pt x="453" y="1025"/>
                    <a:pt x="286" y="858"/>
                    <a:pt x="286" y="644"/>
                  </a:cubicBezTo>
                  <a:cubicBezTo>
                    <a:pt x="286" y="453"/>
                    <a:pt x="453" y="287"/>
                    <a:pt x="667" y="287"/>
                  </a:cubicBezTo>
                  <a:cubicBezTo>
                    <a:pt x="739" y="287"/>
                    <a:pt x="810" y="310"/>
                    <a:pt x="858" y="358"/>
                  </a:cubicBezTo>
                  <a:cubicBezTo>
                    <a:pt x="884" y="367"/>
                    <a:pt x="913" y="372"/>
                    <a:pt x="942" y="372"/>
                  </a:cubicBezTo>
                  <a:cubicBezTo>
                    <a:pt x="993" y="372"/>
                    <a:pt x="1042" y="356"/>
                    <a:pt x="1072" y="310"/>
                  </a:cubicBezTo>
                  <a:cubicBezTo>
                    <a:pt x="1120" y="239"/>
                    <a:pt x="1096" y="168"/>
                    <a:pt x="1024" y="120"/>
                  </a:cubicBezTo>
                  <a:cubicBezTo>
                    <a:pt x="929" y="25"/>
                    <a:pt x="786" y="1"/>
                    <a:pt x="6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11" name="Google Shape;811;p44"/>
            <p:cNvSpPr/>
            <p:nvPr/>
          </p:nvSpPr>
          <p:spPr>
            <a:xfrm>
              <a:off x="827697" y="3309525"/>
              <a:ext cx="35419" cy="44469"/>
            </a:xfrm>
            <a:custGeom>
              <a:avLst/>
              <a:gdLst/>
              <a:ahLst/>
              <a:cxnLst/>
              <a:rect l="l" t="t" r="r" b="b"/>
              <a:pathLst>
                <a:path w="1049" h="1317" extrusionOk="0">
                  <a:moveTo>
                    <a:pt x="144" y="1"/>
                  </a:moveTo>
                  <a:cubicBezTo>
                    <a:pt x="129" y="1"/>
                    <a:pt x="113" y="3"/>
                    <a:pt x="96" y="7"/>
                  </a:cubicBezTo>
                  <a:cubicBezTo>
                    <a:pt x="24" y="31"/>
                    <a:pt x="1" y="126"/>
                    <a:pt x="24" y="197"/>
                  </a:cubicBezTo>
                  <a:lnTo>
                    <a:pt x="358" y="1198"/>
                  </a:lnTo>
                  <a:cubicBezTo>
                    <a:pt x="405" y="1269"/>
                    <a:pt x="453" y="1317"/>
                    <a:pt x="525" y="1317"/>
                  </a:cubicBezTo>
                  <a:cubicBezTo>
                    <a:pt x="596" y="1317"/>
                    <a:pt x="667" y="1269"/>
                    <a:pt x="691" y="1198"/>
                  </a:cubicBezTo>
                  <a:lnTo>
                    <a:pt x="1025" y="197"/>
                  </a:lnTo>
                  <a:cubicBezTo>
                    <a:pt x="1048" y="126"/>
                    <a:pt x="1001" y="31"/>
                    <a:pt x="929" y="7"/>
                  </a:cubicBezTo>
                  <a:cubicBezTo>
                    <a:pt x="917" y="3"/>
                    <a:pt x="903" y="1"/>
                    <a:pt x="890" y="1"/>
                  </a:cubicBezTo>
                  <a:cubicBezTo>
                    <a:pt x="826" y="1"/>
                    <a:pt x="758" y="43"/>
                    <a:pt x="739" y="102"/>
                  </a:cubicBezTo>
                  <a:lnTo>
                    <a:pt x="525" y="769"/>
                  </a:lnTo>
                  <a:lnTo>
                    <a:pt x="286" y="102"/>
                  </a:lnTo>
                  <a:cubicBezTo>
                    <a:pt x="267" y="43"/>
                    <a:pt x="215" y="1"/>
                    <a:pt x="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12" name="Google Shape;812;p44"/>
            <p:cNvSpPr/>
            <p:nvPr/>
          </p:nvSpPr>
          <p:spPr>
            <a:xfrm>
              <a:off x="875947" y="3312159"/>
              <a:ext cx="22555" cy="41835"/>
            </a:xfrm>
            <a:custGeom>
              <a:avLst/>
              <a:gdLst/>
              <a:ahLst/>
              <a:cxnLst/>
              <a:rect l="l" t="t" r="r" b="b"/>
              <a:pathLst>
                <a:path w="668" h="1239" extrusionOk="0">
                  <a:moveTo>
                    <a:pt x="334" y="0"/>
                  </a:moveTo>
                  <a:cubicBezTo>
                    <a:pt x="239" y="0"/>
                    <a:pt x="191" y="72"/>
                    <a:pt x="191" y="143"/>
                  </a:cubicBezTo>
                  <a:lnTo>
                    <a:pt x="191" y="238"/>
                  </a:lnTo>
                  <a:lnTo>
                    <a:pt x="143" y="238"/>
                  </a:lnTo>
                  <a:cubicBezTo>
                    <a:pt x="48" y="238"/>
                    <a:pt x="0" y="310"/>
                    <a:pt x="0" y="381"/>
                  </a:cubicBezTo>
                  <a:cubicBezTo>
                    <a:pt x="0" y="477"/>
                    <a:pt x="48" y="548"/>
                    <a:pt x="143" y="548"/>
                  </a:cubicBezTo>
                  <a:lnTo>
                    <a:pt x="191" y="548"/>
                  </a:lnTo>
                  <a:lnTo>
                    <a:pt x="191" y="1096"/>
                  </a:lnTo>
                  <a:cubicBezTo>
                    <a:pt x="191" y="1191"/>
                    <a:pt x="239" y="1239"/>
                    <a:pt x="334" y="1239"/>
                  </a:cubicBezTo>
                  <a:cubicBezTo>
                    <a:pt x="405" y="1239"/>
                    <a:pt x="477" y="1191"/>
                    <a:pt x="477" y="1096"/>
                  </a:cubicBezTo>
                  <a:lnTo>
                    <a:pt x="477" y="548"/>
                  </a:lnTo>
                  <a:lnTo>
                    <a:pt x="524" y="548"/>
                  </a:lnTo>
                  <a:cubicBezTo>
                    <a:pt x="596" y="548"/>
                    <a:pt x="667" y="477"/>
                    <a:pt x="667" y="381"/>
                  </a:cubicBezTo>
                  <a:cubicBezTo>
                    <a:pt x="667" y="310"/>
                    <a:pt x="596" y="238"/>
                    <a:pt x="524" y="238"/>
                  </a:cubicBezTo>
                  <a:lnTo>
                    <a:pt x="477" y="238"/>
                  </a:lnTo>
                  <a:lnTo>
                    <a:pt x="477" y="143"/>
                  </a:lnTo>
                  <a:cubicBezTo>
                    <a:pt x="477" y="72"/>
                    <a:pt x="405" y="0"/>
                    <a:pt x="3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13" name="Google Shape;813;p44"/>
            <p:cNvSpPr/>
            <p:nvPr/>
          </p:nvSpPr>
          <p:spPr>
            <a:xfrm>
              <a:off x="852615" y="3424732"/>
              <a:ext cx="67598" cy="10467"/>
            </a:xfrm>
            <a:custGeom>
              <a:avLst/>
              <a:gdLst/>
              <a:ahLst/>
              <a:cxnLst/>
              <a:rect l="l" t="t" r="r" b="b"/>
              <a:pathLst>
                <a:path w="2002" h="310" extrusionOk="0">
                  <a:moveTo>
                    <a:pt x="144" y="0"/>
                  </a:moveTo>
                  <a:cubicBezTo>
                    <a:pt x="48" y="0"/>
                    <a:pt x="1" y="72"/>
                    <a:pt x="1" y="143"/>
                  </a:cubicBezTo>
                  <a:cubicBezTo>
                    <a:pt x="1" y="238"/>
                    <a:pt x="48" y="310"/>
                    <a:pt x="144" y="310"/>
                  </a:cubicBezTo>
                  <a:lnTo>
                    <a:pt x="1858" y="310"/>
                  </a:lnTo>
                  <a:cubicBezTo>
                    <a:pt x="1954" y="310"/>
                    <a:pt x="2001" y="238"/>
                    <a:pt x="2001" y="143"/>
                  </a:cubicBezTo>
                  <a:cubicBezTo>
                    <a:pt x="2001" y="72"/>
                    <a:pt x="1954" y="0"/>
                    <a:pt x="18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14" name="Google Shape;814;p44"/>
            <p:cNvSpPr/>
            <p:nvPr/>
          </p:nvSpPr>
          <p:spPr>
            <a:xfrm>
              <a:off x="852615" y="3443235"/>
              <a:ext cx="67598" cy="9657"/>
            </a:xfrm>
            <a:custGeom>
              <a:avLst/>
              <a:gdLst/>
              <a:ahLst/>
              <a:cxnLst/>
              <a:rect l="l" t="t" r="r" b="b"/>
              <a:pathLst>
                <a:path w="2002" h="286" extrusionOk="0">
                  <a:moveTo>
                    <a:pt x="144" y="0"/>
                  </a:moveTo>
                  <a:cubicBezTo>
                    <a:pt x="48" y="0"/>
                    <a:pt x="1" y="72"/>
                    <a:pt x="1" y="143"/>
                  </a:cubicBezTo>
                  <a:cubicBezTo>
                    <a:pt x="1" y="238"/>
                    <a:pt x="48" y="286"/>
                    <a:pt x="144" y="286"/>
                  </a:cubicBezTo>
                  <a:lnTo>
                    <a:pt x="1858" y="286"/>
                  </a:lnTo>
                  <a:cubicBezTo>
                    <a:pt x="1954" y="286"/>
                    <a:pt x="2001" y="238"/>
                    <a:pt x="2001" y="143"/>
                  </a:cubicBezTo>
                  <a:cubicBezTo>
                    <a:pt x="2001" y="72"/>
                    <a:pt x="1954" y="0"/>
                    <a:pt x="18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15" name="Google Shape;815;p44"/>
            <p:cNvSpPr/>
            <p:nvPr/>
          </p:nvSpPr>
          <p:spPr>
            <a:xfrm>
              <a:off x="812435" y="3364427"/>
              <a:ext cx="147958" cy="130299"/>
            </a:xfrm>
            <a:custGeom>
              <a:avLst/>
              <a:gdLst/>
              <a:ahLst/>
              <a:cxnLst/>
              <a:rect l="l" t="t" r="r" b="b"/>
              <a:pathLst>
                <a:path w="4382" h="3859" extrusionOk="0">
                  <a:moveTo>
                    <a:pt x="1762" y="3072"/>
                  </a:moveTo>
                  <a:cubicBezTo>
                    <a:pt x="1810" y="3072"/>
                    <a:pt x="1858" y="3096"/>
                    <a:pt x="1881" y="3144"/>
                  </a:cubicBezTo>
                  <a:lnTo>
                    <a:pt x="2048" y="3572"/>
                  </a:lnTo>
                  <a:lnTo>
                    <a:pt x="286" y="3572"/>
                  </a:lnTo>
                  <a:cubicBezTo>
                    <a:pt x="286" y="3572"/>
                    <a:pt x="286" y="3549"/>
                    <a:pt x="286" y="3549"/>
                  </a:cubicBezTo>
                  <a:lnTo>
                    <a:pt x="286" y="3072"/>
                  </a:lnTo>
                  <a:close/>
                  <a:moveTo>
                    <a:pt x="310" y="0"/>
                  </a:moveTo>
                  <a:cubicBezTo>
                    <a:pt x="119" y="0"/>
                    <a:pt x="0" y="143"/>
                    <a:pt x="0" y="310"/>
                  </a:cubicBezTo>
                  <a:lnTo>
                    <a:pt x="0" y="3549"/>
                  </a:lnTo>
                  <a:cubicBezTo>
                    <a:pt x="0" y="3715"/>
                    <a:pt x="143" y="3858"/>
                    <a:pt x="310" y="3858"/>
                  </a:cubicBezTo>
                  <a:lnTo>
                    <a:pt x="4096" y="3858"/>
                  </a:lnTo>
                  <a:cubicBezTo>
                    <a:pt x="4263" y="3858"/>
                    <a:pt x="4382" y="3715"/>
                    <a:pt x="4382" y="3549"/>
                  </a:cubicBezTo>
                  <a:lnTo>
                    <a:pt x="4382" y="1524"/>
                  </a:lnTo>
                  <a:cubicBezTo>
                    <a:pt x="4382" y="1453"/>
                    <a:pt x="4334" y="1382"/>
                    <a:pt x="4239" y="1382"/>
                  </a:cubicBezTo>
                  <a:cubicBezTo>
                    <a:pt x="4168" y="1382"/>
                    <a:pt x="4096" y="1453"/>
                    <a:pt x="4096" y="1524"/>
                  </a:cubicBezTo>
                  <a:lnTo>
                    <a:pt x="4096" y="3549"/>
                  </a:lnTo>
                  <a:lnTo>
                    <a:pt x="2382" y="3549"/>
                  </a:lnTo>
                  <a:lnTo>
                    <a:pt x="2143" y="3025"/>
                  </a:lnTo>
                  <a:cubicBezTo>
                    <a:pt x="2072" y="2882"/>
                    <a:pt x="1929" y="2787"/>
                    <a:pt x="1762" y="2787"/>
                  </a:cubicBezTo>
                  <a:lnTo>
                    <a:pt x="286" y="2787"/>
                  </a:lnTo>
                  <a:lnTo>
                    <a:pt x="286" y="310"/>
                  </a:lnTo>
                  <a:cubicBezTo>
                    <a:pt x="286" y="286"/>
                    <a:pt x="286" y="286"/>
                    <a:pt x="286" y="286"/>
                  </a:cubicBezTo>
                  <a:lnTo>
                    <a:pt x="4072" y="286"/>
                  </a:lnTo>
                  <a:cubicBezTo>
                    <a:pt x="4096" y="286"/>
                    <a:pt x="4096" y="286"/>
                    <a:pt x="4096" y="310"/>
                  </a:cubicBezTo>
                  <a:lnTo>
                    <a:pt x="4096" y="953"/>
                  </a:lnTo>
                  <a:cubicBezTo>
                    <a:pt x="4096" y="1048"/>
                    <a:pt x="4168" y="1096"/>
                    <a:pt x="4239" y="1096"/>
                  </a:cubicBezTo>
                  <a:cubicBezTo>
                    <a:pt x="4334" y="1096"/>
                    <a:pt x="4382" y="1048"/>
                    <a:pt x="4382" y="953"/>
                  </a:cubicBezTo>
                  <a:lnTo>
                    <a:pt x="4382" y="310"/>
                  </a:lnTo>
                  <a:cubicBezTo>
                    <a:pt x="4382" y="143"/>
                    <a:pt x="4263" y="0"/>
                    <a:pt x="40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16" name="Google Shape;816;p44"/>
            <p:cNvSpPr/>
            <p:nvPr/>
          </p:nvSpPr>
          <p:spPr>
            <a:xfrm>
              <a:off x="786706" y="3216469"/>
              <a:ext cx="199450" cy="333733"/>
            </a:xfrm>
            <a:custGeom>
              <a:avLst/>
              <a:gdLst/>
              <a:ahLst/>
              <a:cxnLst/>
              <a:rect l="l" t="t" r="r" b="b"/>
              <a:pathLst>
                <a:path w="5907" h="9884" extrusionOk="0">
                  <a:moveTo>
                    <a:pt x="3977" y="1477"/>
                  </a:moveTo>
                  <a:lnTo>
                    <a:pt x="3977" y="1810"/>
                  </a:lnTo>
                  <a:lnTo>
                    <a:pt x="1929" y="1810"/>
                  </a:lnTo>
                  <a:lnTo>
                    <a:pt x="1929" y="1477"/>
                  </a:lnTo>
                  <a:close/>
                  <a:moveTo>
                    <a:pt x="1453" y="0"/>
                  </a:moveTo>
                  <a:cubicBezTo>
                    <a:pt x="1286" y="0"/>
                    <a:pt x="1143" y="143"/>
                    <a:pt x="1143" y="310"/>
                  </a:cubicBezTo>
                  <a:lnTo>
                    <a:pt x="1143" y="1167"/>
                  </a:lnTo>
                  <a:cubicBezTo>
                    <a:pt x="1143" y="1334"/>
                    <a:pt x="1286" y="1477"/>
                    <a:pt x="1453" y="1477"/>
                  </a:cubicBezTo>
                  <a:lnTo>
                    <a:pt x="1643" y="1477"/>
                  </a:lnTo>
                  <a:lnTo>
                    <a:pt x="1643" y="1810"/>
                  </a:lnTo>
                  <a:lnTo>
                    <a:pt x="1310" y="1810"/>
                  </a:lnTo>
                  <a:cubicBezTo>
                    <a:pt x="1191" y="1810"/>
                    <a:pt x="1096" y="1858"/>
                    <a:pt x="1024" y="1953"/>
                  </a:cubicBezTo>
                  <a:lnTo>
                    <a:pt x="167" y="3454"/>
                  </a:lnTo>
                  <a:cubicBezTo>
                    <a:pt x="48" y="3644"/>
                    <a:pt x="0" y="3835"/>
                    <a:pt x="0" y="4049"/>
                  </a:cubicBezTo>
                  <a:lnTo>
                    <a:pt x="0" y="8288"/>
                  </a:lnTo>
                  <a:cubicBezTo>
                    <a:pt x="0" y="9169"/>
                    <a:pt x="715" y="9883"/>
                    <a:pt x="1572" y="9883"/>
                  </a:cubicBezTo>
                  <a:lnTo>
                    <a:pt x="2096" y="9883"/>
                  </a:lnTo>
                  <a:cubicBezTo>
                    <a:pt x="2191" y="9883"/>
                    <a:pt x="2239" y="9812"/>
                    <a:pt x="2239" y="9741"/>
                  </a:cubicBezTo>
                  <a:cubicBezTo>
                    <a:pt x="2239" y="9645"/>
                    <a:pt x="2191" y="9574"/>
                    <a:pt x="2096" y="9574"/>
                  </a:cubicBezTo>
                  <a:lnTo>
                    <a:pt x="1572" y="9574"/>
                  </a:lnTo>
                  <a:cubicBezTo>
                    <a:pt x="881" y="9574"/>
                    <a:pt x="286" y="9002"/>
                    <a:pt x="286" y="8288"/>
                  </a:cubicBezTo>
                  <a:lnTo>
                    <a:pt x="286" y="4049"/>
                  </a:lnTo>
                  <a:cubicBezTo>
                    <a:pt x="286" y="3882"/>
                    <a:pt x="333" y="3739"/>
                    <a:pt x="405" y="3596"/>
                  </a:cubicBezTo>
                  <a:lnTo>
                    <a:pt x="1286" y="2096"/>
                  </a:lnTo>
                  <a:lnTo>
                    <a:pt x="4620" y="2096"/>
                  </a:lnTo>
                  <a:lnTo>
                    <a:pt x="5477" y="3596"/>
                  </a:lnTo>
                  <a:cubicBezTo>
                    <a:pt x="5573" y="3739"/>
                    <a:pt x="5596" y="3882"/>
                    <a:pt x="5596" y="4049"/>
                  </a:cubicBezTo>
                  <a:lnTo>
                    <a:pt x="5596" y="8288"/>
                  </a:lnTo>
                  <a:cubicBezTo>
                    <a:pt x="5596" y="9002"/>
                    <a:pt x="5025" y="9574"/>
                    <a:pt x="4310" y="9574"/>
                  </a:cubicBezTo>
                  <a:lnTo>
                    <a:pt x="2667" y="9574"/>
                  </a:lnTo>
                  <a:cubicBezTo>
                    <a:pt x="2572" y="9574"/>
                    <a:pt x="2524" y="9645"/>
                    <a:pt x="2524" y="9741"/>
                  </a:cubicBezTo>
                  <a:cubicBezTo>
                    <a:pt x="2524" y="9812"/>
                    <a:pt x="2572" y="9883"/>
                    <a:pt x="2667" y="9883"/>
                  </a:cubicBezTo>
                  <a:lnTo>
                    <a:pt x="4310" y="9883"/>
                  </a:lnTo>
                  <a:cubicBezTo>
                    <a:pt x="5192" y="9883"/>
                    <a:pt x="5906" y="9169"/>
                    <a:pt x="5906" y="8288"/>
                  </a:cubicBezTo>
                  <a:lnTo>
                    <a:pt x="5906" y="4049"/>
                  </a:lnTo>
                  <a:cubicBezTo>
                    <a:pt x="5906" y="3835"/>
                    <a:pt x="5835" y="3644"/>
                    <a:pt x="5739" y="3454"/>
                  </a:cubicBezTo>
                  <a:lnTo>
                    <a:pt x="4882" y="1953"/>
                  </a:lnTo>
                  <a:cubicBezTo>
                    <a:pt x="4811" y="1858"/>
                    <a:pt x="4715" y="1810"/>
                    <a:pt x="4596" y="1810"/>
                  </a:cubicBezTo>
                  <a:lnTo>
                    <a:pt x="4263" y="1810"/>
                  </a:lnTo>
                  <a:lnTo>
                    <a:pt x="4263" y="1477"/>
                  </a:lnTo>
                  <a:lnTo>
                    <a:pt x="4453" y="1477"/>
                  </a:lnTo>
                  <a:cubicBezTo>
                    <a:pt x="4620" y="1477"/>
                    <a:pt x="4763" y="1334"/>
                    <a:pt x="4763" y="1167"/>
                  </a:cubicBezTo>
                  <a:lnTo>
                    <a:pt x="4763" y="310"/>
                  </a:lnTo>
                  <a:cubicBezTo>
                    <a:pt x="4763" y="143"/>
                    <a:pt x="4620" y="0"/>
                    <a:pt x="4453" y="0"/>
                  </a:cubicBezTo>
                  <a:lnTo>
                    <a:pt x="2667" y="0"/>
                  </a:lnTo>
                  <a:cubicBezTo>
                    <a:pt x="2572" y="0"/>
                    <a:pt x="2524" y="72"/>
                    <a:pt x="2524" y="143"/>
                  </a:cubicBezTo>
                  <a:cubicBezTo>
                    <a:pt x="2524" y="239"/>
                    <a:pt x="2572" y="310"/>
                    <a:pt x="2667" y="310"/>
                  </a:cubicBezTo>
                  <a:lnTo>
                    <a:pt x="4453" y="310"/>
                  </a:lnTo>
                  <a:cubicBezTo>
                    <a:pt x="4453" y="310"/>
                    <a:pt x="4477" y="310"/>
                    <a:pt x="4477" y="334"/>
                  </a:cubicBezTo>
                  <a:lnTo>
                    <a:pt x="4477" y="1167"/>
                  </a:lnTo>
                  <a:cubicBezTo>
                    <a:pt x="4477" y="1167"/>
                    <a:pt x="4453" y="1191"/>
                    <a:pt x="4453" y="1191"/>
                  </a:cubicBezTo>
                  <a:lnTo>
                    <a:pt x="1453" y="1191"/>
                  </a:lnTo>
                  <a:cubicBezTo>
                    <a:pt x="1429" y="1191"/>
                    <a:pt x="1429" y="1167"/>
                    <a:pt x="1429" y="1167"/>
                  </a:cubicBezTo>
                  <a:lnTo>
                    <a:pt x="1429" y="334"/>
                  </a:lnTo>
                  <a:cubicBezTo>
                    <a:pt x="1429" y="310"/>
                    <a:pt x="1429" y="310"/>
                    <a:pt x="1453" y="310"/>
                  </a:cubicBezTo>
                  <a:lnTo>
                    <a:pt x="2096" y="310"/>
                  </a:lnTo>
                  <a:cubicBezTo>
                    <a:pt x="2191" y="310"/>
                    <a:pt x="2239" y="239"/>
                    <a:pt x="2239" y="143"/>
                  </a:cubicBezTo>
                  <a:cubicBezTo>
                    <a:pt x="2239" y="72"/>
                    <a:pt x="2191" y="0"/>
                    <a:pt x="20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817" name="Google Shape;817;p44"/>
          <p:cNvGrpSpPr/>
          <p:nvPr/>
        </p:nvGrpSpPr>
        <p:grpSpPr>
          <a:xfrm>
            <a:off x="4403780" y="1797291"/>
            <a:ext cx="327018" cy="548624"/>
            <a:chOff x="2156856" y="3216469"/>
            <a:chExt cx="196242" cy="333733"/>
          </a:xfrm>
        </p:grpSpPr>
        <p:sp>
          <p:nvSpPr>
            <p:cNvPr id="818" name="Google Shape;818;p44"/>
            <p:cNvSpPr/>
            <p:nvPr/>
          </p:nvSpPr>
          <p:spPr>
            <a:xfrm>
              <a:off x="2238095" y="3349942"/>
              <a:ext cx="34609" cy="34609"/>
            </a:xfrm>
            <a:custGeom>
              <a:avLst/>
              <a:gdLst/>
              <a:ahLst/>
              <a:cxnLst/>
              <a:rect l="l" t="t" r="r" b="b"/>
              <a:pathLst>
                <a:path w="1025" h="1025" extrusionOk="0">
                  <a:moveTo>
                    <a:pt x="500" y="1"/>
                  </a:moveTo>
                  <a:cubicBezTo>
                    <a:pt x="429" y="1"/>
                    <a:pt x="357" y="72"/>
                    <a:pt x="357" y="167"/>
                  </a:cubicBezTo>
                  <a:lnTo>
                    <a:pt x="357" y="382"/>
                  </a:lnTo>
                  <a:lnTo>
                    <a:pt x="143" y="382"/>
                  </a:lnTo>
                  <a:cubicBezTo>
                    <a:pt x="72" y="382"/>
                    <a:pt x="0" y="429"/>
                    <a:pt x="0" y="525"/>
                  </a:cubicBezTo>
                  <a:cubicBezTo>
                    <a:pt x="0" y="596"/>
                    <a:pt x="72" y="667"/>
                    <a:pt x="143" y="667"/>
                  </a:cubicBezTo>
                  <a:lnTo>
                    <a:pt x="357" y="667"/>
                  </a:lnTo>
                  <a:lnTo>
                    <a:pt x="357" y="882"/>
                  </a:lnTo>
                  <a:cubicBezTo>
                    <a:pt x="357" y="953"/>
                    <a:pt x="429" y="1025"/>
                    <a:pt x="500" y="1025"/>
                  </a:cubicBezTo>
                  <a:cubicBezTo>
                    <a:pt x="596" y="1025"/>
                    <a:pt x="643" y="953"/>
                    <a:pt x="643" y="882"/>
                  </a:cubicBezTo>
                  <a:lnTo>
                    <a:pt x="643" y="667"/>
                  </a:lnTo>
                  <a:lnTo>
                    <a:pt x="858" y="667"/>
                  </a:lnTo>
                  <a:cubicBezTo>
                    <a:pt x="953" y="667"/>
                    <a:pt x="1024" y="596"/>
                    <a:pt x="1024" y="525"/>
                  </a:cubicBezTo>
                  <a:cubicBezTo>
                    <a:pt x="1024" y="429"/>
                    <a:pt x="953" y="382"/>
                    <a:pt x="858" y="382"/>
                  </a:cubicBezTo>
                  <a:lnTo>
                    <a:pt x="643" y="382"/>
                  </a:lnTo>
                  <a:lnTo>
                    <a:pt x="643" y="167"/>
                  </a:lnTo>
                  <a:cubicBezTo>
                    <a:pt x="643" y="72"/>
                    <a:pt x="572" y="1"/>
                    <a:pt x="5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19" name="Google Shape;819;p44"/>
            <p:cNvSpPr/>
            <p:nvPr/>
          </p:nvSpPr>
          <p:spPr>
            <a:xfrm>
              <a:off x="2238095" y="3394985"/>
              <a:ext cx="33799" cy="9657"/>
            </a:xfrm>
            <a:custGeom>
              <a:avLst/>
              <a:gdLst/>
              <a:ahLst/>
              <a:cxnLst/>
              <a:rect l="l" t="t" r="r" b="b"/>
              <a:pathLst>
                <a:path w="1001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38"/>
                    <a:pt x="72" y="286"/>
                    <a:pt x="143" y="286"/>
                  </a:cubicBezTo>
                  <a:lnTo>
                    <a:pt x="858" y="286"/>
                  </a:lnTo>
                  <a:cubicBezTo>
                    <a:pt x="953" y="286"/>
                    <a:pt x="1000" y="238"/>
                    <a:pt x="1000" y="143"/>
                  </a:cubicBezTo>
                  <a:cubicBezTo>
                    <a:pt x="1000" y="72"/>
                    <a:pt x="953" y="0"/>
                    <a:pt x="8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20" name="Google Shape;820;p44"/>
            <p:cNvSpPr/>
            <p:nvPr/>
          </p:nvSpPr>
          <p:spPr>
            <a:xfrm>
              <a:off x="2230059" y="3417506"/>
              <a:ext cx="49871" cy="9657"/>
            </a:xfrm>
            <a:custGeom>
              <a:avLst/>
              <a:gdLst/>
              <a:ahLst/>
              <a:cxnLst/>
              <a:rect l="l" t="t" r="r" b="b"/>
              <a:pathLst>
                <a:path w="1477" h="286" extrusionOk="0">
                  <a:moveTo>
                    <a:pt x="167" y="0"/>
                  </a:moveTo>
                  <a:cubicBezTo>
                    <a:pt x="72" y="0"/>
                    <a:pt x="0" y="71"/>
                    <a:pt x="0" y="143"/>
                  </a:cubicBezTo>
                  <a:cubicBezTo>
                    <a:pt x="0" y="214"/>
                    <a:pt x="72" y="286"/>
                    <a:pt x="167" y="286"/>
                  </a:cubicBezTo>
                  <a:lnTo>
                    <a:pt x="1334" y="286"/>
                  </a:lnTo>
                  <a:cubicBezTo>
                    <a:pt x="1405" y="286"/>
                    <a:pt x="1477" y="214"/>
                    <a:pt x="1477" y="143"/>
                  </a:cubicBezTo>
                  <a:cubicBezTo>
                    <a:pt x="1477" y="71"/>
                    <a:pt x="1405" y="0"/>
                    <a:pt x="13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21" name="Google Shape;821;p44"/>
            <p:cNvSpPr/>
            <p:nvPr/>
          </p:nvSpPr>
          <p:spPr>
            <a:xfrm>
              <a:off x="2219591" y="3439217"/>
              <a:ext cx="71582" cy="10467"/>
            </a:xfrm>
            <a:custGeom>
              <a:avLst/>
              <a:gdLst/>
              <a:ahLst/>
              <a:cxnLst/>
              <a:rect l="l" t="t" r="r" b="b"/>
              <a:pathLst>
                <a:path w="2120" h="310" extrusionOk="0">
                  <a:moveTo>
                    <a:pt x="143" y="0"/>
                  </a:moveTo>
                  <a:cubicBezTo>
                    <a:pt x="48" y="0"/>
                    <a:pt x="0" y="71"/>
                    <a:pt x="0" y="143"/>
                  </a:cubicBezTo>
                  <a:cubicBezTo>
                    <a:pt x="0" y="238"/>
                    <a:pt x="48" y="310"/>
                    <a:pt x="143" y="310"/>
                  </a:cubicBezTo>
                  <a:lnTo>
                    <a:pt x="1977" y="310"/>
                  </a:lnTo>
                  <a:cubicBezTo>
                    <a:pt x="2049" y="310"/>
                    <a:pt x="2120" y="238"/>
                    <a:pt x="2120" y="143"/>
                  </a:cubicBezTo>
                  <a:cubicBezTo>
                    <a:pt x="2120" y="71"/>
                    <a:pt x="2049" y="0"/>
                    <a:pt x="19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22" name="Google Shape;822;p44"/>
            <p:cNvSpPr/>
            <p:nvPr/>
          </p:nvSpPr>
          <p:spPr>
            <a:xfrm>
              <a:off x="2223609" y="3230954"/>
              <a:ext cx="10501" cy="15296"/>
            </a:xfrm>
            <a:custGeom>
              <a:avLst/>
              <a:gdLst/>
              <a:ahLst/>
              <a:cxnLst/>
              <a:rect l="l" t="t" r="r" b="b"/>
              <a:pathLst>
                <a:path w="311" h="453" extrusionOk="0">
                  <a:moveTo>
                    <a:pt x="167" y="0"/>
                  </a:moveTo>
                  <a:cubicBezTo>
                    <a:pt x="72" y="0"/>
                    <a:pt x="1" y="48"/>
                    <a:pt x="1" y="143"/>
                  </a:cubicBezTo>
                  <a:lnTo>
                    <a:pt x="1" y="310"/>
                  </a:lnTo>
                  <a:cubicBezTo>
                    <a:pt x="1" y="381"/>
                    <a:pt x="72" y="453"/>
                    <a:pt x="167" y="453"/>
                  </a:cubicBezTo>
                  <a:cubicBezTo>
                    <a:pt x="239" y="453"/>
                    <a:pt x="310" y="381"/>
                    <a:pt x="310" y="310"/>
                  </a:cubicBezTo>
                  <a:lnTo>
                    <a:pt x="310" y="143"/>
                  </a:lnTo>
                  <a:cubicBezTo>
                    <a:pt x="310" y="48"/>
                    <a:pt x="239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23" name="Google Shape;823;p44"/>
            <p:cNvSpPr/>
            <p:nvPr/>
          </p:nvSpPr>
          <p:spPr>
            <a:xfrm>
              <a:off x="2241302" y="3230954"/>
              <a:ext cx="9691" cy="15296"/>
            </a:xfrm>
            <a:custGeom>
              <a:avLst/>
              <a:gdLst/>
              <a:ahLst/>
              <a:cxnLst/>
              <a:rect l="l" t="t" r="r" b="b"/>
              <a:pathLst>
                <a:path w="287" h="453" extrusionOk="0">
                  <a:moveTo>
                    <a:pt x="143" y="0"/>
                  </a:moveTo>
                  <a:cubicBezTo>
                    <a:pt x="72" y="0"/>
                    <a:pt x="0" y="48"/>
                    <a:pt x="0" y="143"/>
                  </a:cubicBezTo>
                  <a:lnTo>
                    <a:pt x="0" y="310"/>
                  </a:lnTo>
                  <a:cubicBezTo>
                    <a:pt x="0" y="381"/>
                    <a:pt x="72" y="453"/>
                    <a:pt x="143" y="453"/>
                  </a:cubicBezTo>
                  <a:cubicBezTo>
                    <a:pt x="239" y="453"/>
                    <a:pt x="286" y="381"/>
                    <a:pt x="286" y="310"/>
                  </a:cubicBezTo>
                  <a:lnTo>
                    <a:pt x="286" y="143"/>
                  </a:lnTo>
                  <a:cubicBezTo>
                    <a:pt x="286" y="48"/>
                    <a:pt x="239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24" name="Google Shape;824;p44"/>
            <p:cNvSpPr/>
            <p:nvPr/>
          </p:nvSpPr>
          <p:spPr>
            <a:xfrm>
              <a:off x="2258995" y="3230954"/>
              <a:ext cx="9691" cy="15296"/>
            </a:xfrm>
            <a:custGeom>
              <a:avLst/>
              <a:gdLst/>
              <a:ahLst/>
              <a:cxnLst/>
              <a:rect l="l" t="t" r="r" b="b"/>
              <a:pathLst>
                <a:path w="287" h="453" extrusionOk="0">
                  <a:moveTo>
                    <a:pt x="143" y="0"/>
                  </a:moveTo>
                  <a:cubicBezTo>
                    <a:pt x="48" y="0"/>
                    <a:pt x="0" y="48"/>
                    <a:pt x="0" y="143"/>
                  </a:cubicBezTo>
                  <a:lnTo>
                    <a:pt x="0" y="310"/>
                  </a:lnTo>
                  <a:cubicBezTo>
                    <a:pt x="0" y="381"/>
                    <a:pt x="48" y="453"/>
                    <a:pt x="143" y="453"/>
                  </a:cubicBezTo>
                  <a:cubicBezTo>
                    <a:pt x="215" y="453"/>
                    <a:pt x="286" y="381"/>
                    <a:pt x="286" y="310"/>
                  </a:cubicBezTo>
                  <a:lnTo>
                    <a:pt x="286" y="143"/>
                  </a:lnTo>
                  <a:cubicBezTo>
                    <a:pt x="286" y="48"/>
                    <a:pt x="215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25" name="Google Shape;825;p44"/>
            <p:cNvSpPr/>
            <p:nvPr/>
          </p:nvSpPr>
          <p:spPr>
            <a:xfrm>
              <a:off x="2275878" y="3230954"/>
              <a:ext cx="10501" cy="15296"/>
            </a:xfrm>
            <a:custGeom>
              <a:avLst/>
              <a:gdLst/>
              <a:ahLst/>
              <a:cxnLst/>
              <a:rect l="l" t="t" r="r" b="b"/>
              <a:pathLst>
                <a:path w="311" h="453" extrusionOk="0">
                  <a:moveTo>
                    <a:pt x="167" y="0"/>
                  </a:moveTo>
                  <a:cubicBezTo>
                    <a:pt x="72" y="0"/>
                    <a:pt x="0" y="48"/>
                    <a:pt x="0" y="143"/>
                  </a:cubicBezTo>
                  <a:lnTo>
                    <a:pt x="0" y="310"/>
                  </a:lnTo>
                  <a:cubicBezTo>
                    <a:pt x="0" y="381"/>
                    <a:pt x="72" y="453"/>
                    <a:pt x="167" y="453"/>
                  </a:cubicBezTo>
                  <a:cubicBezTo>
                    <a:pt x="239" y="453"/>
                    <a:pt x="310" y="381"/>
                    <a:pt x="310" y="310"/>
                  </a:cubicBezTo>
                  <a:lnTo>
                    <a:pt x="310" y="143"/>
                  </a:lnTo>
                  <a:cubicBezTo>
                    <a:pt x="310" y="48"/>
                    <a:pt x="239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26" name="Google Shape;826;p44"/>
            <p:cNvSpPr/>
            <p:nvPr/>
          </p:nvSpPr>
          <p:spPr>
            <a:xfrm>
              <a:off x="2244510" y="3271135"/>
              <a:ext cx="20934" cy="9691"/>
            </a:xfrm>
            <a:custGeom>
              <a:avLst/>
              <a:gdLst/>
              <a:ahLst/>
              <a:cxnLst/>
              <a:rect l="l" t="t" r="r" b="b"/>
              <a:pathLst>
                <a:path w="620" h="287" extrusionOk="0">
                  <a:moveTo>
                    <a:pt x="144" y="1"/>
                  </a:moveTo>
                  <a:cubicBezTo>
                    <a:pt x="48" y="1"/>
                    <a:pt x="1" y="72"/>
                    <a:pt x="1" y="144"/>
                  </a:cubicBezTo>
                  <a:cubicBezTo>
                    <a:pt x="1" y="215"/>
                    <a:pt x="48" y="287"/>
                    <a:pt x="144" y="287"/>
                  </a:cubicBezTo>
                  <a:lnTo>
                    <a:pt x="477" y="287"/>
                  </a:lnTo>
                  <a:cubicBezTo>
                    <a:pt x="572" y="287"/>
                    <a:pt x="620" y="215"/>
                    <a:pt x="620" y="144"/>
                  </a:cubicBezTo>
                  <a:cubicBezTo>
                    <a:pt x="620" y="72"/>
                    <a:pt x="572" y="1"/>
                    <a:pt x="4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27" name="Google Shape;827;p44"/>
            <p:cNvSpPr/>
            <p:nvPr/>
          </p:nvSpPr>
          <p:spPr>
            <a:xfrm>
              <a:off x="2232456" y="3287240"/>
              <a:ext cx="45853" cy="10467"/>
            </a:xfrm>
            <a:custGeom>
              <a:avLst/>
              <a:gdLst/>
              <a:ahLst/>
              <a:cxnLst/>
              <a:rect l="l" t="t" r="r" b="b"/>
              <a:pathLst>
                <a:path w="1358" h="310" extrusionOk="0">
                  <a:moveTo>
                    <a:pt x="143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38"/>
                    <a:pt x="72" y="310"/>
                    <a:pt x="143" y="310"/>
                  </a:cubicBezTo>
                  <a:lnTo>
                    <a:pt x="1191" y="310"/>
                  </a:lnTo>
                  <a:cubicBezTo>
                    <a:pt x="1286" y="310"/>
                    <a:pt x="1358" y="238"/>
                    <a:pt x="1358" y="143"/>
                  </a:cubicBezTo>
                  <a:cubicBezTo>
                    <a:pt x="1358" y="72"/>
                    <a:pt x="1286" y="0"/>
                    <a:pt x="11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28" name="Google Shape;828;p44"/>
            <p:cNvSpPr/>
            <p:nvPr/>
          </p:nvSpPr>
          <p:spPr>
            <a:xfrm>
              <a:off x="2156856" y="3216469"/>
              <a:ext cx="196242" cy="333733"/>
            </a:xfrm>
            <a:custGeom>
              <a:avLst/>
              <a:gdLst/>
              <a:ahLst/>
              <a:cxnLst/>
              <a:rect l="l" t="t" r="r" b="b"/>
              <a:pathLst>
                <a:path w="5812" h="9884" extrusionOk="0">
                  <a:moveTo>
                    <a:pt x="1811" y="0"/>
                  </a:moveTo>
                  <a:cubicBezTo>
                    <a:pt x="1620" y="0"/>
                    <a:pt x="1477" y="143"/>
                    <a:pt x="1477" y="310"/>
                  </a:cubicBezTo>
                  <a:lnTo>
                    <a:pt x="1477" y="977"/>
                  </a:lnTo>
                  <a:cubicBezTo>
                    <a:pt x="1477" y="1120"/>
                    <a:pt x="1573" y="1239"/>
                    <a:pt x="1692" y="1263"/>
                  </a:cubicBezTo>
                  <a:cubicBezTo>
                    <a:pt x="1549" y="1358"/>
                    <a:pt x="1454" y="1429"/>
                    <a:pt x="1382" y="1620"/>
                  </a:cubicBezTo>
                  <a:cubicBezTo>
                    <a:pt x="1311" y="1834"/>
                    <a:pt x="1358" y="1953"/>
                    <a:pt x="1406" y="2072"/>
                  </a:cubicBezTo>
                  <a:cubicBezTo>
                    <a:pt x="1430" y="2168"/>
                    <a:pt x="1454" y="2215"/>
                    <a:pt x="1430" y="2334"/>
                  </a:cubicBezTo>
                  <a:cubicBezTo>
                    <a:pt x="1382" y="2429"/>
                    <a:pt x="1335" y="2453"/>
                    <a:pt x="1263" y="2525"/>
                  </a:cubicBezTo>
                  <a:cubicBezTo>
                    <a:pt x="1144" y="2572"/>
                    <a:pt x="1025" y="2644"/>
                    <a:pt x="954" y="2858"/>
                  </a:cubicBezTo>
                  <a:cubicBezTo>
                    <a:pt x="882" y="3049"/>
                    <a:pt x="930" y="3192"/>
                    <a:pt x="977" y="3311"/>
                  </a:cubicBezTo>
                  <a:cubicBezTo>
                    <a:pt x="1025" y="3382"/>
                    <a:pt x="1049" y="3454"/>
                    <a:pt x="1001" y="3549"/>
                  </a:cubicBezTo>
                  <a:cubicBezTo>
                    <a:pt x="977" y="3668"/>
                    <a:pt x="906" y="3692"/>
                    <a:pt x="834" y="3739"/>
                  </a:cubicBezTo>
                  <a:cubicBezTo>
                    <a:pt x="739" y="3811"/>
                    <a:pt x="596" y="3882"/>
                    <a:pt x="525" y="4073"/>
                  </a:cubicBezTo>
                  <a:cubicBezTo>
                    <a:pt x="477" y="4287"/>
                    <a:pt x="525" y="4430"/>
                    <a:pt x="549" y="4525"/>
                  </a:cubicBezTo>
                  <a:lnTo>
                    <a:pt x="572" y="4549"/>
                  </a:lnTo>
                  <a:cubicBezTo>
                    <a:pt x="596" y="4644"/>
                    <a:pt x="596" y="4763"/>
                    <a:pt x="525" y="4859"/>
                  </a:cubicBezTo>
                  <a:cubicBezTo>
                    <a:pt x="191" y="5287"/>
                    <a:pt x="1" y="6097"/>
                    <a:pt x="1" y="7049"/>
                  </a:cubicBezTo>
                  <a:cubicBezTo>
                    <a:pt x="25" y="8002"/>
                    <a:pt x="215" y="8883"/>
                    <a:pt x="549" y="9455"/>
                  </a:cubicBezTo>
                  <a:cubicBezTo>
                    <a:pt x="692" y="9717"/>
                    <a:pt x="977" y="9883"/>
                    <a:pt x="1287" y="9883"/>
                  </a:cubicBezTo>
                  <a:lnTo>
                    <a:pt x="2263" y="9883"/>
                  </a:lnTo>
                  <a:cubicBezTo>
                    <a:pt x="2359" y="9883"/>
                    <a:pt x="2406" y="9812"/>
                    <a:pt x="2406" y="9741"/>
                  </a:cubicBezTo>
                  <a:cubicBezTo>
                    <a:pt x="2406" y="9645"/>
                    <a:pt x="2359" y="9574"/>
                    <a:pt x="2263" y="9574"/>
                  </a:cubicBezTo>
                  <a:lnTo>
                    <a:pt x="1287" y="9574"/>
                  </a:lnTo>
                  <a:cubicBezTo>
                    <a:pt x="1073" y="9574"/>
                    <a:pt x="906" y="9479"/>
                    <a:pt x="787" y="9312"/>
                  </a:cubicBezTo>
                  <a:cubicBezTo>
                    <a:pt x="144" y="8193"/>
                    <a:pt x="120" y="5835"/>
                    <a:pt x="739" y="5025"/>
                  </a:cubicBezTo>
                  <a:cubicBezTo>
                    <a:pt x="882" y="4859"/>
                    <a:pt x="906" y="4620"/>
                    <a:pt x="834" y="4430"/>
                  </a:cubicBezTo>
                  <a:cubicBezTo>
                    <a:pt x="811" y="4335"/>
                    <a:pt x="787" y="4287"/>
                    <a:pt x="811" y="4168"/>
                  </a:cubicBezTo>
                  <a:cubicBezTo>
                    <a:pt x="858" y="4073"/>
                    <a:pt x="906" y="4025"/>
                    <a:pt x="977" y="3977"/>
                  </a:cubicBezTo>
                  <a:cubicBezTo>
                    <a:pt x="1096" y="3930"/>
                    <a:pt x="1215" y="3858"/>
                    <a:pt x="1287" y="3644"/>
                  </a:cubicBezTo>
                  <a:cubicBezTo>
                    <a:pt x="1358" y="3454"/>
                    <a:pt x="1287" y="3311"/>
                    <a:pt x="1263" y="3192"/>
                  </a:cubicBezTo>
                  <a:cubicBezTo>
                    <a:pt x="1215" y="3096"/>
                    <a:pt x="1192" y="3049"/>
                    <a:pt x="1239" y="2953"/>
                  </a:cubicBezTo>
                  <a:cubicBezTo>
                    <a:pt x="1263" y="2834"/>
                    <a:pt x="1335" y="2811"/>
                    <a:pt x="1406" y="2763"/>
                  </a:cubicBezTo>
                  <a:cubicBezTo>
                    <a:pt x="1501" y="2691"/>
                    <a:pt x="1644" y="2620"/>
                    <a:pt x="1716" y="2406"/>
                  </a:cubicBezTo>
                  <a:cubicBezTo>
                    <a:pt x="1763" y="2215"/>
                    <a:pt x="1716" y="2072"/>
                    <a:pt x="1668" y="1977"/>
                  </a:cubicBezTo>
                  <a:cubicBezTo>
                    <a:pt x="1644" y="1882"/>
                    <a:pt x="1620" y="1810"/>
                    <a:pt x="1668" y="1715"/>
                  </a:cubicBezTo>
                  <a:cubicBezTo>
                    <a:pt x="1692" y="1596"/>
                    <a:pt x="1739" y="1572"/>
                    <a:pt x="1835" y="1525"/>
                  </a:cubicBezTo>
                  <a:cubicBezTo>
                    <a:pt x="1906" y="1477"/>
                    <a:pt x="2025" y="1405"/>
                    <a:pt x="2097" y="1286"/>
                  </a:cubicBezTo>
                  <a:lnTo>
                    <a:pt x="3740" y="1286"/>
                  </a:lnTo>
                  <a:cubicBezTo>
                    <a:pt x="3811" y="1405"/>
                    <a:pt x="3907" y="1477"/>
                    <a:pt x="4002" y="1525"/>
                  </a:cubicBezTo>
                  <a:cubicBezTo>
                    <a:pt x="4073" y="1572"/>
                    <a:pt x="4145" y="1596"/>
                    <a:pt x="4168" y="1715"/>
                  </a:cubicBezTo>
                  <a:cubicBezTo>
                    <a:pt x="4216" y="1810"/>
                    <a:pt x="4168" y="1882"/>
                    <a:pt x="4145" y="1977"/>
                  </a:cubicBezTo>
                  <a:cubicBezTo>
                    <a:pt x="4097" y="2072"/>
                    <a:pt x="4049" y="2215"/>
                    <a:pt x="4121" y="2406"/>
                  </a:cubicBezTo>
                  <a:cubicBezTo>
                    <a:pt x="4192" y="2620"/>
                    <a:pt x="4311" y="2691"/>
                    <a:pt x="4430" y="2763"/>
                  </a:cubicBezTo>
                  <a:cubicBezTo>
                    <a:pt x="4502" y="2811"/>
                    <a:pt x="4550" y="2834"/>
                    <a:pt x="4597" y="2953"/>
                  </a:cubicBezTo>
                  <a:cubicBezTo>
                    <a:pt x="4621" y="3049"/>
                    <a:pt x="4597" y="3096"/>
                    <a:pt x="4573" y="3192"/>
                  </a:cubicBezTo>
                  <a:cubicBezTo>
                    <a:pt x="4526" y="3311"/>
                    <a:pt x="4478" y="3454"/>
                    <a:pt x="4550" y="3644"/>
                  </a:cubicBezTo>
                  <a:cubicBezTo>
                    <a:pt x="4621" y="3858"/>
                    <a:pt x="4740" y="3930"/>
                    <a:pt x="4835" y="3977"/>
                  </a:cubicBezTo>
                  <a:cubicBezTo>
                    <a:pt x="4931" y="4025"/>
                    <a:pt x="4978" y="4073"/>
                    <a:pt x="5026" y="4168"/>
                  </a:cubicBezTo>
                  <a:cubicBezTo>
                    <a:pt x="5050" y="4287"/>
                    <a:pt x="5026" y="4335"/>
                    <a:pt x="5002" y="4430"/>
                  </a:cubicBezTo>
                  <a:cubicBezTo>
                    <a:pt x="4907" y="4620"/>
                    <a:pt x="4954" y="4859"/>
                    <a:pt x="5073" y="5025"/>
                  </a:cubicBezTo>
                  <a:cubicBezTo>
                    <a:pt x="5693" y="5835"/>
                    <a:pt x="5669" y="8193"/>
                    <a:pt x="5026" y="9312"/>
                  </a:cubicBezTo>
                  <a:cubicBezTo>
                    <a:pt x="4931" y="9479"/>
                    <a:pt x="4740" y="9574"/>
                    <a:pt x="4550" y="9574"/>
                  </a:cubicBezTo>
                  <a:lnTo>
                    <a:pt x="2835" y="9574"/>
                  </a:lnTo>
                  <a:cubicBezTo>
                    <a:pt x="2763" y="9574"/>
                    <a:pt x="2692" y="9645"/>
                    <a:pt x="2692" y="9741"/>
                  </a:cubicBezTo>
                  <a:cubicBezTo>
                    <a:pt x="2692" y="9812"/>
                    <a:pt x="2763" y="9883"/>
                    <a:pt x="2835" y="9883"/>
                  </a:cubicBezTo>
                  <a:lnTo>
                    <a:pt x="4550" y="9883"/>
                  </a:lnTo>
                  <a:cubicBezTo>
                    <a:pt x="4859" y="9883"/>
                    <a:pt x="5121" y="9717"/>
                    <a:pt x="5288" y="9455"/>
                  </a:cubicBezTo>
                  <a:cubicBezTo>
                    <a:pt x="5597" y="8883"/>
                    <a:pt x="5812" y="8002"/>
                    <a:pt x="5812" y="7049"/>
                  </a:cubicBezTo>
                  <a:cubicBezTo>
                    <a:pt x="5812" y="6097"/>
                    <a:pt x="5621" y="5287"/>
                    <a:pt x="5288" y="4859"/>
                  </a:cubicBezTo>
                  <a:cubicBezTo>
                    <a:pt x="5240" y="4763"/>
                    <a:pt x="5216" y="4644"/>
                    <a:pt x="5264" y="4549"/>
                  </a:cubicBezTo>
                  <a:lnTo>
                    <a:pt x="5264" y="4525"/>
                  </a:lnTo>
                  <a:cubicBezTo>
                    <a:pt x="5288" y="4430"/>
                    <a:pt x="5359" y="4287"/>
                    <a:pt x="5288" y="4073"/>
                  </a:cubicBezTo>
                  <a:cubicBezTo>
                    <a:pt x="5216" y="3882"/>
                    <a:pt x="5097" y="3811"/>
                    <a:pt x="4978" y="3739"/>
                  </a:cubicBezTo>
                  <a:cubicBezTo>
                    <a:pt x="4907" y="3692"/>
                    <a:pt x="4859" y="3668"/>
                    <a:pt x="4811" y="3549"/>
                  </a:cubicBezTo>
                  <a:cubicBezTo>
                    <a:pt x="4764" y="3454"/>
                    <a:pt x="4811" y="3382"/>
                    <a:pt x="4835" y="3311"/>
                  </a:cubicBezTo>
                  <a:cubicBezTo>
                    <a:pt x="4883" y="3192"/>
                    <a:pt x="4931" y="3049"/>
                    <a:pt x="4859" y="2858"/>
                  </a:cubicBezTo>
                  <a:cubicBezTo>
                    <a:pt x="4788" y="2644"/>
                    <a:pt x="4669" y="2572"/>
                    <a:pt x="4573" y="2525"/>
                  </a:cubicBezTo>
                  <a:cubicBezTo>
                    <a:pt x="4478" y="2453"/>
                    <a:pt x="4430" y="2429"/>
                    <a:pt x="4383" y="2334"/>
                  </a:cubicBezTo>
                  <a:cubicBezTo>
                    <a:pt x="4359" y="2215"/>
                    <a:pt x="4383" y="2168"/>
                    <a:pt x="4407" y="2072"/>
                  </a:cubicBezTo>
                  <a:cubicBezTo>
                    <a:pt x="4454" y="1953"/>
                    <a:pt x="4502" y="1834"/>
                    <a:pt x="4430" y="1620"/>
                  </a:cubicBezTo>
                  <a:cubicBezTo>
                    <a:pt x="4359" y="1429"/>
                    <a:pt x="4264" y="1358"/>
                    <a:pt x="4121" y="1263"/>
                  </a:cubicBezTo>
                  <a:cubicBezTo>
                    <a:pt x="4240" y="1239"/>
                    <a:pt x="4335" y="1120"/>
                    <a:pt x="4335" y="977"/>
                  </a:cubicBezTo>
                  <a:lnTo>
                    <a:pt x="4335" y="310"/>
                  </a:lnTo>
                  <a:cubicBezTo>
                    <a:pt x="4335" y="143"/>
                    <a:pt x="4192" y="0"/>
                    <a:pt x="4002" y="0"/>
                  </a:cubicBezTo>
                  <a:lnTo>
                    <a:pt x="2787" y="0"/>
                  </a:lnTo>
                  <a:cubicBezTo>
                    <a:pt x="2716" y="0"/>
                    <a:pt x="2644" y="72"/>
                    <a:pt x="2644" y="143"/>
                  </a:cubicBezTo>
                  <a:cubicBezTo>
                    <a:pt x="2644" y="239"/>
                    <a:pt x="2716" y="286"/>
                    <a:pt x="2787" y="286"/>
                  </a:cubicBezTo>
                  <a:lnTo>
                    <a:pt x="4002" y="286"/>
                  </a:lnTo>
                  <a:cubicBezTo>
                    <a:pt x="4026" y="286"/>
                    <a:pt x="4049" y="310"/>
                    <a:pt x="4049" y="334"/>
                  </a:cubicBezTo>
                  <a:lnTo>
                    <a:pt x="4049" y="977"/>
                  </a:lnTo>
                  <a:cubicBezTo>
                    <a:pt x="4049" y="1001"/>
                    <a:pt x="4026" y="1001"/>
                    <a:pt x="4002" y="1001"/>
                  </a:cubicBezTo>
                  <a:lnTo>
                    <a:pt x="1811" y="1001"/>
                  </a:lnTo>
                  <a:cubicBezTo>
                    <a:pt x="1787" y="1001"/>
                    <a:pt x="1763" y="1001"/>
                    <a:pt x="1763" y="977"/>
                  </a:cubicBezTo>
                  <a:lnTo>
                    <a:pt x="1763" y="334"/>
                  </a:lnTo>
                  <a:cubicBezTo>
                    <a:pt x="1763" y="310"/>
                    <a:pt x="1787" y="286"/>
                    <a:pt x="1811" y="286"/>
                  </a:cubicBezTo>
                  <a:lnTo>
                    <a:pt x="2240" y="286"/>
                  </a:lnTo>
                  <a:cubicBezTo>
                    <a:pt x="2311" y="286"/>
                    <a:pt x="2382" y="239"/>
                    <a:pt x="2382" y="143"/>
                  </a:cubicBezTo>
                  <a:cubicBezTo>
                    <a:pt x="2382" y="72"/>
                    <a:pt x="2311" y="0"/>
                    <a:pt x="22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29" name="Google Shape;829;p44"/>
            <p:cNvSpPr/>
            <p:nvPr/>
          </p:nvSpPr>
          <p:spPr>
            <a:xfrm>
              <a:off x="2189034" y="3328231"/>
              <a:ext cx="131920" cy="176118"/>
            </a:xfrm>
            <a:custGeom>
              <a:avLst/>
              <a:gdLst/>
              <a:ahLst/>
              <a:cxnLst/>
              <a:rect l="l" t="t" r="r" b="b"/>
              <a:pathLst>
                <a:path w="3907" h="5216" extrusionOk="0">
                  <a:moveTo>
                    <a:pt x="1548" y="4192"/>
                  </a:moveTo>
                  <a:cubicBezTo>
                    <a:pt x="1691" y="4192"/>
                    <a:pt x="1834" y="4287"/>
                    <a:pt x="1930" y="4406"/>
                  </a:cubicBezTo>
                  <a:lnTo>
                    <a:pt x="2215" y="4930"/>
                  </a:lnTo>
                  <a:lnTo>
                    <a:pt x="477" y="4930"/>
                  </a:lnTo>
                  <a:cubicBezTo>
                    <a:pt x="358" y="4930"/>
                    <a:pt x="286" y="4835"/>
                    <a:pt x="310" y="4740"/>
                  </a:cubicBezTo>
                  <a:lnTo>
                    <a:pt x="405" y="4192"/>
                  </a:lnTo>
                  <a:close/>
                  <a:moveTo>
                    <a:pt x="1239" y="1"/>
                  </a:moveTo>
                  <a:cubicBezTo>
                    <a:pt x="1001" y="1"/>
                    <a:pt x="834" y="167"/>
                    <a:pt x="786" y="382"/>
                  </a:cubicBezTo>
                  <a:lnTo>
                    <a:pt x="24" y="4692"/>
                  </a:lnTo>
                  <a:cubicBezTo>
                    <a:pt x="1" y="4811"/>
                    <a:pt x="48" y="4954"/>
                    <a:pt x="120" y="5049"/>
                  </a:cubicBezTo>
                  <a:cubicBezTo>
                    <a:pt x="215" y="5145"/>
                    <a:pt x="334" y="5216"/>
                    <a:pt x="477" y="5216"/>
                  </a:cubicBezTo>
                  <a:lnTo>
                    <a:pt x="3454" y="5216"/>
                  </a:lnTo>
                  <a:cubicBezTo>
                    <a:pt x="3573" y="5216"/>
                    <a:pt x="3716" y="5145"/>
                    <a:pt x="3787" y="5049"/>
                  </a:cubicBezTo>
                  <a:cubicBezTo>
                    <a:pt x="3882" y="4954"/>
                    <a:pt x="3906" y="4811"/>
                    <a:pt x="3882" y="4692"/>
                  </a:cubicBezTo>
                  <a:lnTo>
                    <a:pt x="3454" y="2144"/>
                  </a:lnTo>
                  <a:cubicBezTo>
                    <a:pt x="3434" y="2085"/>
                    <a:pt x="3382" y="2042"/>
                    <a:pt x="3325" y="2042"/>
                  </a:cubicBezTo>
                  <a:cubicBezTo>
                    <a:pt x="3312" y="2042"/>
                    <a:pt x="3300" y="2044"/>
                    <a:pt x="3287" y="2049"/>
                  </a:cubicBezTo>
                  <a:cubicBezTo>
                    <a:pt x="3192" y="2049"/>
                    <a:pt x="3144" y="2120"/>
                    <a:pt x="3168" y="2215"/>
                  </a:cubicBezTo>
                  <a:lnTo>
                    <a:pt x="3597" y="4740"/>
                  </a:lnTo>
                  <a:cubicBezTo>
                    <a:pt x="3620" y="4787"/>
                    <a:pt x="3597" y="4835"/>
                    <a:pt x="3573" y="4859"/>
                  </a:cubicBezTo>
                  <a:cubicBezTo>
                    <a:pt x="3549" y="4906"/>
                    <a:pt x="3501" y="4930"/>
                    <a:pt x="3454" y="4930"/>
                  </a:cubicBezTo>
                  <a:lnTo>
                    <a:pt x="2549" y="4930"/>
                  </a:lnTo>
                  <a:lnTo>
                    <a:pt x="2168" y="4263"/>
                  </a:lnTo>
                  <a:cubicBezTo>
                    <a:pt x="2049" y="4049"/>
                    <a:pt x="1810" y="3906"/>
                    <a:pt x="1548" y="3906"/>
                  </a:cubicBezTo>
                  <a:lnTo>
                    <a:pt x="453" y="3906"/>
                  </a:lnTo>
                  <a:lnTo>
                    <a:pt x="1072" y="429"/>
                  </a:lnTo>
                  <a:cubicBezTo>
                    <a:pt x="1072" y="358"/>
                    <a:pt x="1144" y="286"/>
                    <a:pt x="1239" y="286"/>
                  </a:cubicBezTo>
                  <a:lnTo>
                    <a:pt x="2692" y="286"/>
                  </a:lnTo>
                  <a:cubicBezTo>
                    <a:pt x="2763" y="286"/>
                    <a:pt x="2834" y="358"/>
                    <a:pt x="2834" y="429"/>
                  </a:cubicBezTo>
                  <a:lnTo>
                    <a:pt x="3049" y="1644"/>
                  </a:lnTo>
                  <a:cubicBezTo>
                    <a:pt x="3073" y="1715"/>
                    <a:pt x="3144" y="1763"/>
                    <a:pt x="3215" y="1763"/>
                  </a:cubicBezTo>
                  <a:cubicBezTo>
                    <a:pt x="3311" y="1739"/>
                    <a:pt x="3358" y="1668"/>
                    <a:pt x="3335" y="1596"/>
                  </a:cubicBezTo>
                  <a:lnTo>
                    <a:pt x="3120" y="382"/>
                  </a:lnTo>
                  <a:cubicBezTo>
                    <a:pt x="3096" y="167"/>
                    <a:pt x="2906" y="1"/>
                    <a:pt x="26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830" name="Google Shape;830;p44"/>
          <p:cNvGrpSpPr/>
          <p:nvPr/>
        </p:nvGrpSpPr>
        <p:grpSpPr>
          <a:xfrm>
            <a:off x="7533634" y="1797291"/>
            <a:ext cx="317622" cy="548624"/>
            <a:chOff x="3458699" y="3216469"/>
            <a:chExt cx="190603" cy="333733"/>
          </a:xfrm>
        </p:grpSpPr>
        <p:sp>
          <p:nvSpPr>
            <p:cNvPr id="831" name="Google Shape;831;p44"/>
            <p:cNvSpPr/>
            <p:nvPr/>
          </p:nvSpPr>
          <p:spPr>
            <a:xfrm>
              <a:off x="3536697" y="3341096"/>
              <a:ext cx="34609" cy="33799"/>
            </a:xfrm>
            <a:custGeom>
              <a:avLst/>
              <a:gdLst/>
              <a:ahLst/>
              <a:cxnLst/>
              <a:rect l="l" t="t" r="r" b="b"/>
              <a:pathLst>
                <a:path w="1025" h="1001" extrusionOk="0">
                  <a:moveTo>
                    <a:pt x="501" y="1"/>
                  </a:moveTo>
                  <a:cubicBezTo>
                    <a:pt x="429" y="1"/>
                    <a:pt x="358" y="48"/>
                    <a:pt x="358" y="144"/>
                  </a:cubicBezTo>
                  <a:lnTo>
                    <a:pt x="358" y="358"/>
                  </a:lnTo>
                  <a:lnTo>
                    <a:pt x="143" y="358"/>
                  </a:lnTo>
                  <a:cubicBezTo>
                    <a:pt x="72" y="358"/>
                    <a:pt x="1" y="429"/>
                    <a:pt x="1" y="501"/>
                  </a:cubicBezTo>
                  <a:cubicBezTo>
                    <a:pt x="1" y="572"/>
                    <a:pt x="72" y="644"/>
                    <a:pt x="143" y="644"/>
                  </a:cubicBezTo>
                  <a:lnTo>
                    <a:pt x="358" y="644"/>
                  </a:lnTo>
                  <a:lnTo>
                    <a:pt x="358" y="858"/>
                  </a:lnTo>
                  <a:cubicBezTo>
                    <a:pt x="358" y="953"/>
                    <a:pt x="429" y="1001"/>
                    <a:pt x="501" y="1001"/>
                  </a:cubicBezTo>
                  <a:cubicBezTo>
                    <a:pt x="596" y="1001"/>
                    <a:pt x="667" y="953"/>
                    <a:pt x="667" y="858"/>
                  </a:cubicBezTo>
                  <a:lnTo>
                    <a:pt x="667" y="644"/>
                  </a:lnTo>
                  <a:lnTo>
                    <a:pt x="882" y="644"/>
                  </a:lnTo>
                  <a:cubicBezTo>
                    <a:pt x="953" y="644"/>
                    <a:pt x="1025" y="572"/>
                    <a:pt x="1025" y="501"/>
                  </a:cubicBezTo>
                  <a:cubicBezTo>
                    <a:pt x="1025" y="429"/>
                    <a:pt x="953" y="358"/>
                    <a:pt x="882" y="358"/>
                  </a:cubicBezTo>
                  <a:lnTo>
                    <a:pt x="667" y="358"/>
                  </a:lnTo>
                  <a:lnTo>
                    <a:pt x="667" y="144"/>
                  </a:lnTo>
                  <a:cubicBezTo>
                    <a:pt x="644" y="48"/>
                    <a:pt x="596" y="1"/>
                    <a:pt x="5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32" name="Google Shape;832;p44"/>
            <p:cNvSpPr/>
            <p:nvPr/>
          </p:nvSpPr>
          <p:spPr>
            <a:xfrm>
              <a:off x="3514175" y="3386813"/>
              <a:ext cx="79652" cy="57232"/>
            </a:xfrm>
            <a:custGeom>
              <a:avLst/>
              <a:gdLst/>
              <a:ahLst/>
              <a:cxnLst/>
              <a:rect l="l" t="t" r="r" b="b"/>
              <a:pathLst>
                <a:path w="2359" h="1695" extrusionOk="0">
                  <a:moveTo>
                    <a:pt x="1489" y="308"/>
                  </a:moveTo>
                  <a:cubicBezTo>
                    <a:pt x="1517" y="308"/>
                    <a:pt x="1545" y="310"/>
                    <a:pt x="1573" y="314"/>
                  </a:cubicBezTo>
                  <a:cubicBezTo>
                    <a:pt x="1835" y="337"/>
                    <a:pt x="2049" y="552"/>
                    <a:pt x="2073" y="814"/>
                  </a:cubicBezTo>
                  <a:cubicBezTo>
                    <a:pt x="2073" y="957"/>
                    <a:pt x="2025" y="1100"/>
                    <a:pt x="1906" y="1219"/>
                  </a:cubicBezTo>
                  <a:cubicBezTo>
                    <a:pt x="1811" y="1338"/>
                    <a:pt x="1668" y="1409"/>
                    <a:pt x="1501" y="1409"/>
                  </a:cubicBezTo>
                  <a:cubicBezTo>
                    <a:pt x="1358" y="1409"/>
                    <a:pt x="1215" y="1338"/>
                    <a:pt x="1120" y="1242"/>
                  </a:cubicBezTo>
                  <a:cubicBezTo>
                    <a:pt x="1025" y="1171"/>
                    <a:pt x="930" y="1123"/>
                    <a:pt x="810" y="1123"/>
                  </a:cubicBezTo>
                  <a:cubicBezTo>
                    <a:pt x="715" y="1123"/>
                    <a:pt x="596" y="1171"/>
                    <a:pt x="525" y="1219"/>
                  </a:cubicBezTo>
                  <a:lnTo>
                    <a:pt x="358" y="1385"/>
                  </a:lnTo>
                  <a:lnTo>
                    <a:pt x="310" y="1385"/>
                  </a:lnTo>
                  <a:cubicBezTo>
                    <a:pt x="310" y="1385"/>
                    <a:pt x="287" y="1361"/>
                    <a:pt x="287" y="1361"/>
                  </a:cubicBezTo>
                  <a:lnTo>
                    <a:pt x="287" y="361"/>
                  </a:lnTo>
                  <a:cubicBezTo>
                    <a:pt x="287" y="337"/>
                    <a:pt x="287" y="337"/>
                    <a:pt x="310" y="337"/>
                  </a:cubicBezTo>
                  <a:cubicBezTo>
                    <a:pt x="322" y="326"/>
                    <a:pt x="328" y="320"/>
                    <a:pt x="334" y="320"/>
                  </a:cubicBezTo>
                  <a:cubicBezTo>
                    <a:pt x="340" y="320"/>
                    <a:pt x="346" y="326"/>
                    <a:pt x="358" y="337"/>
                  </a:cubicBezTo>
                  <a:lnTo>
                    <a:pt x="525" y="480"/>
                  </a:lnTo>
                  <a:cubicBezTo>
                    <a:pt x="605" y="549"/>
                    <a:pt x="707" y="585"/>
                    <a:pt x="810" y="585"/>
                  </a:cubicBezTo>
                  <a:cubicBezTo>
                    <a:pt x="921" y="585"/>
                    <a:pt x="1034" y="543"/>
                    <a:pt x="1120" y="457"/>
                  </a:cubicBezTo>
                  <a:cubicBezTo>
                    <a:pt x="1219" y="357"/>
                    <a:pt x="1352" y="308"/>
                    <a:pt x="1489" y="308"/>
                  </a:cubicBezTo>
                  <a:close/>
                  <a:moveTo>
                    <a:pt x="1517" y="0"/>
                  </a:moveTo>
                  <a:cubicBezTo>
                    <a:pt x="1287" y="0"/>
                    <a:pt x="1079" y="93"/>
                    <a:pt x="930" y="242"/>
                  </a:cubicBezTo>
                  <a:cubicBezTo>
                    <a:pt x="894" y="266"/>
                    <a:pt x="852" y="278"/>
                    <a:pt x="813" y="278"/>
                  </a:cubicBezTo>
                  <a:cubicBezTo>
                    <a:pt x="775" y="278"/>
                    <a:pt x="739" y="266"/>
                    <a:pt x="715" y="242"/>
                  </a:cubicBezTo>
                  <a:lnTo>
                    <a:pt x="525" y="99"/>
                  </a:lnTo>
                  <a:cubicBezTo>
                    <a:pt x="463" y="53"/>
                    <a:pt x="392" y="27"/>
                    <a:pt x="317" y="27"/>
                  </a:cubicBezTo>
                  <a:cubicBezTo>
                    <a:pt x="276" y="27"/>
                    <a:pt x="233" y="35"/>
                    <a:pt x="191" y="52"/>
                  </a:cubicBezTo>
                  <a:cubicBezTo>
                    <a:pt x="72" y="99"/>
                    <a:pt x="1" y="218"/>
                    <a:pt x="1" y="337"/>
                  </a:cubicBezTo>
                  <a:lnTo>
                    <a:pt x="1" y="1338"/>
                  </a:lnTo>
                  <a:cubicBezTo>
                    <a:pt x="1" y="1481"/>
                    <a:pt x="72" y="1576"/>
                    <a:pt x="191" y="1623"/>
                  </a:cubicBezTo>
                  <a:cubicBezTo>
                    <a:pt x="241" y="1653"/>
                    <a:pt x="291" y="1667"/>
                    <a:pt x="339" y="1667"/>
                  </a:cubicBezTo>
                  <a:cubicBezTo>
                    <a:pt x="406" y="1667"/>
                    <a:pt x="469" y="1641"/>
                    <a:pt x="525" y="1600"/>
                  </a:cubicBezTo>
                  <a:lnTo>
                    <a:pt x="715" y="1433"/>
                  </a:lnTo>
                  <a:cubicBezTo>
                    <a:pt x="737" y="1412"/>
                    <a:pt x="768" y="1400"/>
                    <a:pt x="802" y="1400"/>
                  </a:cubicBezTo>
                  <a:cubicBezTo>
                    <a:pt x="844" y="1400"/>
                    <a:pt x="890" y="1417"/>
                    <a:pt x="930" y="1457"/>
                  </a:cubicBezTo>
                  <a:cubicBezTo>
                    <a:pt x="1072" y="1600"/>
                    <a:pt x="1287" y="1695"/>
                    <a:pt x="1501" y="1695"/>
                  </a:cubicBezTo>
                  <a:cubicBezTo>
                    <a:pt x="1739" y="1695"/>
                    <a:pt x="1977" y="1600"/>
                    <a:pt x="2120" y="1433"/>
                  </a:cubicBezTo>
                  <a:cubicBezTo>
                    <a:pt x="2287" y="1242"/>
                    <a:pt x="2358" y="1028"/>
                    <a:pt x="2358" y="790"/>
                  </a:cubicBezTo>
                  <a:cubicBezTo>
                    <a:pt x="2311" y="385"/>
                    <a:pt x="2001" y="52"/>
                    <a:pt x="1596" y="4"/>
                  </a:cubicBezTo>
                  <a:cubicBezTo>
                    <a:pt x="1570" y="2"/>
                    <a:pt x="1543" y="0"/>
                    <a:pt x="15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33" name="Google Shape;833;p44"/>
            <p:cNvSpPr/>
            <p:nvPr/>
          </p:nvSpPr>
          <p:spPr>
            <a:xfrm>
              <a:off x="3563236" y="3404608"/>
              <a:ext cx="12088" cy="9691"/>
            </a:xfrm>
            <a:custGeom>
              <a:avLst/>
              <a:gdLst/>
              <a:ahLst/>
              <a:cxnLst/>
              <a:rect l="l" t="t" r="r" b="b"/>
              <a:pathLst>
                <a:path w="358" h="287" extrusionOk="0">
                  <a:moveTo>
                    <a:pt x="143" y="1"/>
                  </a:moveTo>
                  <a:cubicBezTo>
                    <a:pt x="48" y="1"/>
                    <a:pt x="0" y="72"/>
                    <a:pt x="0" y="144"/>
                  </a:cubicBezTo>
                  <a:cubicBezTo>
                    <a:pt x="0" y="215"/>
                    <a:pt x="48" y="287"/>
                    <a:pt x="143" y="287"/>
                  </a:cubicBezTo>
                  <a:lnTo>
                    <a:pt x="215" y="287"/>
                  </a:lnTo>
                  <a:cubicBezTo>
                    <a:pt x="310" y="287"/>
                    <a:pt x="358" y="215"/>
                    <a:pt x="358" y="144"/>
                  </a:cubicBezTo>
                  <a:cubicBezTo>
                    <a:pt x="358" y="49"/>
                    <a:pt x="310" y="1"/>
                    <a:pt x="2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34" name="Google Shape;834;p44"/>
            <p:cNvSpPr/>
            <p:nvPr/>
          </p:nvSpPr>
          <p:spPr>
            <a:xfrm>
              <a:off x="3525453" y="3452858"/>
              <a:ext cx="57130" cy="10501"/>
            </a:xfrm>
            <a:custGeom>
              <a:avLst/>
              <a:gdLst/>
              <a:ahLst/>
              <a:cxnLst/>
              <a:rect l="l" t="t" r="r" b="b"/>
              <a:pathLst>
                <a:path w="1692" h="311" extrusionOk="0">
                  <a:moveTo>
                    <a:pt x="143" y="1"/>
                  </a:moveTo>
                  <a:cubicBezTo>
                    <a:pt x="72" y="1"/>
                    <a:pt x="0" y="72"/>
                    <a:pt x="0" y="168"/>
                  </a:cubicBezTo>
                  <a:cubicBezTo>
                    <a:pt x="0" y="239"/>
                    <a:pt x="72" y="310"/>
                    <a:pt x="143" y="310"/>
                  </a:cubicBezTo>
                  <a:lnTo>
                    <a:pt x="1524" y="310"/>
                  </a:lnTo>
                  <a:cubicBezTo>
                    <a:pt x="1620" y="310"/>
                    <a:pt x="1691" y="239"/>
                    <a:pt x="1691" y="168"/>
                  </a:cubicBezTo>
                  <a:cubicBezTo>
                    <a:pt x="1691" y="72"/>
                    <a:pt x="1620" y="1"/>
                    <a:pt x="15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35" name="Google Shape;835;p44"/>
            <p:cNvSpPr/>
            <p:nvPr/>
          </p:nvSpPr>
          <p:spPr>
            <a:xfrm>
              <a:off x="3458699" y="3216469"/>
              <a:ext cx="190603" cy="333733"/>
            </a:xfrm>
            <a:custGeom>
              <a:avLst/>
              <a:gdLst/>
              <a:ahLst/>
              <a:cxnLst/>
              <a:rect l="l" t="t" r="r" b="b"/>
              <a:pathLst>
                <a:path w="5645" h="9884" extrusionOk="0">
                  <a:moveTo>
                    <a:pt x="3549" y="310"/>
                  </a:moveTo>
                  <a:cubicBezTo>
                    <a:pt x="3478" y="501"/>
                    <a:pt x="3287" y="620"/>
                    <a:pt x="3096" y="620"/>
                  </a:cubicBezTo>
                  <a:lnTo>
                    <a:pt x="2549" y="620"/>
                  </a:lnTo>
                  <a:cubicBezTo>
                    <a:pt x="2334" y="620"/>
                    <a:pt x="2168" y="477"/>
                    <a:pt x="2096" y="310"/>
                  </a:cubicBezTo>
                  <a:close/>
                  <a:moveTo>
                    <a:pt x="1239" y="0"/>
                  </a:moveTo>
                  <a:cubicBezTo>
                    <a:pt x="1048" y="0"/>
                    <a:pt x="906" y="143"/>
                    <a:pt x="906" y="310"/>
                  </a:cubicBezTo>
                  <a:lnTo>
                    <a:pt x="906" y="501"/>
                  </a:lnTo>
                  <a:cubicBezTo>
                    <a:pt x="906" y="572"/>
                    <a:pt x="977" y="643"/>
                    <a:pt x="1072" y="643"/>
                  </a:cubicBezTo>
                  <a:cubicBezTo>
                    <a:pt x="1144" y="643"/>
                    <a:pt x="1215" y="572"/>
                    <a:pt x="1215" y="501"/>
                  </a:cubicBezTo>
                  <a:lnTo>
                    <a:pt x="1215" y="310"/>
                  </a:lnTo>
                  <a:cubicBezTo>
                    <a:pt x="1215" y="310"/>
                    <a:pt x="1215" y="286"/>
                    <a:pt x="1239" y="286"/>
                  </a:cubicBezTo>
                  <a:lnTo>
                    <a:pt x="1811" y="286"/>
                  </a:lnTo>
                  <a:cubicBezTo>
                    <a:pt x="1882" y="643"/>
                    <a:pt x="2192" y="905"/>
                    <a:pt x="2549" y="905"/>
                  </a:cubicBezTo>
                  <a:lnTo>
                    <a:pt x="3096" y="905"/>
                  </a:lnTo>
                  <a:cubicBezTo>
                    <a:pt x="3454" y="905"/>
                    <a:pt x="3763" y="643"/>
                    <a:pt x="3835" y="286"/>
                  </a:cubicBezTo>
                  <a:lnTo>
                    <a:pt x="4406" y="286"/>
                  </a:lnTo>
                  <a:cubicBezTo>
                    <a:pt x="4430" y="286"/>
                    <a:pt x="4430" y="310"/>
                    <a:pt x="4430" y="310"/>
                  </a:cubicBezTo>
                  <a:lnTo>
                    <a:pt x="4430" y="1334"/>
                  </a:lnTo>
                  <a:cubicBezTo>
                    <a:pt x="4430" y="1358"/>
                    <a:pt x="4430" y="1358"/>
                    <a:pt x="4406" y="1358"/>
                  </a:cubicBezTo>
                  <a:lnTo>
                    <a:pt x="1239" y="1358"/>
                  </a:lnTo>
                  <a:cubicBezTo>
                    <a:pt x="1215" y="1358"/>
                    <a:pt x="1215" y="1358"/>
                    <a:pt x="1215" y="1334"/>
                  </a:cubicBezTo>
                  <a:lnTo>
                    <a:pt x="1215" y="1072"/>
                  </a:lnTo>
                  <a:cubicBezTo>
                    <a:pt x="1215" y="977"/>
                    <a:pt x="1144" y="905"/>
                    <a:pt x="1048" y="905"/>
                  </a:cubicBezTo>
                  <a:cubicBezTo>
                    <a:pt x="977" y="905"/>
                    <a:pt x="906" y="977"/>
                    <a:pt x="906" y="1072"/>
                  </a:cubicBezTo>
                  <a:lnTo>
                    <a:pt x="906" y="1334"/>
                  </a:lnTo>
                  <a:cubicBezTo>
                    <a:pt x="906" y="1501"/>
                    <a:pt x="1048" y="1644"/>
                    <a:pt x="1215" y="1644"/>
                  </a:cubicBezTo>
                  <a:lnTo>
                    <a:pt x="1263" y="1644"/>
                  </a:lnTo>
                  <a:lnTo>
                    <a:pt x="48" y="2763"/>
                  </a:lnTo>
                  <a:cubicBezTo>
                    <a:pt x="1" y="2787"/>
                    <a:pt x="1" y="2811"/>
                    <a:pt x="1" y="2858"/>
                  </a:cubicBezTo>
                  <a:lnTo>
                    <a:pt x="1" y="9741"/>
                  </a:lnTo>
                  <a:cubicBezTo>
                    <a:pt x="1" y="9812"/>
                    <a:pt x="48" y="9883"/>
                    <a:pt x="143" y="9883"/>
                  </a:cubicBezTo>
                  <a:lnTo>
                    <a:pt x="1406" y="9883"/>
                  </a:lnTo>
                  <a:cubicBezTo>
                    <a:pt x="1477" y="9883"/>
                    <a:pt x="1549" y="9812"/>
                    <a:pt x="1549" y="9741"/>
                  </a:cubicBezTo>
                  <a:cubicBezTo>
                    <a:pt x="1549" y="9645"/>
                    <a:pt x="1477" y="9574"/>
                    <a:pt x="1406" y="9574"/>
                  </a:cubicBezTo>
                  <a:lnTo>
                    <a:pt x="286" y="9574"/>
                  </a:lnTo>
                  <a:lnTo>
                    <a:pt x="286" y="2930"/>
                  </a:lnTo>
                  <a:lnTo>
                    <a:pt x="1691" y="1644"/>
                  </a:lnTo>
                  <a:lnTo>
                    <a:pt x="3954" y="1644"/>
                  </a:lnTo>
                  <a:lnTo>
                    <a:pt x="5359" y="2930"/>
                  </a:lnTo>
                  <a:lnTo>
                    <a:pt x="5359" y="9574"/>
                  </a:lnTo>
                  <a:lnTo>
                    <a:pt x="1977" y="9574"/>
                  </a:lnTo>
                  <a:cubicBezTo>
                    <a:pt x="1882" y="9574"/>
                    <a:pt x="1811" y="9645"/>
                    <a:pt x="1811" y="9741"/>
                  </a:cubicBezTo>
                  <a:cubicBezTo>
                    <a:pt x="1811" y="9812"/>
                    <a:pt x="1882" y="9883"/>
                    <a:pt x="1977" y="9883"/>
                  </a:cubicBezTo>
                  <a:lnTo>
                    <a:pt x="5502" y="9883"/>
                  </a:lnTo>
                  <a:cubicBezTo>
                    <a:pt x="5573" y="9883"/>
                    <a:pt x="5645" y="9812"/>
                    <a:pt x="5645" y="9741"/>
                  </a:cubicBezTo>
                  <a:lnTo>
                    <a:pt x="5645" y="2858"/>
                  </a:lnTo>
                  <a:cubicBezTo>
                    <a:pt x="5645" y="2811"/>
                    <a:pt x="5621" y="2787"/>
                    <a:pt x="5597" y="2763"/>
                  </a:cubicBezTo>
                  <a:lnTo>
                    <a:pt x="4382" y="1644"/>
                  </a:lnTo>
                  <a:lnTo>
                    <a:pt x="4406" y="1644"/>
                  </a:lnTo>
                  <a:cubicBezTo>
                    <a:pt x="4573" y="1644"/>
                    <a:pt x="4716" y="1501"/>
                    <a:pt x="4716" y="1334"/>
                  </a:cubicBezTo>
                  <a:lnTo>
                    <a:pt x="4716" y="310"/>
                  </a:lnTo>
                  <a:cubicBezTo>
                    <a:pt x="4716" y="143"/>
                    <a:pt x="4573" y="0"/>
                    <a:pt x="44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36" name="Google Shape;836;p44"/>
            <p:cNvSpPr/>
            <p:nvPr/>
          </p:nvSpPr>
          <p:spPr>
            <a:xfrm>
              <a:off x="3485239" y="3326543"/>
              <a:ext cx="137525" cy="187463"/>
            </a:xfrm>
            <a:custGeom>
              <a:avLst/>
              <a:gdLst/>
              <a:ahLst/>
              <a:cxnLst/>
              <a:rect l="l" t="t" r="r" b="b"/>
              <a:pathLst>
                <a:path w="4073" h="5552" extrusionOk="0">
                  <a:moveTo>
                    <a:pt x="1644" y="4742"/>
                  </a:moveTo>
                  <a:cubicBezTo>
                    <a:pt x="1715" y="4742"/>
                    <a:pt x="1787" y="4790"/>
                    <a:pt x="1810" y="4837"/>
                  </a:cubicBezTo>
                  <a:lnTo>
                    <a:pt x="2001" y="5266"/>
                  </a:lnTo>
                  <a:lnTo>
                    <a:pt x="286" y="5266"/>
                  </a:lnTo>
                  <a:lnTo>
                    <a:pt x="286" y="4742"/>
                  </a:lnTo>
                  <a:close/>
                  <a:moveTo>
                    <a:pt x="231" y="0"/>
                  </a:moveTo>
                  <a:cubicBezTo>
                    <a:pt x="103" y="0"/>
                    <a:pt x="0" y="133"/>
                    <a:pt x="0" y="265"/>
                  </a:cubicBezTo>
                  <a:lnTo>
                    <a:pt x="0" y="5266"/>
                  </a:lnTo>
                  <a:cubicBezTo>
                    <a:pt x="0" y="5433"/>
                    <a:pt x="120" y="5552"/>
                    <a:pt x="262" y="5552"/>
                  </a:cubicBezTo>
                  <a:lnTo>
                    <a:pt x="3787" y="5552"/>
                  </a:lnTo>
                  <a:cubicBezTo>
                    <a:pt x="3954" y="5552"/>
                    <a:pt x="4073" y="5433"/>
                    <a:pt x="4073" y="5266"/>
                  </a:cubicBezTo>
                  <a:lnTo>
                    <a:pt x="4073" y="1932"/>
                  </a:lnTo>
                  <a:cubicBezTo>
                    <a:pt x="4073" y="1861"/>
                    <a:pt x="4001" y="1789"/>
                    <a:pt x="3930" y="1789"/>
                  </a:cubicBezTo>
                  <a:cubicBezTo>
                    <a:pt x="3835" y="1789"/>
                    <a:pt x="3763" y="1861"/>
                    <a:pt x="3763" y="1932"/>
                  </a:cubicBezTo>
                  <a:lnTo>
                    <a:pt x="3763" y="5266"/>
                  </a:lnTo>
                  <a:lnTo>
                    <a:pt x="2310" y="5266"/>
                  </a:lnTo>
                  <a:lnTo>
                    <a:pt x="2072" y="4742"/>
                  </a:lnTo>
                  <a:cubicBezTo>
                    <a:pt x="2001" y="4552"/>
                    <a:pt x="1834" y="4456"/>
                    <a:pt x="1644" y="4456"/>
                  </a:cubicBezTo>
                  <a:lnTo>
                    <a:pt x="286" y="4456"/>
                  </a:lnTo>
                  <a:lnTo>
                    <a:pt x="286" y="289"/>
                  </a:lnTo>
                  <a:lnTo>
                    <a:pt x="3763" y="289"/>
                  </a:lnTo>
                  <a:lnTo>
                    <a:pt x="3763" y="1360"/>
                  </a:lnTo>
                  <a:cubicBezTo>
                    <a:pt x="3763" y="1456"/>
                    <a:pt x="3835" y="1527"/>
                    <a:pt x="3930" y="1527"/>
                  </a:cubicBezTo>
                  <a:cubicBezTo>
                    <a:pt x="4001" y="1527"/>
                    <a:pt x="4073" y="1456"/>
                    <a:pt x="4073" y="1360"/>
                  </a:cubicBezTo>
                  <a:lnTo>
                    <a:pt x="4073" y="265"/>
                  </a:lnTo>
                  <a:cubicBezTo>
                    <a:pt x="4073" y="122"/>
                    <a:pt x="3954" y="3"/>
                    <a:pt x="3787" y="3"/>
                  </a:cubicBezTo>
                  <a:lnTo>
                    <a:pt x="262" y="3"/>
                  </a:lnTo>
                  <a:cubicBezTo>
                    <a:pt x="252" y="1"/>
                    <a:pt x="241" y="0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37" name="Google Shape;837;p44"/>
            <p:cNvSpPr/>
            <p:nvPr/>
          </p:nvSpPr>
          <p:spPr>
            <a:xfrm>
              <a:off x="3529471" y="3293656"/>
              <a:ext cx="49061" cy="9691"/>
            </a:xfrm>
            <a:custGeom>
              <a:avLst/>
              <a:gdLst/>
              <a:ahLst/>
              <a:cxnLst/>
              <a:rect l="l" t="t" r="r" b="b"/>
              <a:pathLst>
                <a:path w="1453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286" y="286"/>
                  </a:lnTo>
                  <a:cubicBezTo>
                    <a:pt x="1382" y="286"/>
                    <a:pt x="1453" y="215"/>
                    <a:pt x="1453" y="143"/>
                  </a:cubicBezTo>
                  <a:cubicBezTo>
                    <a:pt x="1453" y="72"/>
                    <a:pt x="1382" y="1"/>
                    <a:pt x="12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2" name="Google Shape;842;p45" title="Chart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59625" y="1182025"/>
            <a:ext cx="6216765" cy="3030775"/>
          </a:xfrm>
          <a:prstGeom prst="rect">
            <a:avLst/>
          </a:prstGeom>
          <a:noFill/>
          <a:ln>
            <a:noFill/>
          </a:ln>
        </p:spPr>
      </p:pic>
      <p:sp>
        <p:nvSpPr>
          <p:cNvPr id="843" name="Google Shape;843;p4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این یک نمودار است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844" name="Google Shape;844;p45"/>
          <p:cNvSpPr txBox="1"/>
          <p:nvPr/>
        </p:nvSpPr>
        <p:spPr>
          <a:xfrm>
            <a:off x="281354" y="1657355"/>
            <a:ext cx="1925746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>
              <a:lnSpc>
                <a:spcPct val="150000"/>
              </a:lnSpc>
            </a:pPr>
            <a:r>
              <a:rPr lang="fa-IR" sz="1200" dirty="0">
                <a:solidFill>
                  <a:schemeClr val="lt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پیوند موجود در نمودار را دنبال کنید تا داده‌های آن را تغییر دهید و سپس پیوند جدید را در اینجا جای‌گذاری کنید. برای اطلاعات بیشتر اینجا را کلیک کنید</a:t>
            </a:r>
            <a:endParaRPr sz="1200" b="1"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sp>
        <p:nvSpPr>
          <p:cNvPr id="845" name="Google Shape;845;p45"/>
          <p:cNvSpPr txBox="1"/>
          <p:nvPr/>
        </p:nvSpPr>
        <p:spPr>
          <a:xfrm>
            <a:off x="7302559" y="193425"/>
            <a:ext cx="1645800" cy="191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 rtl="1"/>
            <a:r>
              <a:rPr lang="fa-IR" sz="1000" dirty="0">
                <a:solidFill>
                  <a:schemeClr val="dk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نام داروخانه</a:t>
            </a:r>
            <a:endParaRPr sz="1000"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sp>
        <p:nvSpPr>
          <p:cNvPr id="846" name="Google Shape;846;p45"/>
          <p:cNvSpPr txBox="1">
            <a:spLocks noGrp="1"/>
          </p:cNvSpPr>
          <p:nvPr>
            <p:ph type="title" idx="4294967295"/>
          </p:nvPr>
        </p:nvSpPr>
        <p:spPr>
          <a:xfrm>
            <a:off x="3320600" y="4146800"/>
            <a:ext cx="1121100" cy="4572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 rtl="1"/>
            <a:r>
              <a:rPr lang="fa-IR" sz="2000" dirty="0">
                <a:cs typeface="B Nazanin" panose="00000400000000000000" pitchFamily="2" charset="-78"/>
              </a:rPr>
              <a:t>عنوان </a:t>
            </a:r>
          </a:p>
        </p:txBody>
      </p:sp>
      <p:sp>
        <p:nvSpPr>
          <p:cNvPr id="847" name="Google Shape;847;p45"/>
          <p:cNvSpPr txBox="1">
            <a:spLocks noGrp="1"/>
          </p:cNvSpPr>
          <p:nvPr>
            <p:ph type="subTitle" idx="4294967295"/>
          </p:nvPr>
        </p:nvSpPr>
        <p:spPr>
          <a:xfrm>
            <a:off x="3320600" y="3634650"/>
            <a:ext cx="1121100" cy="36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>
                <a:cs typeface="B Nazanin" panose="00000400000000000000" pitchFamily="2" charset="-78"/>
              </a:rPr>
              <a:t>60%</a:t>
            </a:r>
            <a:endParaRPr sz="2000">
              <a:cs typeface="B Nazanin" panose="00000400000000000000" pitchFamily="2" charset="-78"/>
            </a:endParaRPr>
          </a:p>
        </p:txBody>
      </p:sp>
      <p:sp>
        <p:nvSpPr>
          <p:cNvPr id="848" name="Google Shape;848;p45"/>
          <p:cNvSpPr txBox="1">
            <a:spLocks noGrp="1"/>
          </p:cNvSpPr>
          <p:nvPr>
            <p:ph type="title" idx="4294967295"/>
          </p:nvPr>
        </p:nvSpPr>
        <p:spPr>
          <a:xfrm>
            <a:off x="5018400" y="4146800"/>
            <a:ext cx="1121100" cy="4572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 rtl="1"/>
            <a:r>
              <a:rPr lang="fa-IR" sz="2000" dirty="0">
                <a:cs typeface="B Nazanin" panose="00000400000000000000" pitchFamily="2" charset="-78"/>
              </a:rPr>
              <a:t>عنوان </a:t>
            </a:r>
          </a:p>
        </p:txBody>
      </p:sp>
      <p:sp>
        <p:nvSpPr>
          <p:cNvPr id="849" name="Google Shape;849;p45"/>
          <p:cNvSpPr txBox="1">
            <a:spLocks noGrp="1"/>
          </p:cNvSpPr>
          <p:nvPr>
            <p:ph type="subTitle" idx="4294967295"/>
          </p:nvPr>
        </p:nvSpPr>
        <p:spPr>
          <a:xfrm>
            <a:off x="5018400" y="3634650"/>
            <a:ext cx="1121100" cy="36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>
                <a:cs typeface="B Nazanin" panose="00000400000000000000" pitchFamily="2" charset="-78"/>
              </a:rPr>
              <a:t>95%</a:t>
            </a:r>
            <a:endParaRPr sz="2000">
              <a:cs typeface="B Nazanin" panose="00000400000000000000" pitchFamily="2" charset="-78"/>
            </a:endParaRPr>
          </a:p>
        </p:txBody>
      </p:sp>
      <p:sp>
        <p:nvSpPr>
          <p:cNvPr id="850" name="Google Shape;850;p45"/>
          <p:cNvSpPr txBox="1">
            <a:spLocks noGrp="1"/>
          </p:cNvSpPr>
          <p:nvPr>
            <p:ph type="title" idx="4294967295"/>
          </p:nvPr>
        </p:nvSpPr>
        <p:spPr>
          <a:xfrm>
            <a:off x="6716200" y="4146800"/>
            <a:ext cx="1121100" cy="4572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 rtl="1"/>
            <a:r>
              <a:rPr lang="fa-IR" sz="2000" dirty="0">
                <a:cs typeface="B Nazanin" panose="00000400000000000000" pitchFamily="2" charset="-78"/>
              </a:rPr>
              <a:t>عنوان </a:t>
            </a:r>
            <a:endParaRPr sz="2000" dirty="0">
              <a:cs typeface="B Nazanin" panose="00000400000000000000" pitchFamily="2" charset="-78"/>
            </a:endParaRPr>
          </a:p>
        </p:txBody>
      </p:sp>
      <p:sp>
        <p:nvSpPr>
          <p:cNvPr id="851" name="Google Shape;851;p45"/>
          <p:cNvSpPr txBox="1">
            <a:spLocks noGrp="1"/>
          </p:cNvSpPr>
          <p:nvPr>
            <p:ph type="subTitle" idx="4294967295"/>
          </p:nvPr>
        </p:nvSpPr>
        <p:spPr>
          <a:xfrm>
            <a:off x="6716200" y="3634650"/>
            <a:ext cx="1121100" cy="36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000">
                <a:cs typeface="B Nazanin" panose="00000400000000000000" pitchFamily="2" charset="-78"/>
              </a:rPr>
              <a:t>45%</a:t>
            </a:r>
            <a:endParaRPr sz="2000"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8"/>
          <p:cNvSpPr/>
          <p:nvPr/>
        </p:nvSpPr>
        <p:spPr>
          <a:xfrm flipH="1">
            <a:off x="7767143" y="1838550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7" name="Google Shape;207;p28"/>
          <p:cNvSpPr/>
          <p:nvPr/>
        </p:nvSpPr>
        <p:spPr>
          <a:xfrm flipH="1">
            <a:off x="5085168" y="1838550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08" name="Google Shape;208;p28"/>
          <p:cNvSpPr txBox="1">
            <a:spLocks noGrp="1"/>
          </p:cNvSpPr>
          <p:nvPr>
            <p:ph type="title" idx="4"/>
          </p:nvPr>
        </p:nvSpPr>
        <p:spPr>
          <a:xfrm>
            <a:off x="3403800" y="1724375"/>
            <a:ext cx="1167300" cy="1081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02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209" name="Google Shape;209;p28"/>
          <p:cNvSpPr txBox="1">
            <a:spLocks noGrp="1"/>
          </p:cNvSpPr>
          <p:nvPr>
            <p:ph type="title" idx="7"/>
          </p:nvPr>
        </p:nvSpPr>
        <p:spPr>
          <a:xfrm>
            <a:off x="6087600" y="1724375"/>
            <a:ext cx="1167300" cy="1081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03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210" name="Google Shape;210;p28"/>
          <p:cNvSpPr/>
          <p:nvPr/>
        </p:nvSpPr>
        <p:spPr>
          <a:xfrm flipH="1">
            <a:off x="2402243" y="1838550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11" name="Google Shape;211;p28"/>
          <p:cNvSpPr txBox="1">
            <a:spLocks noGrp="1"/>
          </p:cNvSpPr>
          <p:nvPr>
            <p:ph type="title"/>
          </p:nvPr>
        </p:nvSpPr>
        <p:spPr>
          <a:xfrm>
            <a:off x="720000" y="2806229"/>
            <a:ext cx="23364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بخش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12" name="Google Shape;212;p28"/>
          <p:cNvSpPr txBox="1">
            <a:spLocks noGrp="1"/>
          </p:cNvSpPr>
          <p:nvPr>
            <p:ph type="title" idx="2"/>
          </p:nvPr>
        </p:nvSpPr>
        <p:spPr>
          <a:xfrm>
            <a:off x="720000" y="1724388"/>
            <a:ext cx="1167300" cy="1081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01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213" name="Google Shape;213;p28"/>
          <p:cNvSpPr txBox="1">
            <a:spLocks noGrp="1"/>
          </p:cNvSpPr>
          <p:nvPr>
            <p:ph type="subTitle" idx="1"/>
          </p:nvPr>
        </p:nvSpPr>
        <p:spPr>
          <a:xfrm>
            <a:off x="720000" y="3444926"/>
            <a:ext cx="23364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موضوع بخش را در اینجا شرح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14" name="Google Shape;214;p28"/>
          <p:cNvSpPr txBox="1">
            <a:spLocks noGrp="1"/>
          </p:cNvSpPr>
          <p:nvPr>
            <p:ph type="title" idx="3"/>
          </p:nvPr>
        </p:nvSpPr>
        <p:spPr>
          <a:xfrm>
            <a:off x="3403800" y="2806229"/>
            <a:ext cx="23364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بخش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15" name="Google Shape;215;p28"/>
          <p:cNvSpPr txBox="1">
            <a:spLocks noGrp="1"/>
          </p:cNvSpPr>
          <p:nvPr>
            <p:ph type="subTitle" idx="5"/>
          </p:nvPr>
        </p:nvSpPr>
        <p:spPr>
          <a:xfrm>
            <a:off x="3403800" y="3444926"/>
            <a:ext cx="23364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موضوع بخش را در اینجا شرح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16" name="Google Shape;216;p28"/>
          <p:cNvSpPr txBox="1">
            <a:spLocks noGrp="1"/>
          </p:cNvSpPr>
          <p:nvPr>
            <p:ph type="title" idx="6"/>
          </p:nvPr>
        </p:nvSpPr>
        <p:spPr>
          <a:xfrm>
            <a:off x="6087600" y="2806229"/>
            <a:ext cx="2336400" cy="527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بخش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17" name="Google Shape;217;p28"/>
          <p:cNvSpPr txBox="1">
            <a:spLocks noGrp="1"/>
          </p:cNvSpPr>
          <p:nvPr>
            <p:ph type="subTitle" idx="8"/>
          </p:nvPr>
        </p:nvSpPr>
        <p:spPr>
          <a:xfrm>
            <a:off x="6087600" y="3444926"/>
            <a:ext cx="2336400" cy="48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موضوع بخش را در اینجا شرح دهید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18" name="Google Shape;218;p28"/>
          <p:cNvSpPr txBox="1">
            <a:spLocks noGrp="1"/>
          </p:cNvSpPr>
          <p:nvPr>
            <p:ph type="title" idx="9"/>
          </p:nvPr>
        </p:nvSpPr>
        <p:spPr>
          <a:xfrm>
            <a:off x="720000" y="445025"/>
            <a:ext cx="7704000" cy="457200"/>
          </a:xfrm>
          <a:prstGeom prst="rect">
            <a:avLst/>
          </a:prstGeom>
          <a:ln>
            <a:noFill/>
          </a:ln>
        </p:spPr>
        <p:txBody>
          <a:bodyPr spcFirstLastPara="1" wrap="square" lIns="0" tIns="0" rIns="91425" bIns="91425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فهرست مطالب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19" name="Google Shape;219;p28"/>
          <p:cNvSpPr txBox="1"/>
          <p:nvPr/>
        </p:nvSpPr>
        <p:spPr>
          <a:xfrm>
            <a:off x="7302559" y="193425"/>
            <a:ext cx="1645800" cy="191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 rtl="1"/>
            <a:r>
              <a:rPr lang="fa-IR" sz="1000" dirty="0">
                <a:solidFill>
                  <a:schemeClr val="dk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نام داروخانه</a:t>
            </a:r>
            <a:endParaRPr sz="1000"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grpSp>
        <p:nvGrpSpPr>
          <p:cNvPr id="220" name="Google Shape;220;p28"/>
          <p:cNvGrpSpPr/>
          <p:nvPr/>
        </p:nvGrpSpPr>
        <p:grpSpPr>
          <a:xfrm>
            <a:off x="2235598" y="1990954"/>
            <a:ext cx="472442" cy="548624"/>
            <a:chOff x="2113434" y="1970135"/>
            <a:chExt cx="283086" cy="333733"/>
          </a:xfrm>
        </p:grpSpPr>
        <p:sp>
          <p:nvSpPr>
            <p:cNvPr id="221" name="Google Shape;221;p28"/>
            <p:cNvSpPr/>
            <p:nvPr/>
          </p:nvSpPr>
          <p:spPr>
            <a:xfrm>
              <a:off x="2272670" y="2045701"/>
              <a:ext cx="83636" cy="208296"/>
            </a:xfrm>
            <a:custGeom>
              <a:avLst/>
              <a:gdLst/>
              <a:ahLst/>
              <a:cxnLst/>
              <a:rect l="l" t="t" r="r" b="b"/>
              <a:pathLst>
                <a:path w="2477" h="6169" extrusionOk="0">
                  <a:moveTo>
                    <a:pt x="1239" y="286"/>
                  </a:moveTo>
                  <a:cubicBezTo>
                    <a:pt x="1763" y="286"/>
                    <a:pt x="2191" y="715"/>
                    <a:pt x="2191" y="1239"/>
                  </a:cubicBezTo>
                  <a:lnTo>
                    <a:pt x="2191" y="4930"/>
                  </a:lnTo>
                  <a:cubicBezTo>
                    <a:pt x="2191" y="5454"/>
                    <a:pt x="1763" y="5883"/>
                    <a:pt x="1239" y="5883"/>
                  </a:cubicBezTo>
                  <a:cubicBezTo>
                    <a:pt x="715" y="5883"/>
                    <a:pt x="286" y="5454"/>
                    <a:pt x="286" y="4930"/>
                  </a:cubicBezTo>
                  <a:lnTo>
                    <a:pt x="286" y="1239"/>
                  </a:lnTo>
                  <a:cubicBezTo>
                    <a:pt x="286" y="715"/>
                    <a:pt x="715" y="286"/>
                    <a:pt x="1239" y="286"/>
                  </a:cubicBezTo>
                  <a:close/>
                  <a:moveTo>
                    <a:pt x="1239" y="1"/>
                  </a:moveTo>
                  <a:cubicBezTo>
                    <a:pt x="548" y="1"/>
                    <a:pt x="0" y="548"/>
                    <a:pt x="0" y="1239"/>
                  </a:cubicBezTo>
                  <a:lnTo>
                    <a:pt x="0" y="4930"/>
                  </a:lnTo>
                  <a:cubicBezTo>
                    <a:pt x="0" y="5621"/>
                    <a:pt x="548" y="6169"/>
                    <a:pt x="1239" y="6169"/>
                  </a:cubicBezTo>
                  <a:cubicBezTo>
                    <a:pt x="1905" y="6169"/>
                    <a:pt x="2477" y="5621"/>
                    <a:pt x="2477" y="4930"/>
                  </a:cubicBezTo>
                  <a:lnTo>
                    <a:pt x="2477" y="1239"/>
                  </a:lnTo>
                  <a:cubicBezTo>
                    <a:pt x="2477" y="548"/>
                    <a:pt x="1905" y="1"/>
                    <a:pt x="1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22" name="Google Shape;222;p28"/>
            <p:cNvSpPr/>
            <p:nvPr/>
          </p:nvSpPr>
          <p:spPr>
            <a:xfrm>
              <a:off x="2290363" y="2089934"/>
              <a:ext cx="12898" cy="9691"/>
            </a:xfrm>
            <a:custGeom>
              <a:avLst/>
              <a:gdLst/>
              <a:ahLst/>
              <a:cxnLst/>
              <a:rect l="l" t="t" r="r" b="b"/>
              <a:pathLst>
                <a:path w="382" h="287" extrusionOk="0">
                  <a:moveTo>
                    <a:pt x="143" y="1"/>
                  </a:moveTo>
                  <a:cubicBezTo>
                    <a:pt x="48" y="1"/>
                    <a:pt x="0" y="72"/>
                    <a:pt x="0" y="143"/>
                  </a:cubicBezTo>
                  <a:cubicBezTo>
                    <a:pt x="0" y="239"/>
                    <a:pt x="48" y="286"/>
                    <a:pt x="143" y="286"/>
                  </a:cubicBezTo>
                  <a:lnTo>
                    <a:pt x="238" y="286"/>
                  </a:lnTo>
                  <a:cubicBezTo>
                    <a:pt x="334" y="286"/>
                    <a:pt x="381" y="239"/>
                    <a:pt x="381" y="143"/>
                  </a:cubicBezTo>
                  <a:cubicBezTo>
                    <a:pt x="381" y="72"/>
                    <a:pt x="334" y="1"/>
                    <a:pt x="2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23" name="Google Shape;223;p28"/>
            <p:cNvSpPr/>
            <p:nvPr/>
          </p:nvSpPr>
          <p:spPr>
            <a:xfrm>
              <a:off x="2307245" y="2089934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67" y="1"/>
                  </a:moveTo>
                  <a:cubicBezTo>
                    <a:pt x="72" y="1"/>
                    <a:pt x="0" y="72"/>
                    <a:pt x="0" y="143"/>
                  </a:cubicBezTo>
                  <a:cubicBezTo>
                    <a:pt x="0" y="239"/>
                    <a:pt x="72" y="286"/>
                    <a:pt x="167" y="286"/>
                  </a:cubicBezTo>
                  <a:lnTo>
                    <a:pt x="262" y="286"/>
                  </a:lnTo>
                  <a:cubicBezTo>
                    <a:pt x="334" y="286"/>
                    <a:pt x="405" y="239"/>
                    <a:pt x="405" y="143"/>
                  </a:cubicBezTo>
                  <a:cubicBezTo>
                    <a:pt x="405" y="72"/>
                    <a:pt x="334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24" name="Google Shape;224;p28"/>
            <p:cNvSpPr/>
            <p:nvPr/>
          </p:nvSpPr>
          <p:spPr>
            <a:xfrm>
              <a:off x="2324938" y="2089934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3"/>
                  </a:cubicBezTo>
                  <a:cubicBezTo>
                    <a:pt x="0" y="239"/>
                    <a:pt x="72" y="286"/>
                    <a:pt x="143" y="286"/>
                  </a:cubicBezTo>
                  <a:lnTo>
                    <a:pt x="262" y="286"/>
                  </a:lnTo>
                  <a:cubicBezTo>
                    <a:pt x="334" y="286"/>
                    <a:pt x="405" y="239"/>
                    <a:pt x="405" y="143"/>
                  </a:cubicBezTo>
                  <a:cubicBezTo>
                    <a:pt x="405" y="72"/>
                    <a:pt x="334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25" name="Google Shape;225;p28"/>
            <p:cNvSpPr/>
            <p:nvPr/>
          </p:nvSpPr>
          <p:spPr>
            <a:xfrm>
              <a:off x="2299209" y="2071430"/>
              <a:ext cx="12898" cy="9691"/>
            </a:xfrm>
            <a:custGeom>
              <a:avLst/>
              <a:gdLst/>
              <a:ahLst/>
              <a:cxnLst/>
              <a:rect l="l" t="t" r="r" b="b"/>
              <a:pathLst>
                <a:path w="382" h="287" extrusionOk="0">
                  <a:moveTo>
                    <a:pt x="143" y="1"/>
                  </a:moveTo>
                  <a:cubicBezTo>
                    <a:pt x="48" y="1"/>
                    <a:pt x="0" y="48"/>
                    <a:pt x="0" y="144"/>
                  </a:cubicBezTo>
                  <a:cubicBezTo>
                    <a:pt x="0" y="215"/>
                    <a:pt x="48" y="287"/>
                    <a:pt x="143" y="287"/>
                  </a:cubicBezTo>
                  <a:lnTo>
                    <a:pt x="238" y="287"/>
                  </a:lnTo>
                  <a:cubicBezTo>
                    <a:pt x="334" y="287"/>
                    <a:pt x="381" y="215"/>
                    <a:pt x="381" y="144"/>
                  </a:cubicBezTo>
                  <a:cubicBezTo>
                    <a:pt x="381" y="48"/>
                    <a:pt x="334" y="1"/>
                    <a:pt x="2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2316092" y="2071430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43" y="1"/>
                  </a:moveTo>
                  <a:cubicBezTo>
                    <a:pt x="72" y="1"/>
                    <a:pt x="0" y="48"/>
                    <a:pt x="0" y="144"/>
                  </a:cubicBezTo>
                  <a:cubicBezTo>
                    <a:pt x="0" y="215"/>
                    <a:pt x="72" y="287"/>
                    <a:pt x="143" y="287"/>
                  </a:cubicBezTo>
                  <a:lnTo>
                    <a:pt x="262" y="287"/>
                  </a:lnTo>
                  <a:cubicBezTo>
                    <a:pt x="334" y="287"/>
                    <a:pt x="405" y="215"/>
                    <a:pt x="405" y="144"/>
                  </a:cubicBezTo>
                  <a:cubicBezTo>
                    <a:pt x="405" y="48"/>
                    <a:pt x="334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2290363" y="2200109"/>
              <a:ext cx="12898" cy="9657"/>
            </a:xfrm>
            <a:custGeom>
              <a:avLst/>
              <a:gdLst/>
              <a:ahLst/>
              <a:cxnLst/>
              <a:rect l="l" t="t" r="r" b="b"/>
              <a:pathLst>
                <a:path w="382" h="286" extrusionOk="0">
                  <a:moveTo>
                    <a:pt x="143" y="0"/>
                  </a:moveTo>
                  <a:cubicBezTo>
                    <a:pt x="48" y="0"/>
                    <a:pt x="0" y="72"/>
                    <a:pt x="0" y="143"/>
                  </a:cubicBezTo>
                  <a:cubicBezTo>
                    <a:pt x="0" y="214"/>
                    <a:pt x="48" y="286"/>
                    <a:pt x="143" y="286"/>
                  </a:cubicBezTo>
                  <a:lnTo>
                    <a:pt x="238" y="286"/>
                  </a:lnTo>
                  <a:cubicBezTo>
                    <a:pt x="334" y="286"/>
                    <a:pt x="381" y="214"/>
                    <a:pt x="381" y="143"/>
                  </a:cubicBezTo>
                  <a:cubicBezTo>
                    <a:pt x="381" y="72"/>
                    <a:pt x="334" y="0"/>
                    <a:pt x="2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2307245" y="2200109"/>
              <a:ext cx="13709" cy="9657"/>
            </a:xfrm>
            <a:custGeom>
              <a:avLst/>
              <a:gdLst/>
              <a:ahLst/>
              <a:cxnLst/>
              <a:rect l="l" t="t" r="r" b="b"/>
              <a:pathLst>
                <a:path w="406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4"/>
                    <a:pt x="72" y="286"/>
                    <a:pt x="143" y="286"/>
                  </a:cubicBezTo>
                  <a:lnTo>
                    <a:pt x="262" y="286"/>
                  </a:lnTo>
                  <a:cubicBezTo>
                    <a:pt x="334" y="286"/>
                    <a:pt x="405" y="214"/>
                    <a:pt x="405" y="143"/>
                  </a:cubicBezTo>
                  <a:cubicBezTo>
                    <a:pt x="405" y="72"/>
                    <a:pt x="334" y="0"/>
                    <a:pt x="2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2324938" y="2200109"/>
              <a:ext cx="13709" cy="9657"/>
            </a:xfrm>
            <a:custGeom>
              <a:avLst/>
              <a:gdLst/>
              <a:ahLst/>
              <a:cxnLst/>
              <a:rect l="l" t="t" r="r" b="b"/>
              <a:pathLst>
                <a:path w="406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4"/>
                    <a:pt x="72" y="286"/>
                    <a:pt x="143" y="286"/>
                  </a:cubicBezTo>
                  <a:lnTo>
                    <a:pt x="262" y="286"/>
                  </a:lnTo>
                  <a:cubicBezTo>
                    <a:pt x="334" y="286"/>
                    <a:pt x="405" y="214"/>
                    <a:pt x="405" y="143"/>
                  </a:cubicBezTo>
                  <a:cubicBezTo>
                    <a:pt x="405" y="72"/>
                    <a:pt x="334" y="0"/>
                    <a:pt x="2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2298399" y="2219389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67" y="1"/>
                  </a:moveTo>
                  <a:cubicBezTo>
                    <a:pt x="72" y="1"/>
                    <a:pt x="0" y="48"/>
                    <a:pt x="0" y="144"/>
                  </a:cubicBezTo>
                  <a:cubicBezTo>
                    <a:pt x="0" y="215"/>
                    <a:pt x="72" y="286"/>
                    <a:pt x="167" y="286"/>
                  </a:cubicBezTo>
                  <a:lnTo>
                    <a:pt x="262" y="286"/>
                  </a:lnTo>
                  <a:cubicBezTo>
                    <a:pt x="358" y="286"/>
                    <a:pt x="405" y="215"/>
                    <a:pt x="405" y="144"/>
                  </a:cubicBezTo>
                  <a:cubicBezTo>
                    <a:pt x="405" y="48"/>
                    <a:pt x="358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2316092" y="2219389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43" y="1"/>
                  </a:moveTo>
                  <a:cubicBezTo>
                    <a:pt x="72" y="1"/>
                    <a:pt x="0" y="48"/>
                    <a:pt x="0" y="144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262" y="286"/>
                  </a:lnTo>
                  <a:cubicBezTo>
                    <a:pt x="334" y="286"/>
                    <a:pt x="405" y="215"/>
                    <a:pt x="405" y="144"/>
                  </a:cubicBezTo>
                  <a:cubicBezTo>
                    <a:pt x="405" y="48"/>
                    <a:pt x="334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2" name="Google Shape;232;p28"/>
            <p:cNvSpPr/>
            <p:nvPr/>
          </p:nvSpPr>
          <p:spPr>
            <a:xfrm>
              <a:off x="2173772" y="2113265"/>
              <a:ext cx="44232" cy="73203"/>
            </a:xfrm>
            <a:custGeom>
              <a:avLst/>
              <a:gdLst/>
              <a:ahLst/>
              <a:cxnLst/>
              <a:rect l="l" t="t" r="r" b="b"/>
              <a:pathLst>
                <a:path w="1310" h="2168" extrusionOk="0">
                  <a:moveTo>
                    <a:pt x="976" y="286"/>
                  </a:moveTo>
                  <a:cubicBezTo>
                    <a:pt x="1000" y="286"/>
                    <a:pt x="1024" y="310"/>
                    <a:pt x="1024" y="334"/>
                  </a:cubicBezTo>
                  <a:lnTo>
                    <a:pt x="1024" y="1834"/>
                  </a:lnTo>
                  <a:cubicBezTo>
                    <a:pt x="1024" y="1858"/>
                    <a:pt x="1000" y="1881"/>
                    <a:pt x="976" y="1881"/>
                  </a:cubicBezTo>
                  <a:lnTo>
                    <a:pt x="333" y="1881"/>
                  </a:lnTo>
                  <a:cubicBezTo>
                    <a:pt x="310" y="1881"/>
                    <a:pt x="286" y="1858"/>
                    <a:pt x="286" y="1834"/>
                  </a:cubicBezTo>
                  <a:lnTo>
                    <a:pt x="286" y="334"/>
                  </a:lnTo>
                  <a:cubicBezTo>
                    <a:pt x="286" y="310"/>
                    <a:pt x="310" y="286"/>
                    <a:pt x="333" y="286"/>
                  </a:cubicBezTo>
                  <a:close/>
                  <a:moveTo>
                    <a:pt x="333" y="0"/>
                  </a:moveTo>
                  <a:cubicBezTo>
                    <a:pt x="143" y="0"/>
                    <a:pt x="0" y="143"/>
                    <a:pt x="0" y="334"/>
                  </a:cubicBezTo>
                  <a:lnTo>
                    <a:pt x="0" y="1834"/>
                  </a:lnTo>
                  <a:cubicBezTo>
                    <a:pt x="0" y="2024"/>
                    <a:pt x="143" y="2167"/>
                    <a:pt x="333" y="2167"/>
                  </a:cubicBezTo>
                  <a:lnTo>
                    <a:pt x="976" y="2167"/>
                  </a:lnTo>
                  <a:cubicBezTo>
                    <a:pt x="1167" y="2167"/>
                    <a:pt x="1310" y="2024"/>
                    <a:pt x="1310" y="1834"/>
                  </a:cubicBezTo>
                  <a:lnTo>
                    <a:pt x="1310" y="334"/>
                  </a:lnTo>
                  <a:cubicBezTo>
                    <a:pt x="1310" y="143"/>
                    <a:pt x="1167" y="0"/>
                    <a:pt x="9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3" name="Google Shape;233;p28"/>
            <p:cNvSpPr/>
            <p:nvPr/>
          </p:nvSpPr>
          <p:spPr>
            <a:xfrm>
              <a:off x="2171341" y="2089934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67" y="1"/>
                  </a:moveTo>
                  <a:cubicBezTo>
                    <a:pt x="72" y="1"/>
                    <a:pt x="1" y="72"/>
                    <a:pt x="1" y="143"/>
                  </a:cubicBezTo>
                  <a:cubicBezTo>
                    <a:pt x="1" y="239"/>
                    <a:pt x="72" y="286"/>
                    <a:pt x="167" y="286"/>
                  </a:cubicBezTo>
                  <a:lnTo>
                    <a:pt x="263" y="286"/>
                  </a:lnTo>
                  <a:cubicBezTo>
                    <a:pt x="334" y="286"/>
                    <a:pt x="405" y="239"/>
                    <a:pt x="405" y="143"/>
                  </a:cubicBezTo>
                  <a:cubicBezTo>
                    <a:pt x="405" y="72"/>
                    <a:pt x="334" y="1"/>
                    <a:pt x="2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4" name="Google Shape;234;p28"/>
            <p:cNvSpPr/>
            <p:nvPr/>
          </p:nvSpPr>
          <p:spPr>
            <a:xfrm>
              <a:off x="2189034" y="2089934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43" y="1"/>
                  </a:moveTo>
                  <a:cubicBezTo>
                    <a:pt x="72" y="1"/>
                    <a:pt x="1" y="72"/>
                    <a:pt x="1" y="143"/>
                  </a:cubicBezTo>
                  <a:cubicBezTo>
                    <a:pt x="1" y="239"/>
                    <a:pt x="72" y="286"/>
                    <a:pt x="143" y="286"/>
                  </a:cubicBezTo>
                  <a:lnTo>
                    <a:pt x="262" y="286"/>
                  </a:lnTo>
                  <a:cubicBezTo>
                    <a:pt x="334" y="286"/>
                    <a:pt x="405" y="239"/>
                    <a:pt x="405" y="143"/>
                  </a:cubicBezTo>
                  <a:cubicBezTo>
                    <a:pt x="405" y="72"/>
                    <a:pt x="334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5" name="Google Shape;235;p28"/>
            <p:cNvSpPr/>
            <p:nvPr/>
          </p:nvSpPr>
          <p:spPr>
            <a:xfrm>
              <a:off x="2206727" y="2089934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3"/>
                  </a:cubicBezTo>
                  <a:cubicBezTo>
                    <a:pt x="0" y="239"/>
                    <a:pt x="72" y="286"/>
                    <a:pt x="143" y="286"/>
                  </a:cubicBezTo>
                  <a:lnTo>
                    <a:pt x="239" y="286"/>
                  </a:lnTo>
                  <a:cubicBezTo>
                    <a:pt x="334" y="286"/>
                    <a:pt x="405" y="239"/>
                    <a:pt x="405" y="143"/>
                  </a:cubicBezTo>
                  <a:cubicBezTo>
                    <a:pt x="405" y="72"/>
                    <a:pt x="334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6" name="Google Shape;236;p28"/>
            <p:cNvSpPr/>
            <p:nvPr/>
          </p:nvSpPr>
          <p:spPr>
            <a:xfrm>
              <a:off x="2180188" y="2071430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43" y="1"/>
                  </a:moveTo>
                  <a:cubicBezTo>
                    <a:pt x="72" y="1"/>
                    <a:pt x="1" y="48"/>
                    <a:pt x="1" y="144"/>
                  </a:cubicBezTo>
                  <a:cubicBezTo>
                    <a:pt x="1" y="215"/>
                    <a:pt x="72" y="287"/>
                    <a:pt x="143" y="287"/>
                  </a:cubicBezTo>
                  <a:lnTo>
                    <a:pt x="263" y="287"/>
                  </a:lnTo>
                  <a:cubicBezTo>
                    <a:pt x="334" y="287"/>
                    <a:pt x="405" y="215"/>
                    <a:pt x="405" y="144"/>
                  </a:cubicBezTo>
                  <a:cubicBezTo>
                    <a:pt x="405" y="48"/>
                    <a:pt x="334" y="1"/>
                    <a:pt x="2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7" name="Google Shape;237;p28"/>
            <p:cNvSpPr/>
            <p:nvPr/>
          </p:nvSpPr>
          <p:spPr>
            <a:xfrm>
              <a:off x="2197881" y="2071430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43" y="1"/>
                  </a:moveTo>
                  <a:cubicBezTo>
                    <a:pt x="72" y="1"/>
                    <a:pt x="0" y="48"/>
                    <a:pt x="0" y="144"/>
                  </a:cubicBezTo>
                  <a:cubicBezTo>
                    <a:pt x="0" y="215"/>
                    <a:pt x="72" y="287"/>
                    <a:pt x="143" y="287"/>
                  </a:cubicBezTo>
                  <a:lnTo>
                    <a:pt x="262" y="287"/>
                  </a:lnTo>
                  <a:cubicBezTo>
                    <a:pt x="334" y="287"/>
                    <a:pt x="405" y="215"/>
                    <a:pt x="405" y="144"/>
                  </a:cubicBezTo>
                  <a:cubicBezTo>
                    <a:pt x="405" y="48"/>
                    <a:pt x="334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8" name="Google Shape;238;p28"/>
            <p:cNvSpPr/>
            <p:nvPr/>
          </p:nvSpPr>
          <p:spPr>
            <a:xfrm>
              <a:off x="2171341" y="2200109"/>
              <a:ext cx="13709" cy="9657"/>
            </a:xfrm>
            <a:custGeom>
              <a:avLst/>
              <a:gdLst/>
              <a:ahLst/>
              <a:cxnLst/>
              <a:rect l="l" t="t" r="r" b="b"/>
              <a:pathLst>
                <a:path w="406" h="286" extrusionOk="0">
                  <a:moveTo>
                    <a:pt x="167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24" y="214"/>
                    <a:pt x="72" y="286"/>
                    <a:pt x="167" y="286"/>
                  </a:cubicBezTo>
                  <a:lnTo>
                    <a:pt x="263" y="286"/>
                  </a:lnTo>
                  <a:cubicBezTo>
                    <a:pt x="334" y="286"/>
                    <a:pt x="405" y="214"/>
                    <a:pt x="405" y="143"/>
                  </a:cubicBezTo>
                  <a:cubicBezTo>
                    <a:pt x="405" y="72"/>
                    <a:pt x="334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39" name="Google Shape;239;p28"/>
            <p:cNvSpPr/>
            <p:nvPr/>
          </p:nvSpPr>
          <p:spPr>
            <a:xfrm>
              <a:off x="2189034" y="2200109"/>
              <a:ext cx="13709" cy="9657"/>
            </a:xfrm>
            <a:custGeom>
              <a:avLst/>
              <a:gdLst/>
              <a:ahLst/>
              <a:cxnLst/>
              <a:rect l="l" t="t" r="r" b="b"/>
              <a:pathLst>
                <a:path w="406" h="286" extrusionOk="0">
                  <a:moveTo>
                    <a:pt x="143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14"/>
                    <a:pt x="72" y="286"/>
                    <a:pt x="143" y="286"/>
                  </a:cubicBezTo>
                  <a:lnTo>
                    <a:pt x="262" y="286"/>
                  </a:lnTo>
                  <a:cubicBezTo>
                    <a:pt x="334" y="286"/>
                    <a:pt x="405" y="214"/>
                    <a:pt x="405" y="143"/>
                  </a:cubicBezTo>
                  <a:cubicBezTo>
                    <a:pt x="405" y="72"/>
                    <a:pt x="334" y="0"/>
                    <a:pt x="2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0" name="Google Shape;240;p28"/>
            <p:cNvSpPr/>
            <p:nvPr/>
          </p:nvSpPr>
          <p:spPr>
            <a:xfrm>
              <a:off x="2206727" y="2200109"/>
              <a:ext cx="13709" cy="9657"/>
            </a:xfrm>
            <a:custGeom>
              <a:avLst/>
              <a:gdLst/>
              <a:ahLst/>
              <a:cxnLst/>
              <a:rect l="l" t="t" r="r" b="b"/>
              <a:pathLst>
                <a:path w="406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4"/>
                    <a:pt x="72" y="286"/>
                    <a:pt x="143" y="286"/>
                  </a:cubicBezTo>
                  <a:lnTo>
                    <a:pt x="239" y="286"/>
                  </a:lnTo>
                  <a:cubicBezTo>
                    <a:pt x="334" y="286"/>
                    <a:pt x="405" y="214"/>
                    <a:pt x="405" y="143"/>
                  </a:cubicBezTo>
                  <a:cubicBezTo>
                    <a:pt x="405" y="72"/>
                    <a:pt x="334" y="0"/>
                    <a:pt x="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1" name="Google Shape;241;p28"/>
            <p:cNvSpPr/>
            <p:nvPr/>
          </p:nvSpPr>
          <p:spPr>
            <a:xfrm>
              <a:off x="2180188" y="2218578"/>
              <a:ext cx="13709" cy="10501"/>
            </a:xfrm>
            <a:custGeom>
              <a:avLst/>
              <a:gdLst/>
              <a:ahLst/>
              <a:cxnLst/>
              <a:rect l="l" t="t" r="r" b="b"/>
              <a:pathLst>
                <a:path w="406" h="311" extrusionOk="0">
                  <a:moveTo>
                    <a:pt x="167" y="1"/>
                  </a:moveTo>
                  <a:cubicBezTo>
                    <a:pt x="72" y="25"/>
                    <a:pt x="1" y="72"/>
                    <a:pt x="1" y="168"/>
                  </a:cubicBezTo>
                  <a:cubicBezTo>
                    <a:pt x="1" y="239"/>
                    <a:pt x="72" y="310"/>
                    <a:pt x="167" y="310"/>
                  </a:cubicBezTo>
                  <a:lnTo>
                    <a:pt x="263" y="310"/>
                  </a:lnTo>
                  <a:cubicBezTo>
                    <a:pt x="334" y="310"/>
                    <a:pt x="405" y="239"/>
                    <a:pt x="405" y="168"/>
                  </a:cubicBezTo>
                  <a:cubicBezTo>
                    <a:pt x="405" y="72"/>
                    <a:pt x="334" y="1"/>
                    <a:pt x="2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2" name="Google Shape;242;p28"/>
            <p:cNvSpPr/>
            <p:nvPr/>
          </p:nvSpPr>
          <p:spPr>
            <a:xfrm>
              <a:off x="2197881" y="2218578"/>
              <a:ext cx="13709" cy="10501"/>
            </a:xfrm>
            <a:custGeom>
              <a:avLst/>
              <a:gdLst/>
              <a:ahLst/>
              <a:cxnLst/>
              <a:rect l="l" t="t" r="r" b="b"/>
              <a:pathLst>
                <a:path w="406" h="311" extrusionOk="0">
                  <a:moveTo>
                    <a:pt x="143" y="1"/>
                  </a:moveTo>
                  <a:cubicBezTo>
                    <a:pt x="72" y="1"/>
                    <a:pt x="0" y="72"/>
                    <a:pt x="0" y="168"/>
                  </a:cubicBezTo>
                  <a:cubicBezTo>
                    <a:pt x="0" y="239"/>
                    <a:pt x="72" y="310"/>
                    <a:pt x="143" y="310"/>
                  </a:cubicBezTo>
                  <a:lnTo>
                    <a:pt x="262" y="310"/>
                  </a:lnTo>
                  <a:cubicBezTo>
                    <a:pt x="334" y="310"/>
                    <a:pt x="405" y="239"/>
                    <a:pt x="405" y="168"/>
                  </a:cubicBezTo>
                  <a:cubicBezTo>
                    <a:pt x="405" y="72"/>
                    <a:pt x="334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3" name="Google Shape;243;p28"/>
            <p:cNvSpPr/>
            <p:nvPr/>
          </p:nvSpPr>
          <p:spPr>
            <a:xfrm>
              <a:off x="2335372" y="2009201"/>
              <a:ext cx="25763" cy="16444"/>
            </a:xfrm>
            <a:custGeom>
              <a:avLst/>
              <a:gdLst/>
              <a:ahLst/>
              <a:cxnLst/>
              <a:rect l="l" t="t" r="r" b="b"/>
              <a:pathLst>
                <a:path w="763" h="487" extrusionOk="0">
                  <a:moveTo>
                    <a:pt x="176" y="1"/>
                  </a:moveTo>
                  <a:cubicBezTo>
                    <a:pt x="134" y="1"/>
                    <a:pt x="88" y="18"/>
                    <a:pt x="48" y="58"/>
                  </a:cubicBezTo>
                  <a:cubicBezTo>
                    <a:pt x="1" y="105"/>
                    <a:pt x="1" y="201"/>
                    <a:pt x="72" y="248"/>
                  </a:cubicBezTo>
                  <a:lnTo>
                    <a:pt x="287" y="439"/>
                  </a:lnTo>
                  <a:cubicBezTo>
                    <a:pt x="310" y="486"/>
                    <a:pt x="358" y="486"/>
                    <a:pt x="382" y="486"/>
                  </a:cubicBezTo>
                  <a:cubicBezTo>
                    <a:pt x="429" y="486"/>
                    <a:pt x="453" y="486"/>
                    <a:pt x="477" y="439"/>
                  </a:cubicBezTo>
                  <a:lnTo>
                    <a:pt x="715" y="248"/>
                  </a:lnTo>
                  <a:cubicBezTo>
                    <a:pt x="763" y="201"/>
                    <a:pt x="763" y="105"/>
                    <a:pt x="715" y="58"/>
                  </a:cubicBezTo>
                  <a:cubicBezTo>
                    <a:pt x="689" y="18"/>
                    <a:pt x="648" y="1"/>
                    <a:pt x="605" y="1"/>
                  </a:cubicBezTo>
                  <a:cubicBezTo>
                    <a:pt x="570" y="1"/>
                    <a:pt x="533" y="12"/>
                    <a:pt x="501" y="34"/>
                  </a:cubicBezTo>
                  <a:lnTo>
                    <a:pt x="382" y="153"/>
                  </a:lnTo>
                  <a:lnTo>
                    <a:pt x="263" y="34"/>
                  </a:lnTo>
                  <a:cubicBezTo>
                    <a:pt x="241" y="12"/>
                    <a:pt x="210" y="1"/>
                    <a:pt x="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4" name="Google Shape;244;p28"/>
            <p:cNvSpPr/>
            <p:nvPr/>
          </p:nvSpPr>
          <p:spPr>
            <a:xfrm>
              <a:off x="2148820" y="2009201"/>
              <a:ext cx="25763" cy="16444"/>
            </a:xfrm>
            <a:custGeom>
              <a:avLst/>
              <a:gdLst/>
              <a:ahLst/>
              <a:cxnLst/>
              <a:rect l="l" t="t" r="r" b="b"/>
              <a:pathLst>
                <a:path w="763" h="487" extrusionOk="0">
                  <a:moveTo>
                    <a:pt x="158" y="1"/>
                  </a:moveTo>
                  <a:cubicBezTo>
                    <a:pt x="115" y="1"/>
                    <a:pt x="75" y="18"/>
                    <a:pt x="48" y="58"/>
                  </a:cubicBezTo>
                  <a:cubicBezTo>
                    <a:pt x="1" y="105"/>
                    <a:pt x="1" y="201"/>
                    <a:pt x="48" y="248"/>
                  </a:cubicBezTo>
                  <a:lnTo>
                    <a:pt x="287" y="463"/>
                  </a:lnTo>
                  <a:cubicBezTo>
                    <a:pt x="310" y="486"/>
                    <a:pt x="358" y="486"/>
                    <a:pt x="382" y="486"/>
                  </a:cubicBezTo>
                  <a:cubicBezTo>
                    <a:pt x="406" y="486"/>
                    <a:pt x="453" y="486"/>
                    <a:pt x="477" y="463"/>
                  </a:cubicBezTo>
                  <a:lnTo>
                    <a:pt x="691" y="248"/>
                  </a:lnTo>
                  <a:cubicBezTo>
                    <a:pt x="763" y="201"/>
                    <a:pt x="763" y="105"/>
                    <a:pt x="715" y="58"/>
                  </a:cubicBezTo>
                  <a:cubicBezTo>
                    <a:pt x="676" y="18"/>
                    <a:pt x="637" y="1"/>
                    <a:pt x="597" y="1"/>
                  </a:cubicBezTo>
                  <a:cubicBezTo>
                    <a:pt x="565" y="1"/>
                    <a:pt x="533" y="12"/>
                    <a:pt x="501" y="34"/>
                  </a:cubicBezTo>
                  <a:lnTo>
                    <a:pt x="382" y="153"/>
                  </a:lnTo>
                  <a:lnTo>
                    <a:pt x="263" y="34"/>
                  </a:lnTo>
                  <a:cubicBezTo>
                    <a:pt x="231" y="12"/>
                    <a:pt x="194" y="1"/>
                    <a:pt x="1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5" name="Google Shape;245;p28"/>
            <p:cNvSpPr/>
            <p:nvPr/>
          </p:nvSpPr>
          <p:spPr>
            <a:xfrm>
              <a:off x="2154459" y="2045701"/>
              <a:ext cx="83670" cy="208296"/>
            </a:xfrm>
            <a:custGeom>
              <a:avLst/>
              <a:gdLst/>
              <a:ahLst/>
              <a:cxnLst/>
              <a:rect l="l" t="t" r="r" b="b"/>
              <a:pathLst>
                <a:path w="2478" h="6169" extrusionOk="0">
                  <a:moveTo>
                    <a:pt x="1239" y="1"/>
                  </a:moveTo>
                  <a:cubicBezTo>
                    <a:pt x="548" y="1"/>
                    <a:pt x="1" y="548"/>
                    <a:pt x="1" y="1239"/>
                  </a:cubicBezTo>
                  <a:lnTo>
                    <a:pt x="1" y="4097"/>
                  </a:lnTo>
                  <a:cubicBezTo>
                    <a:pt x="1" y="4168"/>
                    <a:pt x="48" y="4240"/>
                    <a:pt x="143" y="4240"/>
                  </a:cubicBezTo>
                  <a:cubicBezTo>
                    <a:pt x="215" y="4240"/>
                    <a:pt x="286" y="4168"/>
                    <a:pt x="286" y="4097"/>
                  </a:cubicBezTo>
                  <a:lnTo>
                    <a:pt x="286" y="1239"/>
                  </a:lnTo>
                  <a:cubicBezTo>
                    <a:pt x="286" y="715"/>
                    <a:pt x="715" y="286"/>
                    <a:pt x="1239" y="286"/>
                  </a:cubicBezTo>
                  <a:cubicBezTo>
                    <a:pt x="1763" y="286"/>
                    <a:pt x="2191" y="715"/>
                    <a:pt x="2191" y="1239"/>
                  </a:cubicBezTo>
                  <a:lnTo>
                    <a:pt x="2191" y="4930"/>
                  </a:lnTo>
                  <a:cubicBezTo>
                    <a:pt x="2191" y="5454"/>
                    <a:pt x="1763" y="5883"/>
                    <a:pt x="1239" y="5883"/>
                  </a:cubicBezTo>
                  <a:cubicBezTo>
                    <a:pt x="715" y="5883"/>
                    <a:pt x="286" y="5454"/>
                    <a:pt x="286" y="4930"/>
                  </a:cubicBezTo>
                  <a:lnTo>
                    <a:pt x="286" y="4645"/>
                  </a:lnTo>
                  <a:cubicBezTo>
                    <a:pt x="286" y="4573"/>
                    <a:pt x="215" y="4502"/>
                    <a:pt x="143" y="4502"/>
                  </a:cubicBezTo>
                  <a:cubicBezTo>
                    <a:pt x="48" y="4502"/>
                    <a:pt x="1" y="4573"/>
                    <a:pt x="1" y="4645"/>
                  </a:cubicBezTo>
                  <a:lnTo>
                    <a:pt x="1" y="4930"/>
                  </a:lnTo>
                  <a:cubicBezTo>
                    <a:pt x="1" y="5621"/>
                    <a:pt x="548" y="6169"/>
                    <a:pt x="1239" y="6169"/>
                  </a:cubicBezTo>
                  <a:cubicBezTo>
                    <a:pt x="1906" y="6169"/>
                    <a:pt x="2477" y="5621"/>
                    <a:pt x="2477" y="4930"/>
                  </a:cubicBezTo>
                  <a:lnTo>
                    <a:pt x="2477" y="1239"/>
                  </a:lnTo>
                  <a:cubicBezTo>
                    <a:pt x="2477" y="548"/>
                    <a:pt x="1906" y="1"/>
                    <a:pt x="1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6" name="Google Shape;246;p28"/>
            <p:cNvSpPr/>
            <p:nvPr/>
          </p:nvSpPr>
          <p:spPr>
            <a:xfrm>
              <a:off x="2113434" y="1970135"/>
              <a:ext cx="283086" cy="333733"/>
            </a:xfrm>
            <a:custGeom>
              <a:avLst/>
              <a:gdLst/>
              <a:ahLst/>
              <a:cxnLst/>
              <a:rect l="l" t="t" r="r" b="b"/>
              <a:pathLst>
                <a:path w="8384" h="9884" extrusionOk="0">
                  <a:moveTo>
                    <a:pt x="2001" y="9073"/>
                  </a:moveTo>
                  <a:cubicBezTo>
                    <a:pt x="2144" y="9073"/>
                    <a:pt x="2263" y="9169"/>
                    <a:pt x="2335" y="9288"/>
                  </a:cubicBezTo>
                  <a:lnTo>
                    <a:pt x="2478" y="9574"/>
                  </a:lnTo>
                  <a:lnTo>
                    <a:pt x="573" y="9574"/>
                  </a:lnTo>
                  <a:cubicBezTo>
                    <a:pt x="430" y="9574"/>
                    <a:pt x="287" y="9454"/>
                    <a:pt x="287" y="9312"/>
                  </a:cubicBezTo>
                  <a:lnTo>
                    <a:pt x="287" y="9073"/>
                  </a:lnTo>
                  <a:close/>
                  <a:moveTo>
                    <a:pt x="573" y="0"/>
                  </a:moveTo>
                  <a:cubicBezTo>
                    <a:pt x="263" y="0"/>
                    <a:pt x="1" y="262"/>
                    <a:pt x="1" y="572"/>
                  </a:cubicBezTo>
                  <a:lnTo>
                    <a:pt x="1" y="9312"/>
                  </a:lnTo>
                  <a:cubicBezTo>
                    <a:pt x="1" y="9621"/>
                    <a:pt x="263" y="9883"/>
                    <a:pt x="573" y="9883"/>
                  </a:cubicBezTo>
                  <a:lnTo>
                    <a:pt x="7812" y="9883"/>
                  </a:lnTo>
                  <a:cubicBezTo>
                    <a:pt x="8122" y="9883"/>
                    <a:pt x="8384" y="9621"/>
                    <a:pt x="8384" y="9312"/>
                  </a:cubicBezTo>
                  <a:lnTo>
                    <a:pt x="8384" y="572"/>
                  </a:lnTo>
                  <a:cubicBezTo>
                    <a:pt x="8384" y="262"/>
                    <a:pt x="8122" y="0"/>
                    <a:pt x="7812" y="0"/>
                  </a:cubicBezTo>
                  <a:lnTo>
                    <a:pt x="7383" y="0"/>
                  </a:lnTo>
                  <a:cubicBezTo>
                    <a:pt x="7312" y="0"/>
                    <a:pt x="7241" y="72"/>
                    <a:pt x="7241" y="167"/>
                  </a:cubicBezTo>
                  <a:cubicBezTo>
                    <a:pt x="7241" y="238"/>
                    <a:pt x="7312" y="310"/>
                    <a:pt x="7383" y="310"/>
                  </a:cubicBezTo>
                  <a:lnTo>
                    <a:pt x="7812" y="310"/>
                  </a:lnTo>
                  <a:cubicBezTo>
                    <a:pt x="7979" y="310"/>
                    <a:pt x="8098" y="429"/>
                    <a:pt x="8098" y="596"/>
                  </a:cubicBezTo>
                  <a:lnTo>
                    <a:pt x="8098" y="9312"/>
                  </a:lnTo>
                  <a:cubicBezTo>
                    <a:pt x="8098" y="9454"/>
                    <a:pt x="7979" y="9597"/>
                    <a:pt x="7812" y="9597"/>
                  </a:cubicBezTo>
                  <a:lnTo>
                    <a:pt x="2787" y="9597"/>
                  </a:lnTo>
                  <a:lnTo>
                    <a:pt x="2597" y="9169"/>
                  </a:lnTo>
                  <a:cubicBezTo>
                    <a:pt x="2478" y="8954"/>
                    <a:pt x="2263" y="8788"/>
                    <a:pt x="2001" y="8788"/>
                  </a:cubicBezTo>
                  <a:lnTo>
                    <a:pt x="287" y="8788"/>
                  </a:lnTo>
                  <a:lnTo>
                    <a:pt x="287" y="596"/>
                  </a:lnTo>
                  <a:cubicBezTo>
                    <a:pt x="287" y="429"/>
                    <a:pt x="430" y="310"/>
                    <a:pt x="573" y="310"/>
                  </a:cubicBezTo>
                  <a:lnTo>
                    <a:pt x="6836" y="310"/>
                  </a:lnTo>
                  <a:cubicBezTo>
                    <a:pt x="6907" y="310"/>
                    <a:pt x="6979" y="238"/>
                    <a:pt x="6979" y="167"/>
                  </a:cubicBezTo>
                  <a:cubicBezTo>
                    <a:pt x="6979" y="72"/>
                    <a:pt x="6907" y="0"/>
                    <a:pt x="68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7" name="Google Shape;247;p28"/>
            <p:cNvSpPr/>
            <p:nvPr/>
          </p:nvSpPr>
          <p:spPr>
            <a:xfrm>
              <a:off x="2199501" y="1986208"/>
              <a:ext cx="110986" cy="41024"/>
            </a:xfrm>
            <a:custGeom>
              <a:avLst/>
              <a:gdLst/>
              <a:ahLst/>
              <a:cxnLst/>
              <a:rect l="l" t="t" r="r" b="b"/>
              <a:pathLst>
                <a:path w="3287" h="1215" extrusionOk="0">
                  <a:moveTo>
                    <a:pt x="1667" y="286"/>
                  </a:moveTo>
                  <a:cubicBezTo>
                    <a:pt x="1762" y="286"/>
                    <a:pt x="1834" y="358"/>
                    <a:pt x="1858" y="429"/>
                  </a:cubicBezTo>
                  <a:cubicBezTo>
                    <a:pt x="1905" y="596"/>
                    <a:pt x="2072" y="691"/>
                    <a:pt x="2239" y="691"/>
                  </a:cubicBezTo>
                  <a:lnTo>
                    <a:pt x="2882" y="691"/>
                  </a:lnTo>
                  <a:cubicBezTo>
                    <a:pt x="2953" y="691"/>
                    <a:pt x="3001" y="739"/>
                    <a:pt x="3001" y="810"/>
                  </a:cubicBezTo>
                  <a:cubicBezTo>
                    <a:pt x="3001" y="882"/>
                    <a:pt x="2953" y="929"/>
                    <a:pt x="2882" y="929"/>
                  </a:cubicBezTo>
                  <a:lnTo>
                    <a:pt x="405" y="929"/>
                  </a:lnTo>
                  <a:cubicBezTo>
                    <a:pt x="334" y="929"/>
                    <a:pt x="286" y="882"/>
                    <a:pt x="286" y="810"/>
                  </a:cubicBezTo>
                  <a:cubicBezTo>
                    <a:pt x="286" y="739"/>
                    <a:pt x="334" y="691"/>
                    <a:pt x="405" y="691"/>
                  </a:cubicBezTo>
                  <a:lnTo>
                    <a:pt x="1048" y="691"/>
                  </a:lnTo>
                  <a:cubicBezTo>
                    <a:pt x="1215" y="691"/>
                    <a:pt x="1381" y="596"/>
                    <a:pt x="1429" y="429"/>
                  </a:cubicBezTo>
                  <a:cubicBezTo>
                    <a:pt x="1477" y="358"/>
                    <a:pt x="1548" y="286"/>
                    <a:pt x="1620" y="286"/>
                  </a:cubicBezTo>
                  <a:close/>
                  <a:moveTo>
                    <a:pt x="1620" y="0"/>
                  </a:moveTo>
                  <a:cubicBezTo>
                    <a:pt x="1405" y="0"/>
                    <a:pt x="1238" y="143"/>
                    <a:pt x="1167" y="334"/>
                  </a:cubicBezTo>
                  <a:cubicBezTo>
                    <a:pt x="1143" y="381"/>
                    <a:pt x="1096" y="405"/>
                    <a:pt x="1048" y="405"/>
                  </a:cubicBezTo>
                  <a:lnTo>
                    <a:pt x="405" y="405"/>
                  </a:lnTo>
                  <a:cubicBezTo>
                    <a:pt x="191" y="405"/>
                    <a:pt x="0" y="596"/>
                    <a:pt x="0" y="810"/>
                  </a:cubicBezTo>
                  <a:cubicBezTo>
                    <a:pt x="0" y="1024"/>
                    <a:pt x="191" y="1215"/>
                    <a:pt x="405" y="1215"/>
                  </a:cubicBezTo>
                  <a:lnTo>
                    <a:pt x="2882" y="1215"/>
                  </a:lnTo>
                  <a:cubicBezTo>
                    <a:pt x="3120" y="1215"/>
                    <a:pt x="3287" y="1024"/>
                    <a:pt x="3287" y="810"/>
                  </a:cubicBezTo>
                  <a:cubicBezTo>
                    <a:pt x="3287" y="596"/>
                    <a:pt x="3120" y="405"/>
                    <a:pt x="2882" y="405"/>
                  </a:cubicBezTo>
                  <a:lnTo>
                    <a:pt x="2239" y="405"/>
                  </a:lnTo>
                  <a:cubicBezTo>
                    <a:pt x="2191" y="405"/>
                    <a:pt x="2143" y="381"/>
                    <a:pt x="2120" y="334"/>
                  </a:cubicBezTo>
                  <a:cubicBezTo>
                    <a:pt x="2048" y="143"/>
                    <a:pt x="1881" y="0"/>
                    <a:pt x="16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8" name="Google Shape;248;p28"/>
            <p:cNvSpPr/>
            <p:nvPr/>
          </p:nvSpPr>
          <p:spPr>
            <a:xfrm>
              <a:off x="2291950" y="2113265"/>
              <a:ext cx="45076" cy="73203"/>
            </a:xfrm>
            <a:custGeom>
              <a:avLst/>
              <a:gdLst/>
              <a:ahLst/>
              <a:cxnLst/>
              <a:rect l="l" t="t" r="r" b="b"/>
              <a:pathLst>
                <a:path w="1335" h="2168" extrusionOk="0">
                  <a:moveTo>
                    <a:pt x="334" y="0"/>
                  </a:moveTo>
                  <a:cubicBezTo>
                    <a:pt x="144" y="0"/>
                    <a:pt x="1" y="143"/>
                    <a:pt x="1" y="334"/>
                  </a:cubicBezTo>
                  <a:lnTo>
                    <a:pt x="1" y="1834"/>
                  </a:lnTo>
                  <a:cubicBezTo>
                    <a:pt x="1" y="2024"/>
                    <a:pt x="144" y="2167"/>
                    <a:pt x="334" y="2167"/>
                  </a:cubicBezTo>
                  <a:lnTo>
                    <a:pt x="977" y="2167"/>
                  </a:lnTo>
                  <a:cubicBezTo>
                    <a:pt x="1168" y="2167"/>
                    <a:pt x="1334" y="2024"/>
                    <a:pt x="1334" y="1834"/>
                  </a:cubicBezTo>
                  <a:lnTo>
                    <a:pt x="1334" y="1429"/>
                  </a:lnTo>
                  <a:cubicBezTo>
                    <a:pt x="1334" y="1358"/>
                    <a:pt x="1263" y="1286"/>
                    <a:pt x="1168" y="1286"/>
                  </a:cubicBezTo>
                  <a:cubicBezTo>
                    <a:pt x="1096" y="1286"/>
                    <a:pt x="1025" y="1358"/>
                    <a:pt x="1025" y="1429"/>
                  </a:cubicBezTo>
                  <a:lnTo>
                    <a:pt x="1025" y="1834"/>
                  </a:lnTo>
                  <a:cubicBezTo>
                    <a:pt x="1025" y="1858"/>
                    <a:pt x="1001" y="1881"/>
                    <a:pt x="977" y="1881"/>
                  </a:cubicBezTo>
                  <a:lnTo>
                    <a:pt x="334" y="1881"/>
                  </a:lnTo>
                  <a:cubicBezTo>
                    <a:pt x="310" y="1881"/>
                    <a:pt x="287" y="1858"/>
                    <a:pt x="287" y="1834"/>
                  </a:cubicBezTo>
                  <a:lnTo>
                    <a:pt x="287" y="334"/>
                  </a:lnTo>
                  <a:cubicBezTo>
                    <a:pt x="287" y="310"/>
                    <a:pt x="310" y="286"/>
                    <a:pt x="334" y="286"/>
                  </a:cubicBezTo>
                  <a:lnTo>
                    <a:pt x="977" y="286"/>
                  </a:lnTo>
                  <a:cubicBezTo>
                    <a:pt x="1001" y="286"/>
                    <a:pt x="1025" y="310"/>
                    <a:pt x="1025" y="334"/>
                  </a:cubicBezTo>
                  <a:lnTo>
                    <a:pt x="1025" y="881"/>
                  </a:lnTo>
                  <a:cubicBezTo>
                    <a:pt x="1025" y="953"/>
                    <a:pt x="1096" y="1024"/>
                    <a:pt x="1168" y="1024"/>
                  </a:cubicBezTo>
                  <a:cubicBezTo>
                    <a:pt x="1263" y="1024"/>
                    <a:pt x="1334" y="953"/>
                    <a:pt x="1334" y="881"/>
                  </a:cubicBezTo>
                  <a:lnTo>
                    <a:pt x="1334" y="334"/>
                  </a:lnTo>
                  <a:cubicBezTo>
                    <a:pt x="1334" y="143"/>
                    <a:pt x="1168" y="0"/>
                    <a:pt x="9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49" name="Google Shape;249;p28"/>
            <p:cNvSpPr/>
            <p:nvPr/>
          </p:nvSpPr>
          <p:spPr>
            <a:xfrm>
              <a:off x="2250149" y="2110834"/>
              <a:ext cx="9691" cy="78031"/>
            </a:xfrm>
            <a:custGeom>
              <a:avLst/>
              <a:gdLst/>
              <a:ahLst/>
              <a:cxnLst/>
              <a:rect l="l" t="t" r="r" b="b"/>
              <a:pathLst>
                <a:path w="287" h="2311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lnTo>
                    <a:pt x="0" y="2168"/>
                  </a:lnTo>
                  <a:cubicBezTo>
                    <a:pt x="0" y="2239"/>
                    <a:pt x="72" y="2311"/>
                    <a:pt x="143" y="2311"/>
                  </a:cubicBezTo>
                  <a:cubicBezTo>
                    <a:pt x="239" y="2311"/>
                    <a:pt x="286" y="2239"/>
                    <a:pt x="286" y="2168"/>
                  </a:cubicBezTo>
                  <a:lnTo>
                    <a:pt x="286" y="144"/>
                  </a:lnTo>
                  <a:cubicBezTo>
                    <a:pt x="286" y="72"/>
                    <a:pt x="239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50" name="Google Shape;250;p28"/>
          <p:cNvGrpSpPr/>
          <p:nvPr/>
        </p:nvGrpSpPr>
        <p:grpSpPr>
          <a:xfrm>
            <a:off x="4970271" y="1961994"/>
            <a:ext cx="368962" cy="548624"/>
            <a:chOff x="3443438" y="2583645"/>
            <a:chExt cx="221161" cy="332923"/>
          </a:xfrm>
        </p:grpSpPr>
        <p:sp>
          <p:nvSpPr>
            <p:cNvPr id="251" name="Google Shape;251;p28"/>
            <p:cNvSpPr/>
            <p:nvPr/>
          </p:nvSpPr>
          <p:spPr>
            <a:xfrm>
              <a:off x="3514986" y="2597320"/>
              <a:ext cx="9691" cy="18537"/>
            </a:xfrm>
            <a:custGeom>
              <a:avLst/>
              <a:gdLst/>
              <a:ahLst/>
              <a:cxnLst/>
              <a:rect l="l" t="t" r="r" b="b"/>
              <a:pathLst>
                <a:path w="287" h="549" extrusionOk="0">
                  <a:moveTo>
                    <a:pt x="144" y="0"/>
                  </a:moveTo>
                  <a:cubicBezTo>
                    <a:pt x="72" y="24"/>
                    <a:pt x="1" y="72"/>
                    <a:pt x="1" y="167"/>
                  </a:cubicBezTo>
                  <a:lnTo>
                    <a:pt x="1" y="405"/>
                  </a:lnTo>
                  <a:cubicBezTo>
                    <a:pt x="1" y="500"/>
                    <a:pt x="72" y="548"/>
                    <a:pt x="144" y="548"/>
                  </a:cubicBezTo>
                  <a:cubicBezTo>
                    <a:pt x="239" y="548"/>
                    <a:pt x="286" y="500"/>
                    <a:pt x="286" y="405"/>
                  </a:cubicBezTo>
                  <a:lnTo>
                    <a:pt x="286" y="167"/>
                  </a:lnTo>
                  <a:cubicBezTo>
                    <a:pt x="286" y="72"/>
                    <a:pt x="239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2" name="Google Shape;252;p28"/>
            <p:cNvSpPr/>
            <p:nvPr/>
          </p:nvSpPr>
          <p:spPr>
            <a:xfrm>
              <a:off x="3531868" y="2597320"/>
              <a:ext cx="10501" cy="18537"/>
            </a:xfrm>
            <a:custGeom>
              <a:avLst/>
              <a:gdLst/>
              <a:ahLst/>
              <a:cxnLst/>
              <a:rect l="l" t="t" r="r" b="b"/>
              <a:pathLst>
                <a:path w="311" h="549" extrusionOk="0">
                  <a:moveTo>
                    <a:pt x="144" y="0"/>
                  </a:moveTo>
                  <a:cubicBezTo>
                    <a:pt x="72" y="24"/>
                    <a:pt x="1" y="72"/>
                    <a:pt x="1" y="167"/>
                  </a:cubicBezTo>
                  <a:lnTo>
                    <a:pt x="1" y="405"/>
                  </a:lnTo>
                  <a:cubicBezTo>
                    <a:pt x="1" y="500"/>
                    <a:pt x="72" y="548"/>
                    <a:pt x="144" y="548"/>
                  </a:cubicBezTo>
                  <a:cubicBezTo>
                    <a:pt x="239" y="548"/>
                    <a:pt x="310" y="500"/>
                    <a:pt x="310" y="405"/>
                  </a:cubicBezTo>
                  <a:lnTo>
                    <a:pt x="310" y="167"/>
                  </a:lnTo>
                  <a:cubicBezTo>
                    <a:pt x="310" y="72"/>
                    <a:pt x="239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3" name="Google Shape;253;p28"/>
            <p:cNvSpPr/>
            <p:nvPr/>
          </p:nvSpPr>
          <p:spPr>
            <a:xfrm>
              <a:off x="3548751" y="2597320"/>
              <a:ext cx="10501" cy="18537"/>
            </a:xfrm>
            <a:custGeom>
              <a:avLst/>
              <a:gdLst/>
              <a:ahLst/>
              <a:cxnLst/>
              <a:rect l="l" t="t" r="r" b="b"/>
              <a:pathLst>
                <a:path w="311" h="549" extrusionOk="0">
                  <a:moveTo>
                    <a:pt x="144" y="0"/>
                  </a:moveTo>
                  <a:cubicBezTo>
                    <a:pt x="72" y="24"/>
                    <a:pt x="1" y="72"/>
                    <a:pt x="1" y="167"/>
                  </a:cubicBezTo>
                  <a:lnTo>
                    <a:pt x="1" y="405"/>
                  </a:lnTo>
                  <a:cubicBezTo>
                    <a:pt x="1" y="500"/>
                    <a:pt x="72" y="548"/>
                    <a:pt x="144" y="548"/>
                  </a:cubicBezTo>
                  <a:cubicBezTo>
                    <a:pt x="239" y="548"/>
                    <a:pt x="310" y="500"/>
                    <a:pt x="310" y="405"/>
                  </a:cubicBezTo>
                  <a:lnTo>
                    <a:pt x="310" y="167"/>
                  </a:lnTo>
                  <a:cubicBezTo>
                    <a:pt x="310" y="72"/>
                    <a:pt x="239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4" name="Google Shape;254;p28"/>
            <p:cNvSpPr/>
            <p:nvPr/>
          </p:nvSpPr>
          <p:spPr>
            <a:xfrm>
              <a:off x="3565633" y="2598131"/>
              <a:ext cx="10501" cy="18503"/>
            </a:xfrm>
            <a:custGeom>
              <a:avLst/>
              <a:gdLst/>
              <a:ahLst/>
              <a:cxnLst/>
              <a:rect l="l" t="t" r="r" b="b"/>
              <a:pathLst>
                <a:path w="311" h="548" extrusionOk="0">
                  <a:moveTo>
                    <a:pt x="168" y="0"/>
                  </a:moveTo>
                  <a:cubicBezTo>
                    <a:pt x="72" y="0"/>
                    <a:pt x="1" y="48"/>
                    <a:pt x="1" y="143"/>
                  </a:cubicBezTo>
                  <a:lnTo>
                    <a:pt x="1" y="381"/>
                  </a:lnTo>
                  <a:cubicBezTo>
                    <a:pt x="1" y="476"/>
                    <a:pt x="72" y="548"/>
                    <a:pt x="168" y="548"/>
                  </a:cubicBezTo>
                  <a:cubicBezTo>
                    <a:pt x="239" y="548"/>
                    <a:pt x="311" y="476"/>
                    <a:pt x="311" y="381"/>
                  </a:cubicBezTo>
                  <a:lnTo>
                    <a:pt x="311" y="143"/>
                  </a:lnTo>
                  <a:cubicBezTo>
                    <a:pt x="311" y="48"/>
                    <a:pt x="239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5" name="Google Shape;255;p28"/>
            <p:cNvSpPr/>
            <p:nvPr/>
          </p:nvSpPr>
          <p:spPr>
            <a:xfrm>
              <a:off x="3582549" y="2598131"/>
              <a:ext cx="10467" cy="18503"/>
            </a:xfrm>
            <a:custGeom>
              <a:avLst/>
              <a:gdLst/>
              <a:ahLst/>
              <a:cxnLst/>
              <a:rect l="l" t="t" r="r" b="b"/>
              <a:pathLst>
                <a:path w="310" h="548" extrusionOk="0">
                  <a:moveTo>
                    <a:pt x="143" y="0"/>
                  </a:moveTo>
                  <a:cubicBezTo>
                    <a:pt x="71" y="0"/>
                    <a:pt x="0" y="48"/>
                    <a:pt x="0" y="143"/>
                  </a:cubicBezTo>
                  <a:lnTo>
                    <a:pt x="0" y="381"/>
                  </a:lnTo>
                  <a:cubicBezTo>
                    <a:pt x="0" y="476"/>
                    <a:pt x="71" y="548"/>
                    <a:pt x="143" y="548"/>
                  </a:cubicBezTo>
                  <a:cubicBezTo>
                    <a:pt x="238" y="524"/>
                    <a:pt x="310" y="476"/>
                    <a:pt x="310" y="381"/>
                  </a:cubicBezTo>
                  <a:lnTo>
                    <a:pt x="310" y="143"/>
                  </a:lnTo>
                  <a:cubicBezTo>
                    <a:pt x="310" y="48"/>
                    <a:pt x="238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6" name="Google Shape;256;p28"/>
            <p:cNvSpPr/>
            <p:nvPr/>
          </p:nvSpPr>
          <p:spPr>
            <a:xfrm>
              <a:off x="3487636" y="2735622"/>
              <a:ext cx="34609" cy="34609"/>
            </a:xfrm>
            <a:custGeom>
              <a:avLst/>
              <a:gdLst/>
              <a:ahLst/>
              <a:cxnLst/>
              <a:rect l="l" t="t" r="r" b="b"/>
              <a:pathLst>
                <a:path w="1025" h="1025" extrusionOk="0">
                  <a:moveTo>
                    <a:pt x="501" y="0"/>
                  </a:moveTo>
                  <a:cubicBezTo>
                    <a:pt x="430" y="0"/>
                    <a:pt x="358" y="72"/>
                    <a:pt x="358" y="143"/>
                  </a:cubicBezTo>
                  <a:lnTo>
                    <a:pt x="358" y="358"/>
                  </a:lnTo>
                  <a:lnTo>
                    <a:pt x="144" y="358"/>
                  </a:lnTo>
                  <a:cubicBezTo>
                    <a:pt x="72" y="358"/>
                    <a:pt x="1" y="429"/>
                    <a:pt x="1" y="501"/>
                  </a:cubicBezTo>
                  <a:cubicBezTo>
                    <a:pt x="1" y="596"/>
                    <a:pt x="72" y="667"/>
                    <a:pt x="144" y="667"/>
                  </a:cubicBezTo>
                  <a:lnTo>
                    <a:pt x="358" y="667"/>
                  </a:lnTo>
                  <a:lnTo>
                    <a:pt x="358" y="882"/>
                  </a:lnTo>
                  <a:cubicBezTo>
                    <a:pt x="358" y="953"/>
                    <a:pt x="430" y="1024"/>
                    <a:pt x="501" y="1024"/>
                  </a:cubicBezTo>
                  <a:cubicBezTo>
                    <a:pt x="596" y="1024"/>
                    <a:pt x="668" y="953"/>
                    <a:pt x="668" y="882"/>
                  </a:cubicBezTo>
                  <a:lnTo>
                    <a:pt x="668" y="667"/>
                  </a:lnTo>
                  <a:lnTo>
                    <a:pt x="882" y="667"/>
                  </a:lnTo>
                  <a:cubicBezTo>
                    <a:pt x="954" y="667"/>
                    <a:pt x="1025" y="596"/>
                    <a:pt x="1025" y="501"/>
                  </a:cubicBezTo>
                  <a:cubicBezTo>
                    <a:pt x="1025" y="429"/>
                    <a:pt x="954" y="358"/>
                    <a:pt x="882" y="358"/>
                  </a:cubicBezTo>
                  <a:lnTo>
                    <a:pt x="668" y="358"/>
                  </a:lnTo>
                  <a:lnTo>
                    <a:pt x="668" y="143"/>
                  </a:lnTo>
                  <a:cubicBezTo>
                    <a:pt x="668" y="72"/>
                    <a:pt x="596" y="0"/>
                    <a:pt x="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7" name="Google Shape;257;p28"/>
            <p:cNvSpPr/>
            <p:nvPr/>
          </p:nvSpPr>
          <p:spPr>
            <a:xfrm>
              <a:off x="3547974" y="2736432"/>
              <a:ext cx="72392" cy="9691"/>
            </a:xfrm>
            <a:custGeom>
              <a:avLst/>
              <a:gdLst/>
              <a:ahLst/>
              <a:cxnLst/>
              <a:rect l="l" t="t" r="r" b="b"/>
              <a:pathLst>
                <a:path w="2144" h="287" extrusionOk="0">
                  <a:moveTo>
                    <a:pt x="143" y="0"/>
                  </a:moveTo>
                  <a:cubicBezTo>
                    <a:pt x="48" y="0"/>
                    <a:pt x="0" y="48"/>
                    <a:pt x="0" y="143"/>
                  </a:cubicBezTo>
                  <a:cubicBezTo>
                    <a:pt x="0" y="215"/>
                    <a:pt x="48" y="286"/>
                    <a:pt x="143" y="286"/>
                  </a:cubicBezTo>
                  <a:lnTo>
                    <a:pt x="1977" y="286"/>
                  </a:lnTo>
                  <a:cubicBezTo>
                    <a:pt x="2072" y="286"/>
                    <a:pt x="2143" y="215"/>
                    <a:pt x="2143" y="143"/>
                  </a:cubicBezTo>
                  <a:cubicBezTo>
                    <a:pt x="2143" y="48"/>
                    <a:pt x="2072" y="0"/>
                    <a:pt x="19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8" name="Google Shape;258;p28"/>
            <p:cNvSpPr/>
            <p:nvPr/>
          </p:nvSpPr>
          <p:spPr>
            <a:xfrm>
              <a:off x="3547974" y="2756522"/>
              <a:ext cx="72392" cy="10501"/>
            </a:xfrm>
            <a:custGeom>
              <a:avLst/>
              <a:gdLst/>
              <a:ahLst/>
              <a:cxnLst/>
              <a:rect l="l" t="t" r="r" b="b"/>
              <a:pathLst>
                <a:path w="2144" h="311" extrusionOk="0">
                  <a:moveTo>
                    <a:pt x="143" y="1"/>
                  </a:moveTo>
                  <a:cubicBezTo>
                    <a:pt x="48" y="1"/>
                    <a:pt x="0" y="72"/>
                    <a:pt x="0" y="144"/>
                  </a:cubicBezTo>
                  <a:cubicBezTo>
                    <a:pt x="0" y="239"/>
                    <a:pt x="48" y="310"/>
                    <a:pt x="143" y="310"/>
                  </a:cubicBezTo>
                  <a:lnTo>
                    <a:pt x="1977" y="310"/>
                  </a:lnTo>
                  <a:cubicBezTo>
                    <a:pt x="2072" y="310"/>
                    <a:pt x="2143" y="239"/>
                    <a:pt x="2143" y="144"/>
                  </a:cubicBezTo>
                  <a:cubicBezTo>
                    <a:pt x="2143" y="72"/>
                    <a:pt x="2072" y="1"/>
                    <a:pt x="19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59" name="Google Shape;259;p28"/>
            <p:cNvSpPr/>
            <p:nvPr/>
          </p:nvSpPr>
          <p:spPr>
            <a:xfrm>
              <a:off x="3547974" y="2777423"/>
              <a:ext cx="72392" cy="9691"/>
            </a:xfrm>
            <a:custGeom>
              <a:avLst/>
              <a:gdLst/>
              <a:ahLst/>
              <a:cxnLst/>
              <a:rect l="l" t="t" r="r" b="b"/>
              <a:pathLst>
                <a:path w="2144" h="287" extrusionOk="0">
                  <a:moveTo>
                    <a:pt x="143" y="1"/>
                  </a:moveTo>
                  <a:cubicBezTo>
                    <a:pt x="48" y="1"/>
                    <a:pt x="0" y="72"/>
                    <a:pt x="0" y="144"/>
                  </a:cubicBezTo>
                  <a:cubicBezTo>
                    <a:pt x="0" y="239"/>
                    <a:pt x="48" y="287"/>
                    <a:pt x="143" y="287"/>
                  </a:cubicBezTo>
                  <a:lnTo>
                    <a:pt x="1977" y="287"/>
                  </a:lnTo>
                  <a:cubicBezTo>
                    <a:pt x="2072" y="287"/>
                    <a:pt x="2143" y="239"/>
                    <a:pt x="2143" y="144"/>
                  </a:cubicBezTo>
                  <a:cubicBezTo>
                    <a:pt x="2143" y="72"/>
                    <a:pt x="2072" y="1"/>
                    <a:pt x="19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0" name="Google Shape;260;p28"/>
            <p:cNvSpPr/>
            <p:nvPr/>
          </p:nvSpPr>
          <p:spPr>
            <a:xfrm>
              <a:off x="3547974" y="2798323"/>
              <a:ext cx="72392" cy="9691"/>
            </a:xfrm>
            <a:custGeom>
              <a:avLst/>
              <a:gdLst/>
              <a:ahLst/>
              <a:cxnLst/>
              <a:rect l="l" t="t" r="r" b="b"/>
              <a:pathLst>
                <a:path w="2144" h="287" extrusionOk="0">
                  <a:moveTo>
                    <a:pt x="143" y="1"/>
                  </a:moveTo>
                  <a:cubicBezTo>
                    <a:pt x="48" y="1"/>
                    <a:pt x="0" y="72"/>
                    <a:pt x="0" y="144"/>
                  </a:cubicBezTo>
                  <a:cubicBezTo>
                    <a:pt x="0" y="239"/>
                    <a:pt x="48" y="287"/>
                    <a:pt x="143" y="287"/>
                  </a:cubicBezTo>
                  <a:lnTo>
                    <a:pt x="1977" y="287"/>
                  </a:lnTo>
                  <a:cubicBezTo>
                    <a:pt x="2072" y="287"/>
                    <a:pt x="2143" y="239"/>
                    <a:pt x="2143" y="144"/>
                  </a:cubicBezTo>
                  <a:cubicBezTo>
                    <a:pt x="2143" y="72"/>
                    <a:pt x="2072" y="1"/>
                    <a:pt x="19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1" name="Google Shape;261;p28"/>
            <p:cNvSpPr/>
            <p:nvPr/>
          </p:nvSpPr>
          <p:spPr>
            <a:xfrm>
              <a:off x="3443438" y="2583645"/>
              <a:ext cx="221161" cy="332923"/>
            </a:xfrm>
            <a:custGeom>
              <a:avLst/>
              <a:gdLst/>
              <a:ahLst/>
              <a:cxnLst/>
              <a:rect l="l" t="t" r="r" b="b"/>
              <a:pathLst>
                <a:path w="6550" h="9860" extrusionOk="0">
                  <a:moveTo>
                    <a:pt x="1953" y="1"/>
                  </a:moveTo>
                  <a:cubicBezTo>
                    <a:pt x="1762" y="1"/>
                    <a:pt x="1620" y="143"/>
                    <a:pt x="1620" y="334"/>
                  </a:cubicBezTo>
                  <a:lnTo>
                    <a:pt x="1620" y="1048"/>
                  </a:lnTo>
                  <a:cubicBezTo>
                    <a:pt x="1620" y="1239"/>
                    <a:pt x="1762" y="1382"/>
                    <a:pt x="1953" y="1382"/>
                  </a:cubicBezTo>
                  <a:lnTo>
                    <a:pt x="2072" y="1382"/>
                  </a:lnTo>
                  <a:lnTo>
                    <a:pt x="2072" y="1929"/>
                  </a:lnTo>
                  <a:cubicBezTo>
                    <a:pt x="2072" y="2096"/>
                    <a:pt x="1977" y="2239"/>
                    <a:pt x="1810" y="2311"/>
                  </a:cubicBezTo>
                  <a:lnTo>
                    <a:pt x="405" y="2834"/>
                  </a:lnTo>
                  <a:cubicBezTo>
                    <a:pt x="167" y="2906"/>
                    <a:pt x="0" y="3144"/>
                    <a:pt x="0" y="3406"/>
                  </a:cubicBezTo>
                  <a:lnTo>
                    <a:pt x="0" y="8336"/>
                  </a:lnTo>
                  <a:cubicBezTo>
                    <a:pt x="0" y="8598"/>
                    <a:pt x="72" y="8883"/>
                    <a:pt x="214" y="9121"/>
                  </a:cubicBezTo>
                  <a:cubicBezTo>
                    <a:pt x="245" y="9168"/>
                    <a:pt x="296" y="9194"/>
                    <a:pt x="347" y="9194"/>
                  </a:cubicBezTo>
                  <a:cubicBezTo>
                    <a:pt x="375" y="9194"/>
                    <a:pt x="403" y="9186"/>
                    <a:pt x="429" y="9169"/>
                  </a:cubicBezTo>
                  <a:cubicBezTo>
                    <a:pt x="500" y="9121"/>
                    <a:pt x="524" y="9026"/>
                    <a:pt x="476" y="8979"/>
                  </a:cubicBezTo>
                  <a:cubicBezTo>
                    <a:pt x="357" y="8764"/>
                    <a:pt x="286" y="8550"/>
                    <a:pt x="286" y="8336"/>
                  </a:cubicBezTo>
                  <a:lnTo>
                    <a:pt x="286" y="3406"/>
                  </a:lnTo>
                  <a:cubicBezTo>
                    <a:pt x="286" y="3263"/>
                    <a:pt x="381" y="3144"/>
                    <a:pt x="524" y="3096"/>
                  </a:cubicBezTo>
                  <a:lnTo>
                    <a:pt x="1905" y="2572"/>
                  </a:lnTo>
                  <a:cubicBezTo>
                    <a:pt x="2191" y="2477"/>
                    <a:pt x="2358" y="2215"/>
                    <a:pt x="2358" y="1929"/>
                  </a:cubicBezTo>
                  <a:lnTo>
                    <a:pt x="2358" y="1382"/>
                  </a:lnTo>
                  <a:lnTo>
                    <a:pt x="4191" y="1382"/>
                  </a:lnTo>
                  <a:lnTo>
                    <a:pt x="4191" y="1929"/>
                  </a:lnTo>
                  <a:cubicBezTo>
                    <a:pt x="4191" y="2215"/>
                    <a:pt x="4382" y="2477"/>
                    <a:pt x="4644" y="2572"/>
                  </a:cubicBezTo>
                  <a:lnTo>
                    <a:pt x="6049" y="3096"/>
                  </a:lnTo>
                  <a:cubicBezTo>
                    <a:pt x="6168" y="3144"/>
                    <a:pt x="6263" y="3263"/>
                    <a:pt x="6263" y="3406"/>
                  </a:cubicBezTo>
                  <a:lnTo>
                    <a:pt x="6263" y="8336"/>
                  </a:lnTo>
                  <a:cubicBezTo>
                    <a:pt x="6263" y="9002"/>
                    <a:pt x="5692" y="9574"/>
                    <a:pt x="5025" y="9574"/>
                  </a:cubicBezTo>
                  <a:lnTo>
                    <a:pt x="1548" y="9574"/>
                  </a:lnTo>
                  <a:cubicBezTo>
                    <a:pt x="1286" y="9574"/>
                    <a:pt x="1024" y="9479"/>
                    <a:pt x="810" y="9336"/>
                  </a:cubicBezTo>
                  <a:cubicBezTo>
                    <a:pt x="783" y="9318"/>
                    <a:pt x="755" y="9310"/>
                    <a:pt x="729" y="9310"/>
                  </a:cubicBezTo>
                  <a:cubicBezTo>
                    <a:pt x="687" y="9310"/>
                    <a:pt x="649" y="9330"/>
                    <a:pt x="619" y="9360"/>
                  </a:cubicBezTo>
                  <a:cubicBezTo>
                    <a:pt x="572" y="9431"/>
                    <a:pt x="572" y="9526"/>
                    <a:pt x="643" y="9574"/>
                  </a:cubicBezTo>
                  <a:cubicBezTo>
                    <a:pt x="905" y="9764"/>
                    <a:pt x="1215" y="9860"/>
                    <a:pt x="1548" y="9860"/>
                  </a:cubicBezTo>
                  <a:lnTo>
                    <a:pt x="5025" y="9860"/>
                  </a:lnTo>
                  <a:cubicBezTo>
                    <a:pt x="5858" y="9860"/>
                    <a:pt x="6549" y="9169"/>
                    <a:pt x="6549" y="8336"/>
                  </a:cubicBezTo>
                  <a:lnTo>
                    <a:pt x="6549" y="3406"/>
                  </a:lnTo>
                  <a:cubicBezTo>
                    <a:pt x="6549" y="3144"/>
                    <a:pt x="6382" y="2906"/>
                    <a:pt x="6144" y="2834"/>
                  </a:cubicBezTo>
                  <a:lnTo>
                    <a:pt x="4739" y="2311"/>
                  </a:lnTo>
                  <a:cubicBezTo>
                    <a:pt x="4573" y="2239"/>
                    <a:pt x="4477" y="2096"/>
                    <a:pt x="4477" y="1929"/>
                  </a:cubicBezTo>
                  <a:lnTo>
                    <a:pt x="4477" y="1382"/>
                  </a:lnTo>
                  <a:lnTo>
                    <a:pt x="4596" y="1382"/>
                  </a:lnTo>
                  <a:cubicBezTo>
                    <a:pt x="4787" y="1382"/>
                    <a:pt x="4930" y="1239"/>
                    <a:pt x="4930" y="1048"/>
                  </a:cubicBezTo>
                  <a:lnTo>
                    <a:pt x="4930" y="334"/>
                  </a:lnTo>
                  <a:cubicBezTo>
                    <a:pt x="4930" y="143"/>
                    <a:pt x="4787" y="1"/>
                    <a:pt x="4596" y="1"/>
                  </a:cubicBezTo>
                  <a:lnTo>
                    <a:pt x="4049" y="1"/>
                  </a:lnTo>
                  <a:cubicBezTo>
                    <a:pt x="3977" y="1"/>
                    <a:pt x="3906" y="72"/>
                    <a:pt x="3906" y="143"/>
                  </a:cubicBezTo>
                  <a:cubicBezTo>
                    <a:pt x="3906" y="215"/>
                    <a:pt x="3977" y="286"/>
                    <a:pt x="4049" y="286"/>
                  </a:cubicBezTo>
                  <a:lnTo>
                    <a:pt x="4596" y="286"/>
                  </a:lnTo>
                  <a:cubicBezTo>
                    <a:pt x="4620" y="286"/>
                    <a:pt x="4644" y="310"/>
                    <a:pt x="4644" y="334"/>
                  </a:cubicBezTo>
                  <a:lnTo>
                    <a:pt x="4644" y="1048"/>
                  </a:lnTo>
                  <a:cubicBezTo>
                    <a:pt x="4644" y="1072"/>
                    <a:pt x="4620" y="1096"/>
                    <a:pt x="4596" y="1096"/>
                  </a:cubicBezTo>
                  <a:lnTo>
                    <a:pt x="1953" y="1096"/>
                  </a:lnTo>
                  <a:cubicBezTo>
                    <a:pt x="1929" y="1096"/>
                    <a:pt x="1905" y="1072"/>
                    <a:pt x="1905" y="1048"/>
                  </a:cubicBezTo>
                  <a:lnTo>
                    <a:pt x="1905" y="334"/>
                  </a:lnTo>
                  <a:cubicBezTo>
                    <a:pt x="1905" y="310"/>
                    <a:pt x="1929" y="286"/>
                    <a:pt x="1953" y="286"/>
                  </a:cubicBezTo>
                  <a:lnTo>
                    <a:pt x="3501" y="286"/>
                  </a:lnTo>
                  <a:cubicBezTo>
                    <a:pt x="3572" y="286"/>
                    <a:pt x="3644" y="215"/>
                    <a:pt x="3644" y="143"/>
                  </a:cubicBezTo>
                  <a:cubicBezTo>
                    <a:pt x="3644" y="72"/>
                    <a:pt x="3572" y="1"/>
                    <a:pt x="35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2" name="Google Shape;262;p28"/>
            <p:cNvSpPr/>
            <p:nvPr/>
          </p:nvSpPr>
          <p:spPr>
            <a:xfrm>
              <a:off x="3465925" y="2712290"/>
              <a:ext cx="176152" cy="146405"/>
            </a:xfrm>
            <a:custGeom>
              <a:avLst/>
              <a:gdLst/>
              <a:ahLst/>
              <a:cxnLst/>
              <a:rect l="l" t="t" r="r" b="b"/>
              <a:pathLst>
                <a:path w="5217" h="4336" extrusionOk="0">
                  <a:moveTo>
                    <a:pt x="1692" y="3430"/>
                  </a:moveTo>
                  <a:cubicBezTo>
                    <a:pt x="1787" y="3430"/>
                    <a:pt x="1882" y="3478"/>
                    <a:pt x="1930" y="3549"/>
                  </a:cubicBezTo>
                  <a:lnTo>
                    <a:pt x="2216" y="4049"/>
                  </a:lnTo>
                  <a:lnTo>
                    <a:pt x="287" y="4049"/>
                  </a:lnTo>
                  <a:lnTo>
                    <a:pt x="287" y="3430"/>
                  </a:lnTo>
                  <a:close/>
                  <a:moveTo>
                    <a:pt x="191" y="1"/>
                  </a:moveTo>
                  <a:cubicBezTo>
                    <a:pt x="96" y="1"/>
                    <a:pt x="1" y="96"/>
                    <a:pt x="1" y="215"/>
                  </a:cubicBezTo>
                  <a:lnTo>
                    <a:pt x="1" y="4121"/>
                  </a:lnTo>
                  <a:cubicBezTo>
                    <a:pt x="1" y="4240"/>
                    <a:pt x="96" y="4335"/>
                    <a:pt x="191" y="4335"/>
                  </a:cubicBezTo>
                  <a:lnTo>
                    <a:pt x="5002" y="4335"/>
                  </a:lnTo>
                  <a:cubicBezTo>
                    <a:pt x="5121" y="4335"/>
                    <a:pt x="5216" y="4240"/>
                    <a:pt x="5216" y="4121"/>
                  </a:cubicBezTo>
                  <a:lnTo>
                    <a:pt x="5216" y="1620"/>
                  </a:lnTo>
                  <a:cubicBezTo>
                    <a:pt x="5216" y="1549"/>
                    <a:pt x="5145" y="1477"/>
                    <a:pt x="5073" y="1477"/>
                  </a:cubicBezTo>
                  <a:cubicBezTo>
                    <a:pt x="5002" y="1477"/>
                    <a:pt x="4931" y="1549"/>
                    <a:pt x="4931" y="1620"/>
                  </a:cubicBezTo>
                  <a:lnTo>
                    <a:pt x="4931" y="4049"/>
                  </a:lnTo>
                  <a:lnTo>
                    <a:pt x="2549" y="4049"/>
                  </a:lnTo>
                  <a:lnTo>
                    <a:pt x="2192" y="3406"/>
                  </a:lnTo>
                  <a:cubicBezTo>
                    <a:pt x="2073" y="3240"/>
                    <a:pt x="1906" y="3144"/>
                    <a:pt x="1692" y="3144"/>
                  </a:cubicBezTo>
                  <a:lnTo>
                    <a:pt x="287" y="3144"/>
                  </a:lnTo>
                  <a:lnTo>
                    <a:pt x="287" y="310"/>
                  </a:lnTo>
                  <a:lnTo>
                    <a:pt x="4931" y="310"/>
                  </a:lnTo>
                  <a:lnTo>
                    <a:pt x="4931" y="1072"/>
                  </a:lnTo>
                  <a:cubicBezTo>
                    <a:pt x="4931" y="1144"/>
                    <a:pt x="5002" y="1215"/>
                    <a:pt x="5073" y="1215"/>
                  </a:cubicBezTo>
                  <a:cubicBezTo>
                    <a:pt x="5145" y="1215"/>
                    <a:pt x="5216" y="1144"/>
                    <a:pt x="5216" y="1072"/>
                  </a:cubicBezTo>
                  <a:lnTo>
                    <a:pt x="5216" y="215"/>
                  </a:lnTo>
                  <a:cubicBezTo>
                    <a:pt x="5216" y="96"/>
                    <a:pt x="5121" y="1"/>
                    <a:pt x="50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63" name="Google Shape;263;p28"/>
          <p:cNvGrpSpPr/>
          <p:nvPr/>
        </p:nvGrpSpPr>
        <p:grpSpPr>
          <a:xfrm>
            <a:off x="7658946" y="1961994"/>
            <a:ext cx="355556" cy="548624"/>
            <a:chOff x="4143791" y="2583645"/>
            <a:chExt cx="213125" cy="332923"/>
          </a:xfrm>
        </p:grpSpPr>
        <p:sp>
          <p:nvSpPr>
            <p:cNvPr id="264" name="Google Shape;264;p28"/>
            <p:cNvSpPr/>
            <p:nvPr/>
          </p:nvSpPr>
          <p:spPr>
            <a:xfrm>
              <a:off x="4245120" y="2616600"/>
              <a:ext cx="9657" cy="267014"/>
            </a:xfrm>
            <a:custGeom>
              <a:avLst/>
              <a:gdLst/>
              <a:ahLst/>
              <a:cxnLst/>
              <a:rect l="l" t="t" r="r" b="b"/>
              <a:pathLst>
                <a:path w="286" h="7908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lnTo>
                    <a:pt x="0" y="7741"/>
                  </a:lnTo>
                  <a:cubicBezTo>
                    <a:pt x="0" y="7836"/>
                    <a:pt x="72" y="7907"/>
                    <a:pt x="143" y="7907"/>
                  </a:cubicBezTo>
                  <a:cubicBezTo>
                    <a:pt x="238" y="7907"/>
                    <a:pt x="286" y="7836"/>
                    <a:pt x="286" y="7741"/>
                  </a:cubicBezTo>
                  <a:lnTo>
                    <a:pt x="286" y="144"/>
                  </a:lnTo>
                  <a:cubicBezTo>
                    <a:pt x="286" y="72"/>
                    <a:pt x="238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5" name="Google Shape;265;p28"/>
            <p:cNvSpPr/>
            <p:nvPr/>
          </p:nvSpPr>
          <p:spPr>
            <a:xfrm>
              <a:off x="4143791" y="2583645"/>
              <a:ext cx="213125" cy="332923"/>
            </a:xfrm>
            <a:custGeom>
              <a:avLst/>
              <a:gdLst/>
              <a:ahLst/>
              <a:cxnLst/>
              <a:rect l="l" t="t" r="r" b="b"/>
              <a:pathLst>
                <a:path w="6312" h="9860" extrusionOk="0">
                  <a:moveTo>
                    <a:pt x="501" y="1"/>
                  </a:moveTo>
                  <a:cubicBezTo>
                    <a:pt x="215" y="1"/>
                    <a:pt x="1" y="215"/>
                    <a:pt x="1" y="501"/>
                  </a:cubicBezTo>
                  <a:lnTo>
                    <a:pt x="1" y="9360"/>
                  </a:lnTo>
                  <a:cubicBezTo>
                    <a:pt x="1" y="9622"/>
                    <a:pt x="215" y="9860"/>
                    <a:pt x="501" y="9860"/>
                  </a:cubicBezTo>
                  <a:lnTo>
                    <a:pt x="5787" y="9860"/>
                  </a:lnTo>
                  <a:cubicBezTo>
                    <a:pt x="6073" y="9860"/>
                    <a:pt x="6311" y="9645"/>
                    <a:pt x="6311" y="9360"/>
                  </a:cubicBezTo>
                  <a:lnTo>
                    <a:pt x="6311" y="501"/>
                  </a:lnTo>
                  <a:cubicBezTo>
                    <a:pt x="6311" y="215"/>
                    <a:pt x="6073" y="1"/>
                    <a:pt x="5787" y="1"/>
                  </a:cubicBezTo>
                  <a:lnTo>
                    <a:pt x="5264" y="1"/>
                  </a:lnTo>
                  <a:cubicBezTo>
                    <a:pt x="5192" y="1"/>
                    <a:pt x="5121" y="72"/>
                    <a:pt x="5121" y="143"/>
                  </a:cubicBezTo>
                  <a:cubicBezTo>
                    <a:pt x="5121" y="215"/>
                    <a:pt x="5192" y="286"/>
                    <a:pt x="5264" y="286"/>
                  </a:cubicBezTo>
                  <a:lnTo>
                    <a:pt x="5787" y="286"/>
                  </a:lnTo>
                  <a:cubicBezTo>
                    <a:pt x="5907" y="286"/>
                    <a:pt x="6002" y="382"/>
                    <a:pt x="6002" y="501"/>
                  </a:cubicBezTo>
                  <a:lnTo>
                    <a:pt x="6002" y="9360"/>
                  </a:lnTo>
                  <a:cubicBezTo>
                    <a:pt x="6002" y="9479"/>
                    <a:pt x="5907" y="9574"/>
                    <a:pt x="5787" y="9574"/>
                  </a:cubicBezTo>
                  <a:lnTo>
                    <a:pt x="2334" y="9574"/>
                  </a:lnTo>
                  <a:lnTo>
                    <a:pt x="2072" y="9098"/>
                  </a:lnTo>
                  <a:cubicBezTo>
                    <a:pt x="2001" y="9002"/>
                    <a:pt x="1882" y="8931"/>
                    <a:pt x="1739" y="8931"/>
                  </a:cubicBezTo>
                  <a:lnTo>
                    <a:pt x="1334" y="8931"/>
                  </a:lnTo>
                  <a:cubicBezTo>
                    <a:pt x="1263" y="8931"/>
                    <a:pt x="1191" y="8979"/>
                    <a:pt x="1191" y="9074"/>
                  </a:cubicBezTo>
                  <a:cubicBezTo>
                    <a:pt x="1191" y="9145"/>
                    <a:pt x="1263" y="9217"/>
                    <a:pt x="1334" y="9217"/>
                  </a:cubicBezTo>
                  <a:lnTo>
                    <a:pt x="1739" y="9217"/>
                  </a:lnTo>
                  <a:cubicBezTo>
                    <a:pt x="1787" y="9217"/>
                    <a:pt x="1810" y="9217"/>
                    <a:pt x="1810" y="9264"/>
                  </a:cubicBezTo>
                  <a:lnTo>
                    <a:pt x="2001" y="9574"/>
                  </a:lnTo>
                  <a:lnTo>
                    <a:pt x="501" y="9574"/>
                  </a:lnTo>
                  <a:cubicBezTo>
                    <a:pt x="382" y="9574"/>
                    <a:pt x="286" y="9479"/>
                    <a:pt x="286" y="9360"/>
                  </a:cubicBezTo>
                  <a:lnTo>
                    <a:pt x="286" y="9217"/>
                  </a:lnTo>
                  <a:lnTo>
                    <a:pt x="763" y="9217"/>
                  </a:lnTo>
                  <a:cubicBezTo>
                    <a:pt x="858" y="9217"/>
                    <a:pt x="929" y="9145"/>
                    <a:pt x="929" y="9074"/>
                  </a:cubicBezTo>
                  <a:cubicBezTo>
                    <a:pt x="929" y="8979"/>
                    <a:pt x="858" y="8931"/>
                    <a:pt x="763" y="8931"/>
                  </a:cubicBezTo>
                  <a:lnTo>
                    <a:pt x="286" y="8931"/>
                  </a:lnTo>
                  <a:lnTo>
                    <a:pt x="286" y="501"/>
                  </a:lnTo>
                  <a:cubicBezTo>
                    <a:pt x="286" y="382"/>
                    <a:pt x="382" y="286"/>
                    <a:pt x="501" y="286"/>
                  </a:cubicBezTo>
                  <a:lnTo>
                    <a:pt x="4716" y="286"/>
                  </a:lnTo>
                  <a:cubicBezTo>
                    <a:pt x="4787" y="286"/>
                    <a:pt x="4859" y="215"/>
                    <a:pt x="4859" y="143"/>
                  </a:cubicBezTo>
                  <a:cubicBezTo>
                    <a:pt x="4859" y="72"/>
                    <a:pt x="4787" y="1"/>
                    <a:pt x="47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6" name="Google Shape;266;p28"/>
            <p:cNvSpPr/>
            <p:nvPr/>
          </p:nvSpPr>
          <p:spPr>
            <a:xfrm>
              <a:off x="4168710" y="2620618"/>
              <a:ext cx="64356" cy="40248"/>
            </a:xfrm>
            <a:custGeom>
              <a:avLst/>
              <a:gdLst/>
              <a:ahLst/>
              <a:cxnLst/>
              <a:rect l="l" t="t" r="r" b="b"/>
              <a:pathLst>
                <a:path w="1906" h="1192" extrusionOk="0">
                  <a:moveTo>
                    <a:pt x="810" y="287"/>
                  </a:moveTo>
                  <a:lnTo>
                    <a:pt x="810" y="906"/>
                  </a:lnTo>
                  <a:lnTo>
                    <a:pt x="596" y="906"/>
                  </a:lnTo>
                  <a:cubicBezTo>
                    <a:pt x="429" y="906"/>
                    <a:pt x="287" y="763"/>
                    <a:pt x="287" y="596"/>
                  </a:cubicBezTo>
                  <a:cubicBezTo>
                    <a:pt x="287" y="430"/>
                    <a:pt x="406" y="287"/>
                    <a:pt x="596" y="287"/>
                  </a:cubicBezTo>
                  <a:close/>
                  <a:moveTo>
                    <a:pt x="1311" y="287"/>
                  </a:moveTo>
                  <a:cubicBezTo>
                    <a:pt x="1477" y="287"/>
                    <a:pt x="1620" y="430"/>
                    <a:pt x="1620" y="596"/>
                  </a:cubicBezTo>
                  <a:cubicBezTo>
                    <a:pt x="1620" y="763"/>
                    <a:pt x="1477" y="906"/>
                    <a:pt x="1311" y="906"/>
                  </a:cubicBezTo>
                  <a:lnTo>
                    <a:pt x="1096" y="906"/>
                  </a:lnTo>
                  <a:lnTo>
                    <a:pt x="1096" y="287"/>
                  </a:lnTo>
                  <a:close/>
                  <a:moveTo>
                    <a:pt x="596" y="1"/>
                  </a:moveTo>
                  <a:cubicBezTo>
                    <a:pt x="263" y="1"/>
                    <a:pt x="1" y="263"/>
                    <a:pt x="1" y="596"/>
                  </a:cubicBezTo>
                  <a:cubicBezTo>
                    <a:pt x="1" y="930"/>
                    <a:pt x="263" y="1192"/>
                    <a:pt x="596" y="1192"/>
                  </a:cubicBezTo>
                  <a:lnTo>
                    <a:pt x="1311" y="1192"/>
                  </a:lnTo>
                  <a:cubicBezTo>
                    <a:pt x="1644" y="1192"/>
                    <a:pt x="1906" y="930"/>
                    <a:pt x="1906" y="596"/>
                  </a:cubicBezTo>
                  <a:cubicBezTo>
                    <a:pt x="1906" y="263"/>
                    <a:pt x="1644" y="1"/>
                    <a:pt x="1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7" name="Google Shape;267;p28"/>
            <p:cNvSpPr/>
            <p:nvPr/>
          </p:nvSpPr>
          <p:spPr>
            <a:xfrm>
              <a:off x="4168710" y="2685751"/>
              <a:ext cx="64356" cy="40248"/>
            </a:xfrm>
            <a:custGeom>
              <a:avLst/>
              <a:gdLst/>
              <a:ahLst/>
              <a:cxnLst/>
              <a:rect l="l" t="t" r="r" b="b"/>
              <a:pathLst>
                <a:path w="1906" h="1192" extrusionOk="0">
                  <a:moveTo>
                    <a:pt x="810" y="287"/>
                  </a:moveTo>
                  <a:lnTo>
                    <a:pt x="810" y="906"/>
                  </a:lnTo>
                  <a:lnTo>
                    <a:pt x="596" y="906"/>
                  </a:lnTo>
                  <a:cubicBezTo>
                    <a:pt x="429" y="906"/>
                    <a:pt x="287" y="763"/>
                    <a:pt x="287" y="596"/>
                  </a:cubicBezTo>
                  <a:cubicBezTo>
                    <a:pt x="287" y="430"/>
                    <a:pt x="406" y="287"/>
                    <a:pt x="596" y="287"/>
                  </a:cubicBezTo>
                  <a:close/>
                  <a:moveTo>
                    <a:pt x="1311" y="287"/>
                  </a:moveTo>
                  <a:cubicBezTo>
                    <a:pt x="1477" y="287"/>
                    <a:pt x="1620" y="430"/>
                    <a:pt x="1620" y="596"/>
                  </a:cubicBezTo>
                  <a:cubicBezTo>
                    <a:pt x="1620" y="763"/>
                    <a:pt x="1477" y="906"/>
                    <a:pt x="1311" y="906"/>
                  </a:cubicBezTo>
                  <a:lnTo>
                    <a:pt x="1096" y="906"/>
                  </a:lnTo>
                  <a:lnTo>
                    <a:pt x="1096" y="287"/>
                  </a:lnTo>
                  <a:close/>
                  <a:moveTo>
                    <a:pt x="596" y="1"/>
                  </a:moveTo>
                  <a:cubicBezTo>
                    <a:pt x="263" y="1"/>
                    <a:pt x="1" y="263"/>
                    <a:pt x="1" y="596"/>
                  </a:cubicBezTo>
                  <a:cubicBezTo>
                    <a:pt x="1" y="930"/>
                    <a:pt x="263" y="1192"/>
                    <a:pt x="596" y="1192"/>
                  </a:cubicBezTo>
                  <a:lnTo>
                    <a:pt x="1311" y="1192"/>
                  </a:lnTo>
                  <a:cubicBezTo>
                    <a:pt x="1644" y="1192"/>
                    <a:pt x="1906" y="930"/>
                    <a:pt x="1906" y="596"/>
                  </a:cubicBezTo>
                  <a:cubicBezTo>
                    <a:pt x="1906" y="263"/>
                    <a:pt x="1644" y="1"/>
                    <a:pt x="1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8" name="Google Shape;268;p28"/>
            <p:cNvSpPr/>
            <p:nvPr/>
          </p:nvSpPr>
          <p:spPr>
            <a:xfrm>
              <a:off x="4168710" y="2750883"/>
              <a:ext cx="64356" cy="40248"/>
            </a:xfrm>
            <a:custGeom>
              <a:avLst/>
              <a:gdLst/>
              <a:ahLst/>
              <a:cxnLst/>
              <a:rect l="l" t="t" r="r" b="b"/>
              <a:pathLst>
                <a:path w="1906" h="1192" extrusionOk="0">
                  <a:moveTo>
                    <a:pt x="810" y="287"/>
                  </a:moveTo>
                  <a:lnTo>
                    <a:pt x="810" y="906"/>
                  </a:lnTo>
                  <a:lnTo>
                    <a:pt x="596" y="906"/>
                  </a:lnTo>
                  <a:cubicBezTo>
                    <a:pt x="429" y="906"/>
                    <a:pt x="287" y="763"/>
                    <a:pt x="287" y="596"/>
                  </a:cubicBezTo>
                  <a:cubicBezTo>
                    <a:pt x="287" y="430"/>
                    <a:pt x="406" y="287"/>
                    <a:pt x="596" y="287"/>
                  </a:cubicBezTo>
                  <a:close/>
                  <a:moveTo>
                    <a:pt x="1311" y="287"/>
                  </a:moveTo>
                  <a:cubicBezTo>
                    <a:pt x="1477" y="287"/>
                    <a:pt x="1620" y="430"/>
                    <a:pt x="1620" y="596"/>
                  </a:cubicBezTo>
                  <a:cubicBezTo>
                    <a:pt x="1620" y="763"/>
                    <a:pt x="1477" y="906"/>
                    <a:pt x="1311" y="906"/>
                  </a:cubicBezTo>
                  <a:lnTo>
                    <a:pt x="1096" y="906"/>
                  </a:lnTo>
                  <a:lnTo>
                    <a:pt x="1096" y="287"/>
                  </a:lnTo>
                  <a:close/>
                  <a:moveTo>
                    <a:pt x="596" y="1"/>
                  </a:moveTo>
                  <a:cubicBezTo>
                    <a:pt x="263" y="1"/>
                    <a:pt x="1" y="263"/>
                    <a:pt x="1" y="596"/>
                  </a:cubicBezTo>
                  <a:cubicBezTo>
                    <a:pt x="1" y="930"/>
                    <a:pt x="263" y="1192"/>
                    <a:pt x="596" y="1192"/>
                  </a:cubicBezTo>
                  <a:lnTo>
                    <a:pt x="1311" y="1192"/>
                  </a:lnTo>
                  <a:cubicBezTo>
                    <a:pt x="1644" y="1192"/>
                    <a:pt x="1906" y="930"/>
                    <a:pt x="1906" y="596"/>
                  </a:cubicBezTo>
                  <a:cubicBezTo>
                    <a:pt x="1906" y="263"/>
                    <a:pt x="1644" y="1"/>
                    <a:pt x="1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69" name="Google Shape;269;p28"/>
            <p:cNvSpPr/>
            <p:nvPr/>
          </p:nvSpPr>
          <p:spPr>
            <a:xfrm>
              <a:off x="4168710" y="2816016"/>
              <a:ext cx="64356" cy="40248"/>
            </a:xfrm>
            <a:custGeom>
              <a:avLst/>
              <a:gdLst/>
              <a:ahLst/>
              <a:cxnLst/>
              <a:rect l="l" t="t" r="r" b="b"/>
              <a:pathLst>
                <a:path w="1906" h="1192" extrusionOk="0">
                  <a:moveTo>
                    <a:pt x="810" y="287"/>
                  </a:moveTo>
                  <a:lnTo>
                    <a:pt x="810" y="906"/>
                  </a:lnTo>
                  <a:lnTo>
                    <a:pt x="596" y="906"/>
                  </a:lnTo>
                  <a:cubicBezTo>
                    <a:pt x="429" y="906"/>
                    <a:pt x="287" y="763"/>
                    <a:pt x="287" y="596"/>
                  </a:cubicBezTo>
                  <a:cubicBezTo>
                    <a:pt x="287" y="430"/>
                    <a:pt x="406" y="287"/>
                    <a:pt x="596" y="287"/>
                  </a:cubicBezTo>
                  <a:close/>
                  <a:moveTo>
                    <a:pt x="1311" y="287"/>
                  </a:moveTo>
                  <a:cubicBezTo>
                    <a:pt x="1477" y="287"/>
                    <a:pt x="1620" y="430"/>
                    <a:pt x="1620" y="596"/>
                  </a:cubicBezTo>
                  <a:cubicBezTo>
                    <a:pt x="1620" y="763"/>
                    <a:pt x="1477" y="906"/>
                    <a:pt x="1311" y="906"/>
                  </a:cubicBezTo>
                  <a:lnTo>
                    <a:pt x="1096" y="906"/>
                  </a:lnTo>
                  <a:lnTo>
                    <a:pt x="1096" y="287"/>
                  </a:lnTo>
                  <a:close/>
                  <a:moveTo>
                    <a:pt x="596" y="1"/>
                  </a:moveTo>
                  <a:cubicBezTo>
                    <a:pt x="263" y="1"/>
                    <a:pt x="1" y="263"/>
                    <a:pt x="1" y="596"/>
                  </a:cubicBezTo>
                  <a:cubicBezTo>
                    <a:pt x="1" y="930"/>
                    <a:pt x="263" y="1192"/>
                    <a:pt x="596" y="1192"/>
                  </a:cubicBezTo>
                  <a:lnTo>
                    <a:pt x="1311" y="1192"/>
                  </a:lnTo>
                  <a:cubicBezTo>
                    <a:pt x="1644" y="1192"/>
                    <a:pt x="1906" y="930"/>
                    <a:pt x="1906" y="596"/>
                  </a:cubicBezTo>
                  <a:cubicBezTo>
                    <a:pt x="1906" y="263"/>
                    <a:pt x="1644" y="1"/>
                    <a:pt x="1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0" name="Google Shape;270;p28"/>
            <p:cNvSpPr/>
            <p:nvPr/>
          </p:nvSpPr>
          <p:spPr>
            <a:xfrm>
              <a:off x="4266831" y="2620618"/>
              <a:ext cx="65166" cy="40248"/>
            </a:xfrm>
            <a:custGeom>
              <a:avLst/>
              <a:gdLst/>
              <a:ahLst/>
              <a:cxnLst/>
              <a:rect l="l" t="t" r="r" b="b"/>
              <a:pathLst>
                <a:path w="1930" h="1192" extrusionOk="0">
                  <a:moveTo>
                    <a:pt x="810" y="287"/>
                  </a:moveTo>
                  <a:lnTo>
                    <a:pt x="810" y="906"/>
                  </a:lnTo>
                  <a:lnTo>
                    <a:pt x="596" y="906"/>
                  </a:lnTo>
                  <a:cubicBezTo>
                    <a:pt x="429" y="906"/>
                    <a:pt x="286" y="763"/>
                    <a:pt x="286" y="596"/>
                  </a:cubicBezTo>
                  <a:cubicBezTo>
                    <a:pt x="286" y="430"/>
                    <a:pt x="429" y="287"/>
                    <a:pt x="596" y="287"/>
                  </a:cubicBezTo>
                  <a:close/>
                  <a:moveTo>
                    <a:pt x="1334" y="287"/>
                  </a:moveTo>
                  <a:cubicBezTo>
                    <a:pt x="1500" y="287"/>
                    <a:pt x="1643" y="430"/>
                    <a:pt x="1643" y="596"/>
                  </a:cubicBezTo>
                  <a:cubicBezTo>
                    <a:pt x="1643" y="763"/>
                    <a:pt x="1500" y="906"/>
                    <a:pt x="1334" y="906"/>
                  </a:cubicBezTo>
                  <a:lnTo>
                    <a:pt x="1119" y="906"/>
                  </a:lnTo>
                  <a:lnTo>
                    <a:pt x="1119" y="287"/>
                  </a:lnTo>
                  <a:close/>
                  <a:moveTo>
                    <a:pt x="596" y="1"/>
                  </a:moveTo>
                  <a:cubicBezTo>
                    <a:pt x="286" y="1"/>
                    <a:pt x="0" y="263"/>
                    <a:pt x="0" y="596"/>
                  </a:cubicBezTo>
                  <a:cubicBezTo>
                    <a:pt x="0" y="930"/>
                    <a:pt x="286" y="1192"/>
                    <a:pt x="596" y="1192"/>
                  </a:cubicBezTo>
                  <a:lnTo>
                    <a:pt x="1334" y="1192"/>
                  </a:lnTo>
                  <a:cubicBezTo>
                    <a:pt x="1667" y="1192"/>
                    <a:pt x="1929" y="930"/>
                    <a:pt x="1929" y="596"/>
                  </a:cubicBezTo>
                  <a:cubicBezTo>
                    <a:pt x="1929" y="263"/>
                    <a:pt x="1667" y="1"/>
                    <a:pt x="1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1" name="Google Shape;271;p28"/>
            <p:cNvSpPr/>
            <p:nvPr/>
          </p:nvSpPr>
          <p:spPr>
            <a:xfrm>
              <a:off x="4266831" y="2685751"/>
              <a:ext cx="65166" cy="40248"/>
            </a:xfrm>
            <a:custGeom>
              <a:avLst/>
              <a:gdLst/>
              <a:ahLst/>
              <a:cxnLst/>
              <a:rect l="l" t="t" r="r" b="b"/>
              <a:pathLst>
                <a:path w="1930" h="1192" extrusionOk="0">
                  <a:moveTo>
                    <a:pt x="810" y="287"/>
                  </a:moveTo>
                  <a:lnTo>
                    <a:pt x="810" y="906"/>
                  </a:lnTo>
                  <a:lnTo>
                    <a:pt x="596" y="906"/>
                  </a:lnTo>
                  <a:cubicBezTo>
                    <a:pt x="429" y="906"/>
                    <a:pt x="286" y="763"/>
                    <a:pt x="286" y="596"/>
                  </a:cubicBezTo>
                  <a:cubicBezTo>
                    <a:pt x="286" y="430"/>
                    <a:pt x="429" y="287"/>
                    <a:pt x="596" y="287"/>
                  </a:cubicBezTo>
                  <a:close/>
                  <a:moveTo>
                    <a:pt x="1334" y="287"/>
                  </a:moveTo>
                  <a:cubicBezTo>
                    <a:pt x="1500" y="287"/>
                    <a:pt x="1643" y="430"/>
                    <a:pt x="1643" y="596"/>
                  </a:cubicBezTo>
                  <a:cubicBezTo>
                    <a:pt x="1643" y="763"/>
                    <a:pt x="1500" y="906"/>
                    <a:pt x="1334" y="906"/>
                  </a:cubicBezTo>
                  <a:lnTo>
                    <a:pt x="1119" y="906"/>
                  </a:lnTo>
                  <a:lnTo>
                    <a:pt x="1119" y="287"/>
                  </a:lnTo>
                  <a:close/>
                  <a:moveTo>
                    <a:pt x="596" y="1"/>
                  </a:moveTo>
                  <a:cubicBezTo>
                    <a:pt x="286" y="1"/>
                    <a:pt x="0" y="263"/>
                    <a:pt x="0" y="596"/>
                  </a:cubicBezTo>
                  <a:cubicBezTo>
                    <a:pt x="0" y="930"/>
                    <a:pt x="286" y="1192"/>
                    <a:pt x="596" y="1192"/>
                  </a:cubicBezTo>
                  <a:lnTo>
                    <a:pt x="1334" y="1192"/>
                  </a:lnTo>
                  <a:cubicBezTo>
                    <a:pt x="1667" y="1192"/>
                    <a:pt x="1929" y="930"/>
                    <a:pt x="1929" y="596"/>
                  </a:cubicBezTo>
                  <a:cubicBezTo>
                    <a:pt x="1929" y="263"/>
                    <a:pt x="1667" y="1"/>
                    <a:pt x="1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2" name="Google Shape;272;p28"/>
            <p:cNvSpPr/>
            <p:nvPr/>
          </p:nvSpPr>
          <p:spPr>
            <a:xfrm>
              <a:off x="4266831" y="2750883"/>
              <a:ext cx="65166" cy="40248"/>
            </a:xfrm>
            <a:custGeom>
              <a:avLst/>
              <a:gdLst/>
              <a:ahLst/>
              <a:cxnLst/>
              <a:rect l="l" t="t" r="r" b="b"/>
              <a:pathLst>
                <a:path w="1930" h="1192" extrusionOk="0">
                  <a:moveTo>
                    <a:pt x="810" y="287"/>
                  </a:moveTo>
                  <a:lnTo>
                    <a:pt x="810" y="906"/>
                  </a:lnTo>
                  <a:lnTo>
                    <a:pt x="596" y="906"/>
                  </a:lnTo>
                  <a:cubicBezTo>
                    <a:pt x="429" y="906"/>
                    <a:pt x="286" y="763"/>
                    <a:pt x="286" y="596"/>
                  </a:cubicBezTo>
                  <a:cubicBezTo>
                    <a:pt x="286" y="430"/>
                    <a:pt x="429" y="287"/>
                    <a:pt x="596" y="287"/>
                  </a:cubicBezTo>
                  <a:close/>
                  <a:moveTo>
                    <a:pt x="1334" y="287"/>
                  </a:moveTo>
                  <a:cubicBezTo>
                    <a:pt x="1500" y="287"/>
                    <a:pt x="1643" y="430"/>
                    <a:pt x="1643" y="596"/>
                  </a:cubicBezTo>
                  <a:cubicBezTo>
                    <a:pt x="1643" y="763"/>
                    <a:pt x="1500" y="906"/>
                    <a:pt x="1334" y="906"/>
                  </a:cubicBezTo>
                  <a:lnTo>
                    <a:pt x="1119" y="906"/>
                  </a:lnTo>
                  <a:lnTo>
                    <a:pt x="1119" y="287"/>
                  </a:lnTo>
                  <a:close/>
                  <a:moveTo>
                    <a:pt x="596" y="1"/>
                  </a:moveTo>
                  <a:cubicBezTo>
                    <a:pt x="286" y="1"/>
                    <a:pt x="0" y="263"/>
                    <a:pt x="0" y="596"/>
                  </a:cubicBezTo>
                  <a:cubicBezTo>
                    <a:pt x="0" y="930"/>
                    <a:pt x="286" y="1192"/>
                    <a:pt x="596" y="1192"/>
                  </a:cubicBezTo>
                  <a:lnTo>
                    <a:pt x="1334" y="1192"/>
                  </a:lnTo>
                  <a:cubicBezTo>
                    <a:pt x="1667" y="1192"/>
                    <a:pt x="1929" y="930"/>
                    <a:pt x="1929" y="596"/>
                  </a:cubicBezTo>
                  <a:cubicBezTo>
                    <a:pt x="1929" y="263"/>
                    <a:pt x="1667" y="1"/>
                    <a:pt x="1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3" name="Google Shape;273;p28"/>
            <p:cNvSpPr/>
            <p:nvPr/>
          </p:nvSpPr>
          <p:spPr>
            <a:xfrm>
              <a:off x="4266831" y="2816016"/>
              <a:ext cx="65166" cy="40248"/>
            </a:xfrm>
            <a:custGeom>
              <a:avLst/>
              <a:gdLst/>
              <a:ahLst/>
              <a:cxnLst/>
              <a:rect l="l" t="t" r="r" b="b"/>
              <a:pathLst>
                <a:path w="1930" h="1192" extrusionOk="0">
                  <a:moveTo>
                    <a:pt x="810" y="287"/>
                  </a:moveTo>
                  <a:lnTo>
                    <a:pt x="810" y="906"/>
                  </a:lnTo>
                  <a:lnTo>
                    <a:pt x="596" y="906"/>
                  </a:lnTo>
                  <a:cubicBezTo>
                    <a:pt x="429" y="906"/>
                    <a:pt x="286" y="763"/>
                    <a:pt x="286" y="596"/>
                  </a:cubicBezTo>
                  <a:cubicBezTo>
                    <a:pt x="286" y="430"/>
                    <a:pt x="429" y="287"/>
                    <a:pt x="596" y="287"/>
                  </a:cubicBezTo>
                  <a:close/>
                  <a:moveTo>
                    <a:pt x="1334" y="287"/>
                  </a:moveTo>
                  <a:cubicBezTo>
                    <a:pt x="1500" y="287"/>
                    <a:pt x="1643" y="430"/>
                    <a:pt x="1643" y="596"/>
                  </a:cubicBezTo>
                  <a:cubicBezTo>
                    <a:pt x="1643" y="763"/>
                    <a:pt x="1500" y="906"/>
                    <a:pt x="1334" y="906"/>
                  </a:cubicBezTo>
                  <a:lnTo>
                    <a:pt x="1119" y="906"/>
                  </a:lnTo>
                  <a:lnTo>
                    <a:pt x="1119" y="287"/>
                  </a:lnTo>
                  <a:close/>
                  <a:moveTo>
                    <a:pt x="596" y="1"/>
                  </a:moveTo>
                  <a:cubicBezTo>
                    <a:pt x="286" y="1"/>
                    <a:pt x="0" y="263"/>
                    <a:pt x="0" y="596"/>
                  </a:cubicBezTo>
                  <a:cubicBezTo>
                    <a:pt x="0" y="930"/>
                    <a:pt x="286" y="1192"/>
                    <a:pt x="596" y="1192"/>
                  </a:cubicBezTo>
                  <a:lnTo>
                    <a:pt x="1334" y="1192"/>
                  </a:lnTo>
                  <a:cubicBezTo>
                    <a:pt x="1667" y="1192"/>
                    <a:pt x="1929" y="930"/>
                    <a:pt x="1929" y="596"/>
                  </a:cubicBezTo>
                  <a:cubicBezTo>
                    <a:pt x="1929" y="263"/>
                    <a:pt x="1667" y="1"/>
                    <a:pt x="1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Google Shape;856;p46"/>
          <p:cNvSpPr txBox="1">
            <a:spLocks noGrp="1"/>
          </p:cNvSpPr>
          <p:nvPr>
            <p:ph type="subTitle" idx="1"/>
          </p:nvPr>
        </p:nvSpPr>
        <p:spPr>
          <a:xfrm>
            <a:off x="710650" y="2569340"/>
            <a:ext cx="7713300" cy="54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buSzPts val="1100"/>
            </a:pPr>
            <a:r>
              <a:rPr lang="fa-IR" b="1" dirty="0">
                <a:cs typeface="B Nazanin" panose="00000400000000000000" pitchFamily="2" charset="-78"/>
              </a:rPr>
              <a:t>آیا هیچ سوالی دارید؟</a:t>
            </a:r>
          </a:p>
          <a:p>
            <a:pPr marL="0" lvl="0" indent="0">
              <a:buSzPts val="1100"/>
            </a:pPr>
            <a:r>
              <a:rPr lang="en-US" b="1" dirty="0">
                <a:cs typeface="B Nazanin" panose="00000400000000000000" pitchFamily="2" charset="-78"/>
              </a:rPr>
              <a:t>youremail@freepik.com / 620 421 838 / yourcompany.com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857" name="Google Shape;857;p46"/>
          <p:cNvSpPr txBox="1"/>
          <p:nvPr/>
        </p:nvSpPr>
        <p:spPr>
          <a:xfrm>
            <a:off x="2387700" y="4420500"/>
            <a:ext cx="4368600" cy="18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spcBef>
                <a:spcPts val="300"/>
              </a:spcBef>
            </a:pPr>
            <a:r>
              <a:rPr lang="fa-IR" sz="1200" dirty="0">
                <a:solidFill>
                  <a:schemeClr val="lt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لطفاً این اسلاید را برای ذکر منبع نگه دارید</a:t>
            </a:r>
            <a:endParaRPr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sp>
        <p:nvSpPr>
          <p:cNvPr id="858" name="Google Shape;858;p46"/>
          <p:cNvSpPr txBox="1"/>
          <p:nvPr/>
        </p:nvSpPr>
        <p:spPr>
          <a:xfrm>
            <a:off x="7302559" y="193425"/>
            <a:ext cx="1645800" cy="191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/>
            <a:r>
              <a:rPr lang="fa-IR" sz="1000" dirty="0">
                <a:solidFill>
                  <a:schemeClr val="dk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نام داروخانه</a:t>
            </a:r>
            <a:endParaRPr sz="1000"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sp>
        <p:nvSpPr>
          <p:cNvPr id="859" name="Google Shape;859;p46"/>
          <p:cNvSpPr/>
          <p:nvPr/>
        </p:nvSpPr>
        <p:spPr>
          <a:xfrm flipH="1">
            <a:off x="-103" y="0"/>
            <a:ext cx="2146977" cy="2146219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860" name="Google Shape;860;p46"/>
          <p:cNvSpPr txBox="1">
            <a:spLocks noGrp="1"/>
          </p:cNvSpPr>
          <p:nvPr>
            <p:ph type="ctrTitle"/>
          </p:nvPr>
        </p:nvSpPr>
        <p:spPr>
          <a:xfrm>
            <a:off x="1461103" y="1457750"/>
            <a:ext cx="6212100" cy="997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fa-IR" sz="4000" dirty="0">
                <a:cs typeface="B Nazanin" panose="00000400000000000000" pitchFamily="2" charset="-78"/>
              </a:rPr>
              <a:t>با تشکر از شما دوستان عزیز ... !</a:t>
            </a:r>
            <a:endParaRPr sz="4000" dirty="0">
              <a:cs typeface="B Nazanin" panose="00000400000000000000" pitchFamily="2" charset="-78"/>
            </a:endParaRPr>
          </a:p>
        </p:txBody>
      </p:sp>
      <p:grpSp>
        <p:nvGrpSpPr>
          <p:cNvPr id="861" name="Google Shape;861;p46"/>
          <p:cNvGrpSpPr/>
          <p:nvPr/>
        </p:nvGrpSpPr>
        <p:grpSpPr>
          <a:xfrm>
            <a:off x="3546050" y="3305620"/>
            <a:ext cx="2051895" cy="365748"/>
            <a:chOff x="3192438" y="3192849"/>
            <a:chExt cx="2051895" cy="365748"/>
          </a:xfrm>
        </p:grpSpPr>
        <p:grpSp>
          <p:nvGrpSpPr>
            <p:cNvPr id="862" name="Google Shape;862;p46"/>
            <p:cNvGrpSpPr/>
            <p:nvPr/>
          </p:nvGrpSpPr>
          <p:grpSpPr>
            <a:xfrm>
              <a:off x="3192438" y="3192849"/>
              <a:ext cx="360517" cy="360560"/>
              <a:chOff x="3192438" y="3192849"/>
              <a:chExt cx="360517" cy="360560"/>
            </a:xfrm>
          </p:grpSpPr>
          <p:sp>
            <p:nvSpPr>
              <p:cNvPr id="863" name="Google Shape;863;p46"/>
              <p:cNvSpPr/>
              <p:nvPr/>
            </p:nvSpPr>
            <p:spPr>
              <a:xfrm>
                <a:off x="3192438" y="3192849"/>
                <a:ext cx="360517" cy="360560"/>
              </a:xfrm>
              <a:custGeom>
                <a:avLst/>
                <a:gdLst/>
                <a:ahLst/>
                <a:cxnLst/>
                <a:rect l="l" t="t" r="r" b="b"/>
                <a:pathLst>
                  <a:path w="23218" h="23217" extrusionOk="0">
                    <a:moveTo>
                      <a:pt x="11609" y="1602"/>
                    </a:moveTo>
                    <a:cubicBezTo>
                      <a:pt x="17113" y="1602"/>
                      <a:pt x="21616" y="6071"/>
                      <a:pt x="21616" y="11609"/>
                    </a:cubicBezTo>
                    <a:cubicBezTo>
                      <a:pt x="21616" y="17146"/>
                      <a:pt x="17113" y="21616"/>
                      <a:pt x="11609" y="21616"/>
                    </a:cubicBezTo>
                    <a:cubicBezTo>
                      <a:pt x="6072" y="21616"/>
                      <a:pt x="1568" y="17146"/>
                      <a:pt x="1568" y="11609"/>
                    </a:cubicBezTo>
                    <a:cubicBezTo>
                      <a:pt x="1568" y="6071"/>
                      <a:pt x="6072" y="1602"/>
                      <a:pt x="11609" y="1602"/>
                    </a:cubicBezTo>
                    <a:close/>
                    <a:moveTo>
                      <a:pt x="11609" y="0"/>
                    </a:moveTo>
                    <a:cubicBezTo>
                      <a:pt x="5204" y="0"/>
                      <a:pt x="1" y="5204"/>
                      <a:pt x="1" y="11609"/>
                    </a:cubicBezTo>
                    <a:cubicBezTo>
                      <a:pt x="1" y="18013"/>
                      <a:pt x="5204" y="23217"/>
                      <a:pt x="11609" y="23217"/>
                    </a:cubicBezTo>
                    <a:cubicBezTo>
                      <a:pt x="18013" y="23217"/>
                      <a:pt x="23217" y="18013"/>
                      <a:pt x="23217" y="11609"/>
                    </a:cubicBezTo>
                    <a:cubicBezTo>
                      <a:pt x="23217" y="5204"/>
                      <a:pt x="18013" y="0"/>
                      <a:pt x="116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64" name="Google Shape;864;p46"/>
              <p:cNvSpPr/>
              <p:nvPr/>
            </p:nvSpPr>
            <p:spPr>
              <a:xfrm>
                <a:off x="3307956" y="3270042"/>
                <a:ext cx="110338" cy="211891"/>
              </a:xfrm>
              <a:custGeom>
                <a:avLst/>
                <a:gdLst/>
                <a:ahLst/>
                <a:cxnLst/>
                <a:rect l="l" t="t" r="r" b="b"/>
                <a:pathLst>
                  <a:path w="7106" h="13644" extrusionOk="0">
                    <a:moveTo>
                      <a:pt x="5671" y="2336"/>
                    </a:moveTo>
                    <a:cubicBezTo>
                      <a:pt x="6071" y="2302"/>
                      <a:pt x="6505" y="2336"/>
                      <a:pt x="6939" y="2336"/>
                    </a:cubicBezTo>
                    <a:lnTo>
                      <a:pt x="7105" y="2336"/>
                    </a:lnTo>
                    <a:lnTo>
                      <a:pt x="7105" y="134"/>
                    </a:lnTo>
                    <a:cubicBezTo>
                      <a:pt x="6872" y="101"/>
                      <a:pt x="6638" y="67"/>
                      <a:pt x="6405" y="67"/>
                    </a:cubicBezTo>
                    <a:cubicBezTo>
                      <a:pt x="5971" y="34"/>
                      <a:pt x="5538" y="1"/>
                      <a:pt x="5104" y="34"/>
                    </a:cubicBezTo>
                    <a:cubicBezTo>
                      <a:pt x="4437" y="34"/>
                      <a:pt x="3803" y="201"/>
                      <a:pt x="3269" y="601"/>
                    </a:cubicBezTo>
                    <a:cubicBezTo>
                      <a:pt x="2635" y="1035"/>
                      <a:pt x="2302" y="1668"/>
                      <a:pt x="2168" y="2436"/>
                    </a:cubicBezTo>
                    <a:cubicBezTo>
                      <a:pt x="2102" y="2736"/>
                      <a:pt x="2102" y="3069"/>
                      <a:pt x="2102" y="3370"/>
                    </a:cubicBezTo>
                    <a:cubicBezTo>
                      <a:pt x="2068" y="3870"/>
                      <a:pt x="2068" y="4370"/>
                      <a:pt x="2102" y="4837"/>
                    </a:cubicBezTo>
                    <a:lnTo>
                      <a:pt x="2102" y="5038"/>
                    </a:lnTo>
                    <a:lnTo>
                      <a:pt x="0" y="5038"/>
                    </a:lnTo>
                    <a:lnTo>
                      <a:pt x="0" y="7473"/>
                    </a:lnTo>
                    <a:lnTo>
                      <a:pt x="2068" y="7473"/>
                    </a:lnTo>
                    <a:lnTo>
                      <a:pt x="2068" y="13644"/>
                    </a:lnTo>
                    <a:lnTo>
                      <a:pt x="4637" y="13644"/>
                    </a:lnTo>
                    <a:lnTo>
                      <a:pt x="4637" y="7506"/>
                    </a:lnTo>
                    <a:lnTo>
                      <a:pt x="6705" y="7506"/>
                    </a:lnTo>
                    <a:cubicBezTo>
                      <a:pt x="6805" y="6672"/>
                      <a:pt x="6905" y="5871"/>
                      <a:pt x="7039" y="5038"/>
                    </a:cubicBezTo>
                    <a:lnTo>
                      <a:pt x="6572" y="5038"/>
                    </a:lnTo>
                    <a:cubicBezTo>
                      <a:pt x="5971" y="5038"/>
                      <a:pt x="4604" y="5038"/>
                      <a:pt x="4604" y="5038"/>
                    </a:cubicBezTo>
                    <a:cubicBezTo>
                      <a:pt x="4604" y="5038"/>
                      <a:pt x="4604" y="3803"/>
                      <a:pt x="4637" y="3303"/>
                    </a:cubicBezTo>
                    <a:cubicBezTo>
                      <a:pt x="4637" y="2569"/>
                      <a:pt x="5071" y="2336"/>
                      <a:pt x="5671" y="233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865" name="Google Shape;865;p46"/>
            <p:cNvGrpSpPr/>
            <p:nvPr/>
          </p:nvGrpSpPr>
          <p:grpSpPr>
            <a:xfrm>
              <a:off x="3756235" y="3192849"/>
              <a:ext cx="360517" cy="360560"/>
              <a:chOff x="3597505" y="3192849"/>
              <a:chExt cx="360517" cy="360560"/>
            </a:xfrm>
          </p:grpSpPr>
          <p:sp>
            <p:nvSpPr>
              <p:cNvPr id="866" name="Google Shape;866;p46"/>
              <p:cNvSpPr/>
              <p:nvPr/>
            </p:nvSpPr>
            <p:spPr>
              <a:xfrm>
                <a:off x="3597505" y="3192849"/>
                <a:ext cx="360517" cy="360560"/>
              </a:xfrm>
              <a:custGeom>
                <a:avLst/>
                <a:gdLst/>
                <a:ahLst/>
                <a:cxnLst/>
                <a:rect l="l" t="t" r="r" b="b"/>
                <a:pathLst>
                  <a:path w="23218" h="23217" extrusionOk="0">
                    <a:moveTo>
                      <a:pt x="11609" y="1602"/>
                    </a:moveTo>
                    <a:cubicBezTo>
                      <a:pt x="17146" y="1602"/>
                      <a:pt x="21650" y="6071"/>
                      <a:pt x="21650" y="11609"/>
                    </a:cubicBezTo>
                    <a:cubicBezTo>
                      <a:pt x="21650" y="17146"/>
                      <a:pt x="17146" y="21616"/>
                      <a:pt x="11609" y="21616"/>
                    </a:cubicBezTo>
                    <a:cubicBezTo>
                      <a:pt x="6105" y="21616"/>
                      <a:pt x="1602" y="17146"/>
                      <a:pt x="1602" y="11609"/>
                    </a:cubicBezTo>
                    <a:cubicBezTo>
                      <a:pt x="1602" y="6071"/>
                      <a:pt x="6105" y="1602"/>
                      <a:pt x="11609" y="1602"/>
                    </a:cubicBezTo>
                    <a:close/>
                    <a:moveTo>
                      <a:pt x="11609" y="0"/>
                    </a:moveTo>
                    <a:cubicBezTo>
                      <a:pt x="5205" y="0"/>
                      <a:pt x="1" y="5204"/>
                      <a:pt x="1" y="11609"/>
                    </a:cubicBezTo>
                    <a:cubicBezTo>
                      <a:pt x="1" y="18013"/>
                      <a:pt x="5205" y="23217"/>
                      <a:pt x="11609" y="23217"/>
                    </a:cubicBezTo>
                    <a:cubicBezTo>
                      <a:pt x="18014" y="23217"/>
                      <a:pt x="23217" y="18013"/>
                      <a:pt x="23217" y="11609"/>
                    </a:cubicBezTo>
                    <a:cubicBezTo>
                      <a:pt x="23217" y="5204"/>
                      <a:pt x="18014" y="0"/>
                      <a:pt x="116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67" name="Google Shape;867;p46"/>
              <p:cNvSpPr/>
              <p:nvPr/>
            </p:nvSpPr>
            <p:spPr>
              <a:xfrm>
                <a:off x="3682463" y="3293355"/>
                <a:ext cx="206159" cy="170442"/>
              </a:xfrm>
              <a:custGeom>
                <a:avLst/>
                <a:gdLst/>
                <a:ahLst/>
                <a:cxnLst/>
                <a:rect l="l" t="t" r="r" b="b"/>
                <a:pathLst>
                  <a:path w="13277" h="10975" extrusionOk="0">
                    <a:moveTo>
                      <a:pt x="4037" y="8573"/>
                    </a:moveTo>
                    <a:cubicBezTo>
                      <a:pt x="2602" y="8540"/>
                      <a:pt x="1735" y="7506"/>
                      <a:pt x="1502" y="6672"/>
                    </a:cubicBezTo>
                    <a:cubicBezTo>
                      <a:pt x="1902" y="6772"/>
                      <a:pt x="2269" y="6739"/>
                      <a:pt x="2669" y="6639"/>
                    </a:cubicBezTo>
                    <a:cubicBezTo>
                      <a:pt x="2669" y="6639"/>
                      <a:pt x="2669" y="6639"/>
                      <a:pt x="2702" y="6639"/>
                    </a:cubicBezTo>
                    <a:cubicBezTo>
                      <a:pt x="1935" y="6472"/>
                      <a:pt x="1335" y="6038"/>
                      <a:pt x="934" y="5371"/>
                    </a:cubicBezTo>
                    <a:cubicBezTo>
                      <a:pt x="668" y="4938"/>
                      <a:pt x="534" y="4471"/>
                      <a:pt x="534" y="3937"/>
                    </a:cubicBezTo>
                    <a:cubicBezTo>
                      <a:pt x="901" y="4137"/>
                      <a:pt x="1301" y="4270"/>
                      <a:pt x="1735" y="4270"/>
                    </a:cubicBezTo>
                    <a:cubicBezTo>
                      <a:pt x="1168" y="3837"/>
                      <a:pt x="768" y="3303"/>
                      <a:pt x="634" y="2603"/>
                    </a:cubicBezTo>
                    <a:cubicBezTo>
                      <a:pt x="467" y="1902"/>
                      <a:pt x="568" y="1268"/>
                      <a:pt x="901" y="634"/>
                    </a:cubicBezTo>
                    <a:cubicBezTo>
                      <a:pt x="2402" y="2369"/>
                      <a:pt x="4270" y="3336"/>
                      <a:pt x="6538" y="3470"/>
                    </a:cubicBezTo>
                    <a:cubicBezTo>
                      <a:pt x="6538" y="3370"/>
                      <a:pt x="6505" y="3270"/>
                      <a:pt x="6505" y="3170"/>
                    </a:cubicBezTo>
                    <a:cubicBezTo>
                      <a:pt x="6405" y="2536"/>
                      <a:pt x="6538" y="1935"/>
                      <a:pt x="6905" y="1402"/>
                    </a:cubicBezTo>
                    <a:cubicBezTo>
                      <a:pt x="7339" y="735"/>
                      <a:pt x="7939" y="301"/>
                      <a:pt x="8740" y="167"/>
                    </a:cubicBezTo>
                    <a:cubicBezTo>
                      <a:pt x="9674" y="1"/>
                      <a:pt x="10475" y="268"/>
                      <a:pt x="11142" y="935"/>
                    </a:cubicBezTo>
                    <a:cubicBezTo>
                      <a:pt x="11175" y="968"/>
                      <a:pt x="11208" y="968"/>
                      <a:pt x="11275" y="968"/>
                    </a:cubicBezTo>
                    <a:cubicBezTo>
                      <a:pt x="11842" y="835"/>
                      <a:pt x="12376" y="634"/>
                      <a:pt x="12876" y="368"/>
                    </a:cubicBezTo>
                    <a:cubicBezTo>
                      <a:pt x="12876" y="334"/>
                      <a:pt x="12910" y="334"/>
                      <a:pt x="12910" y="334"/>
                    </a:cubicBezTo>
                    <a:lnTo>
                      <a:pt x="12910" y="334"/>
                    </a:lnTo>
                    <a:cubicBezTo>
                      <a:pt x="12710" y="968"/>
                      <a:pt x="12309" y="1468"/>
                      <a:pt x="11742" y="1835"/>
                    </a:cubicBezTo>
                    <a:cubicBezTo>
                      <a:pt x="12276" y="1769"/>
                      <a:pt x="12776" y="1635"/>
                      <a:pt x="13277" y="1402"/>
                    </a:cubicBezTo>
                    <a:lnTo>
                      <a:pt x="13277" y="1435"/>
                    </a:lnTo>
                    <a:cubicBezTo>
                      <a:pt x="13177" y="1568"/>
                      <a:pt x="13076" y="1702"/>
                      <a:pt x="12976" y="1835"/>
                    </a:cubicBezTo>
                    <a:cubicBezTo>
                      <a:pt x="12676" y="2202"/>
                      <a:pt x="12343" y="2502"/>
                      <a:pt x="11976" y="2769"/>
                    </a:cubicBezTo>
                    <a:cubicBezTo>
                      <a:pt x="11942" y="2803"/>
                      <a:pt x="11942" y="2836"/>
                      <a:pt x="11942" y="2869"/>
                    </a:cubicBezTo>
                    <a:cubicBezTo>
                      <a:pt x="11942" y="3270"/>
                      <a:pt x="11942" y="3670"/>
                      <a:pt x="11876" y="4070"/>
                    </a:cubicBezTo>
                    <a:cubicBezTo>
                      <a:pt x="11776" y="4938"/>
                      <a:pt x="11542" y="5738"/>
                      <a:pt x="11175" y="6505"/>
                    </a:cubicBezTo>
                    <a:cubicBezTo>
                      <a:pt x="10808" y="7306"/>
                      <a:pt x="10308" y="8040"/>
                      <a:pt x="9707" y="8674"/>
                    </a:cubicBezTo>
                    <a:cubicBezTo>
                      <a:pt x="8673" y="9741"/>
                      <a:pt x="7406" y="10441"/>
                      <a:pt x="5971" y="10742"/>
                    </a:cubicBezTo>
                    <a:cubicBezTo>
                      <a:pt x="5438" y="10875"/>
                      <a:pt x="4937" y="10908"/>
                      <a:pt x="4437" y="10942"/>
                    </a:cubicBezTo>
                    <a:cubicBezTo>
                      <a:pt x="2869" y="10975"/>
                      <a:pt x="1401" y="10575"/>
                      <a:pt x="67" y="9774"/>
                    </a:cubicBezTo>
                    <a:cubicBezTo>
                      <a:pt x="34" y="9741"/>
                      <a:pt x="34" y="9741"/>
                      <a:pt x="0" y="9708"/>
                    </a:cubicBezTo>
                    <a:cubicBezTo>
                      <a:pt x="968" y="9808"/>
                      <a:pt x="1868" y="9708"/>
                      <a:pt x="2736" y="9341"/>
                    </a:cubicBezTo>
                    <a:cubicBezTo>
                      <a:pt x="3203" y="9141"/>
                      <a:pt x="3636" y="8907"/>
                      <a:pt x="4037" y="857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868" name="Google Shape;868;p46"/>
            <p:cNvGrpSpPr/>
            <p:nvPr/>
          </p:nvGrpSpPr>
          <p:grpSpPr>
            <a:xfrm>
              <a:off x="4320033" y="3192849"/>
              <a:ext cx="360517" cy="360560"/>
              <a:chOff x="4003100" y="3192849"/>
              <a:chExt cx="360517" cy="360560"/>
            </a:xfrm>
          </p:grpSpPr>
          <p:sp>
            <p:nvSpPr>
              <p:cNvPr id="869" name="Google Shape;869;p46"/>
              <p:cNvSpPr/>
              <p:nvPr/>
            </p:nvSpPr>
            <p:spPr>
              <a:xfrm>
                <a:off x="4003100" y="3192849"/>
                <a:ext cx="360517" cy="360560"/>
              </a:xfrm>
              <a:custGeom>
                <a:avLst/>
                <a:gdLst/>
                <a:ahLst/>
                <a:cxnLst/>
                <a:rect l="l" t="t" r="r" b="b"/>
                <a:pathLst>
                  <a:path w="23218" h="23217" extrusionOk="0">
                    <a:moveTo>
                      <a:pt x="11609" y="1602"/>
                    </a:moveTo>
                    <a:cubicBezTo>
                      <a:pt x="17113" y="1602"/>
                      <a:pt x="21616" y="6071"/>
                      <a:pt x="21616" y="11609"/>
                    </a:cubicBezTo>
                    <a:cubicBezTo>
                      <a:pt x="21616" y="17146"/>
                      <a:pt x="17113" y="21616"/>
                      <a:pt x="11609" y="21616"/>
                    </a:cubicBezTo>
                    <a:cubicBezTo>
                      <a:pt x="6072" y="21616"/>
                      <a:pt x="1568" y="17146"/>
                      <a:pt x="1568" y="11609"/>
                    </a:cubicBezTo>
                    <a:cubicBezTo>
                      <a:pt x="1568" y="6071"/>
                      <a:pt x="6072" y="1602"/>
                      <a:pt x="11609" y="1602"/>
                    </a:cubicBezTo>
                    <a:close/>
                    <a:moveTo>
                      <a:pt x="11609" y="0"/>
                    </a:moveTo>
                    <a:cubicBezTo>
                      <a:pt x="5171" y="0"/>
                      <a:pt x="1" y="5204"/>
                      <a:pt x="1" y="11609"/>
                    </a:cubicBezTo>
                    <a:cubicBezTo>
                      <a:pt x="1" y="18013"/>
                      <a:pt x="5171" y="23217"/>
                      <a:pt x="11609" y="23217"/>
                    </a:cubicBezTo>
                    <a:cubicBezTo>
                      <a:pt x="18013" y="23217"/>
                      <a:pt x="23217" y="18013"/>
                      <a:pt x="23217" y="11609"/>
                    </a:cubicBezTo>
                    <a:cubicBezTo>
                      <a:pt x="23217" y="5204"/>
                      <a:pt x="18013" y="0"/>
                      <a:pt x="1160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70" name="Google Shape;870;p46"/>
              <p:cNvSpPr/>
              <p:nvPr/>
            </p:nvSpPr>
            <p:spPr>
              <a:xfrm>
                <a:off x="4088058" y="3278134"/>
                <a:ext cx="194249" cy="190786"/>
              </a:xfrm>
              <a:custGeom>
                <a:avLst/>
                <a:gdLst/>
                <a:ahLst/>
                <a:cxnLst/>
                <a:rect l="l" t="t" r="r" b="b"/>
                <a:pathLst>
                  <a:path w="12510" h="12285" extrusionOk="0">
                    <a:moveTo>
                      <a:pt x="9540" y="2148"/>
                    </a:moveTo>
                    <a:cubicBezTo>
                      <a:pt x="9107" y="2148"/>
                      <a:pt x="8773" y="2448"/>
                      <a:pt x="8773" y="2882"/>
                    </a:cubicBezTo>
                    <a:cubicBezTo>
                      <a:pt x="8773" y="3282"/>
                      <a:pt x="9107" y="3616"/>
                      <a:pt x="9540" y="3616"/>
                    </a:cubicBezTo>
                    <a:cubicBezTo>
                      <a:pt x="9941" y="3616"/>
                      <a:pt x="10274" y="3282"/>
                      <a:pt x="10274" y="2882"/>
                    </a:cubicBezTo>
                    <a:cubicBezTo>
                      <a:pt x="10274" y="2448"/>
                      <a:pt x="9941" y="2148"/>
                      <a:pt x="9540" y="2148"/>
                    </a:cubicBezTo>
                    <a:close/>
                    <a:moveTo>
                      <a:pt x="6271" y="4083"/>
                    </a:moveTo>
                    <a:cubicBezTo>
                      <a:pt x="7372" y="4116"/>
                      <a:pt x="8306" y="5017"/>
                      <a:pt x="8273" y="6151"/>
                    </a:cubicBezTo>
                    <a:cubicBezTo>
                      <a:pt x="8273" y="7285"/>
                      <a:pt x="7339" y="8186"/>
                      <a:pt x="6238" y="8186"/>
                    </a:cubicBezTo>
                    <a:cubicBezTo>
                      <a:pt x="5104" y="8152"/>
                      <a:pt x="4203" y="7252"/>
                      <a:pt x="4203" y="6118"/>
                    </a:cubicBezTo>
                    <a:cubicBezTo>
                      <a:pt x="4203" y="4984"/>
                      <a:pt x="5137" y="4083"/>
                      <a:pt x="6271" y="4083"/>
                    </a:cubicBezTo>
                    <a:close/>
                    <a:moveTo>
                      <a:pt x="6238" y="2982"/>
                    </a:moveTo>
                    <a:cubicBezTo>
                      <a:pt x="4503" y="2982"/>
                      <a:pt x="3102" y="4416"/>
                      <a:pt x="3102" y="6151"/>
                    </a:cubicBezTo>
                    <a:cubicBezTo>
                      <a:pt x="3102" y="7886"/>
                      <a:pt x="4503" y="9287"/>
                      <a:pt x="6238" y="9287"/>
                    </a:cubicBezTo>
                    <a:cubicBezTo>
                      <a:pt x="7972" y="9287"/>
                      <a:pt x="9407" y="7886"/>
                      <a:pt x="9407" y="6151"/>
                    </a:cubicBezTo>
                    <a:cubicBezTo>
                      <a:pt x="9407" y="4416"/>
                      <a:pt x="8006" y="2982"/>
                      <a:pt x="6238" y="2982"/>
                    </a:cubicBezTo>
                    <a:close/>
                    <a:moveTo>
                      <a:pt x="6330" y="1114"/>
                    </a:moveTo>
                    <a:cubicBezTo>
                      <a:pt x="7581" y="1114"/>
                      <a:pt x="8823" y="1147"/>
                      <a:pt x="9340" y="1214"/>
                    </a:cubicBezTo>
                    <a:cubicBezTo>
                      <a:pt x="10408" y="1381"/>
                      <a:pt x="11075" y="2115"/>
                      <a:pt x="11208" y="3182"/>
                    </a:cubicBezTo>
                    <a:cubicBezTo>
                      <a:pt x="11308" y="4183"/>
                      <a:pt x="11342" y="8152"/>
                      <a:pt x="11175" y="9220"/>
                    </a:cubicBezTo>
                    <a:cubicBezTo>
                      <a:pt x="11008" y="10287"/>
                      <a:pt x="10274" y="10954"/>
                      <a:pt x="9207" y="11088"/>
                    </a:cubicBezTo>
                    <a:cubicBezTo>
                      <a:pt x="8730" y="11136"/>
                      <a:pt x="7479" y="11176"/>
                      <a:pt x="6199" y="11176"/>
                    </a:cubicBezTo>
                    <a:cubicBezTo>
                      <a:pt x="4796" y="11176"/>
                      <a:pt x="3357" y="11127"/>
                      <a:pt x="2869" y="10988"/>
                    </a:cubicBezTo>
                    <a:cubicBezTo>
                      <a:pt x="2002" y="10754"/>
                      <a:pt x="1468" y="10154"/>
                      <a:pt x="1334" y="9253"/>
                    </a:cubicBezTo>
                    <a:cubicBezTo>
                      <a:pt x="1201" y="8419"/>
                      <a:pt x="1168" y="4183"/>
                      <a:pt x="1334" y="3049"/>
                    </a:cubicBezTo>
                    <a:cubicBezTo>
                      <a:pt x="1501" y="1981"/>
                      <a:pt x="2202" y="1314"/>
                      <a:pt x="3269" y="1214"/>
                    </a:cubicBezTo>
                    <a:cubicBezTo>
                      <a:pt x="3820" y="1147"/>
                      <a:pt x="5079" y="1114"/>
                      <a:pt x="6330" y="1114"/>
                    </a:cubicBezTo>
                    <a:close/>
                    <a:moveTo>
                      <a:pt x="6118" y="0"/>
                    </a:moveTo>
                    <a:cubicBezTo>
                      <a:pt x="4861" y="0"/>
                      <a:pt x="3603" y="41"/>
                      <a:pt x="2969" y="147"/>
                    </a:cubicBezTo>
                    <a:cubicBezTo>
                      <a:pt x="1601" y="347"/>
                      <a:pt x="667" y="1147"/>
                      <a:pt x="300" y="2515"/>
                    </a:cubicBezTo>
                    <a:cubicBezTo>
                      <a:pt x="0" y="3583"/>
                      <a:pt x="67" y="8386"/>
                      <a:pt x="234" y="9420"/>
                    </a:cubicBezTo>
                    <a:cubicBezTo>
                      <a:pt x="467" y="10821"/>
                      <a:pt x="1301" y="11755"/>
                      <a:pt x="2702" y="12089"/>
                    </a:cubicBezTo>
                    <a:cubicBezTo>
                      <a:pt x="3204" y="12227"/>
                      <a:pt x="4733" y="12285"/>
                      <a:pt x="6235" y="12285"/>
                    </a:cubicBezTo>
                    <a:cubicBezTo>
                      <a:pt x="7626" y="12285"/>
                      <a:pt x="8994" y="12236"/>
                      <a:pt x="9507" y="12155"/>
                    </a:cubicBezTo>
                    <a:cubicBezTo>
                      <a:pt x="10941" y="11922"/>
                      <a:pt x="11842" y="11088"/>
                      <a:pt x="12209" y="9687"/>
                    </a:cubicBezTo>
                    <a:cubicBezTo>
                      <a:pt x="12509" y="8619"/>
                      <a:pt x="12409" y="4050"/>
                      <a:pt x="12309" y="3082"/>
                    </a:cubicBezTo>
                    <a:cubicBezTo>
                      <a:pt x="12209" y="2282"/>
                      <a:pt x="11909" y="1548"/>
                      <a:pt x="11308" y="981"/>
                    </a:cubicBezTo>
                    <a:cubicBezTo>
                      <a:pt x="10674" y="380"/>
                      <a:pt x="9907" y="113"/>
                      <a:pt x="9040" y="80"/>
                    </a:cubicBezTo>
                    <a:cubicBezTo>
                      <a:pt x="8363" y="33"/>
                      <a:pt x="7241" y="0"/>
                      <a:pt x="6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71" name="Google Shape;871;p46"/>
              <p:cNvSpPr/>
              <p:nvPr/>
            </p:nvSpPr>
            <p:spPr>
              <a:xfrm>
                <a:off x="4088058" y="3278134"/>
                <a:ext cx="194249" cy="190786"/>
              </a:xfrm>
              <a:custGeom>
                <a:avLst/>
                <a:gdLst/>
                <a:ahLst/>
                <a:cxnLst/>
                <a:rect l="l" t="t" r="r" b="b"/>
                <a:pathLst>
                  <a:path w="12510" h="12285" extrusionOk="0">
                    <a:moveTo>
                      <a:pt x="9540" y="2148"/>
                    </a:moveTo>
                    <a:cubicBezTo>
                      <a:pt x="9107" y="2148"/>
                      <a:pt x="8773" y="2448"/>
                      <a:pt x="8773" y="2882"/>
                    </a:cubicBezTo>
                    <a:cubicBezTo>
                      <a:pt x="8773" y="3282"/>
                      <a:pt x="9107" y="3616"/>
                      <a:pt x="9540" y="3616"/>
                    </a:cubicBezTo>
                    <a:cubicBezTo>
                      <a:pt x="9941" y="3616"/>
                      <a:pt x="10274" y="3282"/>
                      <a:pt x="10274" y="2882"/>
                    </a:cubicBezTo>
                    <a:cubicBezTo>
                      <a:pt x="10274" y="2448"/>
                      <a:pt x="9941" y="2148"/>
                      <a:pt x="9540" y="2148"/>
                    </a:cubicBezTo>
                    <a:close/>
                    <a:moveTo>
                      <a:pt x="6271" y="4083"/>
                    </a:moveTo>
                    <a:cubicBezTo>
                      <a:pt x="7372" y="4116"/>
                      <a:pt x="8306" y="5017"/>
                      <a:pt x="8273" y="6151"/>
                    </a:cubicBezTo>
                    <a:cubicBezTo>
                      <a:pt x="8273" y="7285"/>
                      <a:pt x="7339" y="8186"/>
                      <a:pt x="6238" y="8186"/>
                    </a:cubicBezTo>
                    <a:cubicBezTo>
                      <a:pt x="5104" y="8152"/>
                      <a:pt x="4203" y="7252"/>
                      <a:pt x="4203" y="6118"/>
                    </a:cubicBezTo>
                    <a:cubicBezTo>
                      <a:pt x="4203" y="4984"/>
                      <a:pt x="5137" y="4083"/>
                      <a:pt x="6271" y="4083"/>
                    </a:cubicBezTo>
                    <a:close/>
                    <a:moveTo>
                      <a:pt x="6238" y="2982"/>
                    </a:moveTo>
                    <a:cubicBezTo>
                      <a:pt x="4503" y="2982"/>
                      <a:pt x="3102" y="4416"/>
                      <a:pt x="3102" y="6151"/>
                    </a:cubicBezTo>
                    <a:cubicBezTo>
                      <a:pt x="3102" y="7886"/>
                      <a:pt x="4503" y="9287"/>
                      <a:pt x="6238" y="9287"/>
                    </a:cubicBezTo>
                    <a:cubicBezTo>
                      <a:pt x="7972" y="9287"/>
                      <a:pt x="9407" y="7886"/>
                      <a:pt x="9407" y="6151"/>
                    </a:cubicBezTo>
                    <a:cubicBezTo>
                      <a:pt x="9407" y="4416"/>
                      <a:pt x="8006" y="2982"/>
                      <a:pt x="6238" y="2982"/>
                    </a:cubicBezTo>
                    <a:close/>
                    <a:moveTo>
                      <a:pt x="6330" y="1114"/>
                    </a:moveTo>
                    <a:cubicBezTo>
                      <a:pt x="7581" y="1114"/>
                      <a:pt x="8823" y="1147"/>
                      <a:pt x="9340" y="1214"/>
                    </a:cubicBezTo>
                    <a:cubicBezTo>
                      <a:pt x="10408" y="1381"/>
                      <a:pt x="11075" y="2115"/>
                      <a:pt x="11208" y="3182"/>
                    </a:cubicBezTo>
                    <a:cubicBezTo>
                      <a:pt x="11308" y="4183"/>
                      <a:pt x="11342" y="8152"/>
                      <a:pt x="11175" y="9220"/>
                    </a:cubicBezTo>
                    <a:cubicBezTo>
                      <a:pt x="11008" y="10287"/>
                      <a:pt x="10274" y="10954"/>
                      <a:pt x="9207" y="11088"/>
                    </a:cubicBezTo>
                    <a:cubicBezTo>
                      <a:pt x="8730" y="11136"/>
                      <a:pt x="7479" y="11176"/>
                      <a:pt x="6199" y="11176"/>
                    </a:cubicBezTo>
                    <a:cubicBezTo>
                      <a:pt x="4796" y="11176"/>
                      <a:pt x="3357" y="11127"/>
                      <a:pt x="2869" y="10988"/>
                    </a:cubicBezTo>
                    <a:cubicBezTo>
                      <a:pt x="2002" y="10754"/>
                      <a:pt x="1468" y="10154"/>
                      <a:pt x="1334" y="9253"/>
                    </a:cubicBezTo>
                    <a:cubicBezTo>
                      <a:pt x="1201" y="8419"/>
                      <a:pt x="1168" y="4183"/>
                      <a:pt x="1334" y="3049"/>
                    </a:cubicBezTo>
                    <a:cubicBezTo>
                      <a:pt x="1501" y="1981"/>
                      <a:pt x="2202" y="1314"/>
                      <a:pt x="3269" y="1214"/>
                    </a:cubicBezTo>
                    <a:cubicBezTo>
                      <a:pt x="3820" y="1147"/>
                      <a:pt x="5079" y="1114"/>
                      <a:pt x="6330" y="1114"/>
                    </a:cubicBezTo>
                    <a:close/>
                    <a:moveTo>
                      <a:pt x="6118" y="0"/>
                    </a:moveTo>
                    <a:cubicBezTo>
                      <a:pt x="4861" y="0"/>
                      <a:pt x="3603" y="41"/>
                      <a:pt x="2969" y="147"/>
                    </a:cubicBezTo>
                    <a:cubicBezTo>
                      <a:pt x="1601" y="347"/>
                      <a:pt x="667" y="1147"/>
                      <a:pt x="300" y="2515"/>
                    </a:cubicBezTo>
                    <a:cubicBezTo>
                      <a:pt x="0" y="3583"/>
                      <a:pt x="67" y="8386"/>
                      <a:pt x="234" y="9420"/>
                    </a:cubicBezTo>
                    <a:cubicBezTo>
                      <a:pt x="467" y="10821"/>
                      <a:pt x="1301" y="11755"/>
                      <a:pt x="2702" y="12089"/>
                    </a:cubicBezTo>
                    <a:cubicBezTo>
                      <a:pt x="3204" y="12227"/>
                      <a:pt x="4733" y="12285"/>
                      <a:pt x="6235" y="12285"/>
                    </a:cubicBezTo>
                    <a:cubicBezTo>
                      <a:pt x="7626" y="12285"/>
                      <a:pt x="8994" y="12236"/>
                      <a:pt x="9507" y="12155"/>
                    </a:cubicBezTo>
                    <a:cubicBezTo>
                      <a:pt x="10941" y="11922"/>
                      <a:pt x="11842" y="11088"/>
                      <a:pt x="12209" y="9687"/>
                    </a:cubicBezTo>
                    <a:cubicBezTo>
                      <a:pt x="12509" y="8619"/>
                      <a:pt x="12409" y="4050"/>
                      <a:pt x="12309" y="3082"/>
                    </a:cubicBezTo>
                    <a:cubicBezTo>
                      <a:pt x="12209" y="2282"/>
                      <a:pt x="11909" y="1548"/>
                      <a:pt x="11308" y="981"/>
                    </a:cubicBezTo>
                    <a:cubicBezTo>
                      <a:pt x="10674" y="380"/>
                      <a:pt x="9907" y="113"/>
                      <a:pt x="9040" y="80"/>
                    </a:cubicBezTo>
                    <a:cubicBezTo>
                      <a:pt x="8363" y="33"/>
                      <a:pt x="7241" y="0"/>
                      <a:pt x="611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872" name="Google Shape;872;p46"/>
            <p:cNvGrpSpPr/>
            <p:nvPr/>
          </p:nvGrpSpPr>
          <p:grpSpPr>
            <a:xfrm>
              <a:off x="4883831" y="3198021"/>
              <a:ext cx="360502" cy="360576"/>
              <a:chOff x="4426631" y="3198021"/>
              <a:chExt cx="360502" cy="360576"/>
            </a:xfrm>
          </p:grpSpPr>
          <p:sp>
            <p:nvSpPr>
              <p:cNvPr id="873" name="Google Shape;873;p46"/>
              <p:cNvSpPr/>
              <p:nvPr/>
            </p:nvSpPr>
            <p:spPr>
              <a:xfrm>
                <a:off x="4426631" y="3198021"/>
                <a:ext cx="360502" cy="360576"/>
              </a:xfrm>
              <a:custGeom>
                <a:avLst/>
                <a:gdLst/>
                <a:ahLst/>
                <a:cxnLst/>
                <a:rect l="l" t="t" r="r" b="b"/>
                <a:pathLst>
                  <a:path w="23217" h="23218" extrusionOk="0">
                    <a:moveTo>
                      <a:pt x="11608" y="1569"/>
                    </a:moveTo>
                    <a:cubicBezTo>
                      <a:pt x="17146" y="1569"/>
                      <a:pt x="21615" y="6072"/>
                      <a:pt x="21615" y="11609"/>
                    </a:cubicBezTo>
                    <a:cubicBezTo>
                      <a:pt x="21615" y="17113"/>
                      <a:pt x="17146" y="21616"/>
                      <a:pt x="11608" y="21616"/>
                    </a:cubicBezTo>
                    <a:cubicBezTo>
                      <a:pt x="6071" y="21616"/>
                      <a:pt x="1601" y="17113"/>
                      <a:pt x="1601" y="11609"/>
                    </a:cubicBezTo>
                    <a:cubicBezTo>
                      <a:pt x="1601" y="6072"/>
                      <a:pt x="6071" y="1569"/>
                      <a:pt x="11608" y="1569"/>
                    </a:cubicBezTo>
                    <a:close/>
                    <a:moveTo>
                      <a:pt x="11608" y="1"/>
                    </a:moveTo>
                    <a:cubicBezTo>
                      <a:pt x="5204" y="1"/>
                      <a:pt x="0" y="5205"/>
                      <a:pt x="0" y="11609"/>
                    </a:cubicBezTo>
                    <a:cubicBezTo>
                      <a:pt x="0" y="18014"/>
                      <a:pt x="5204" y="23218"/>
                      <a:pt x="11608" y="23218"/>
                    </a:cubicBezTo>
                    <a:cubicBezTo>
                      <a:pt x="18013" y="23218"/>
                      <a:pt x="23217" y="18014"/>
                      <a:pt x="23217" y="11609"/>
                    </a:cubicBezTo>
                    <a:cubicBezTo>
                      <a:pt x="23217" y="5205"/>
                      <a:pt x="18013" y="1"/>
                      <a:pt x="1160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874" name="Google Shape;874;p46"/>
              <p:cNvSpPr/>
              <p:nvPr/>
            </p:nvSpPr>
            <p:spPr>
              <a:xfrm>
                <a:off x="4519564" y="3284433"/>
                <a:ext cx="177267" cy="201147"/>
              </a:xfrm>
              <a:custGeom>
                <a:avLst/>
                <a:gdLst/>
                <a:ahLst/>
                <a:cxnLst/>
                <a:rect l="l" t="t" r="r" b="b"/>
                <a:pathLst>
                  <a:path w="184173" h="208442" extrusionOk="0">
                    <a:moveTo>
                      <a:pt x="97338" y="0"/>
                    </a:moveTo>
                    <a:lnTo>
                      <a:pt x="97338" y="92999"/>
                    </a:lnTo>
                    <a:lnTo>
                      <a:pt x="97273" y="143952"/>
                    </a:lnTo>
                    <a:cubicBezTo>
                      <a:pt x="97273" y="157554"/>
                      <a:pt x="88401" y="169101"/>
                      <a:pt x="76136" y="173179"/>
                    </a:cubicBezTo>
                    <a:cubicBezTo>
                      <a:pt x="73079" y="174179"/>
                      <a:pt x="69833" y="174730"/>
                      <a:pt x="66458" y="174730"/>
                    </a:cubicBezTo>
                    <a:cubicBezTo>
                      <a:pt x="65871" y="174730"/>
                      <a:pt x="65280" y="174713"/>
                      <a:pt x="64686" y="174679"/>
                    </a:cubicBezTo>
                    <a:cubicBezTo>
                      <a:pt x="59565" y="174386"/>
                      <a:pt x="54770" y="172853"/>
                      <a:pt x="50594" y="170374"/>
                    </a:cubicBezTo>
                    <a:cubicBezTo>
                      <a:pt x="41722" y="165057"/>
                      <a:pt x="35687" y="155434"/>
                      <a:pt x="35524" y="144408"/>
                    </a:cubicBezTo>
                    <a:cubicBezTo>
                      <a:pt x="35295" y="127185"/>
                      <a:pt x="49192" y="113158"/>
                      <a:pt x="66415" y="113158"/>
                    </a:cubicBezTo>
                    <a:cubicBezTo>
                      <a:pt x="69807" y="113158"/>
                      <a:pt x="73069" y="113713"/>
                      <a:pt x="76136" y="114692"/>
                    </a:cubicBezTo>
                    <a:lnTo>
                      <a:pt x="76136" y="89281"/>
                    </a:lnTo>
                    <a:lnTo>
                      <a:pt x="76136" y="80147"/>
                    </a:lnTo>
                    <a:cubicBezTo>
                      <a:pt x="72906" y="79658"/>
                      <a:pt x="69612" y="79429"/>
                      <a:pt x="66317" y="79429"/>
                    </a:cubicBezTo>
                    <a:cubicBezTo>
                      <a:pt x="47463" y="79429"/>
                      <a:pt x="29848" y="87258"/>
                      <a:pt x="17257" y="101350"/>
                    </a:cubicBezTo>
                    <a:cubicBezTo>
                      <a:pt x="7764" y="112017"/>
                      <a:pt x="2056" y="125619"/>
                      <a:pt x="1175" y="139874"/>
                    </a:cubicBezTo>
                    <a:cubicBezTo>
                      <a:pt x="1" y="158598"/>
                      <a:pt x="6851" y="176408"/>
                      <a:pt x="20160" y="189554"/>
                    </a:cubicBezTo>
                    <a:cubicBezTo>
                      <a:pt x="22117" y="191479"/>
                      <a:pt x="24172" y="193273"/>
                      <a:pt x="26292" y="194904"/>
                    </a:cubicBezTo>
                    <a:cubicBezTo>
                      <a:pt x="37709" y="203679"/>
                      <a:pt x="51638" y="208441"/>
                      <a:pt x="66317" y="208441"/>
                    </a:cubicBezTo>
                    <a:cubicBezTo>
                      <a:pt x="69612" y="208441"/>
                      <a:pt x="72906" y="208180"/>
                      <a:pt x="76136" y="207723"/>
                    </a:cubicBezTo>
                    <a:cubicBezTo>
                      <a:pt x="89836" y="205701"/>
                      <a:pt x="102492" y="199405"/>
                      <a:pt x="112474" y="189554"/>
                    </a:cubicBezTo>
                    <a:cubicBezTo>
                      <a:pt x="124739" y="177420"/>
                      <a:pt x="131491" y="161338"/>
                      <a:pt x="131589" y="144213"/>
                    </a:cubicBezTo>
                    <a:lnTo>
                      <a:pt x="131394" y="68143"/>
                    </a:lnTo>
                    <a:lnTo>
                      <a:pt x="131394" y="68143"/>
                    </a:lnTo>
                    <a:cubicBezTo>
                      <a:pt x="137265" y="72645"/>
                      <a:pt x="143659" y="76396"/>
                      <a:pt x="150509" y="79266"/>
                    </a:cubicBezTo>
                    <a:cubicBezTo>
                      <a:pt x="161133" y="83769"/>
                      <a:pt x="172368" y="86052"/>
                      <a:pt x="183927" y="86052"/>
                    </a:cubicBezTo>
                    <a:cubicBezTo>
                      <a:pt x="184009" y="86052"/>
                      <a:pt x="184091" y="86052"/>
                      <a:pt x="184173" y="86051"/>
                    </a:cubicBezTo>
                    <a:lnTo>
                      <a:pt x="184173" y="61358"/>
                    </a:lnTo>
                    <a:lnTo>
                      <a:pt x="184173" y="52192"/>
                    </a:lnTo>
                    <a:lnTo>
                      <a:pt x="184075" y="52192"/>
                    </a:lnTo>
                    <a:cubicBezTo>
                      <a:pt x="172168" y="52192"/>
                      <a:pt x="161176" y="48245"/>
                      <a:pt x="152336" y="41590"/>
                    </a:cubicBezTo>
                    <a:cubicBezTo>
                      <a:pt x="142223" y="33957"/>
                      <a:pt x="134949" y="22736"/>
                      <a:pt x="132372" y="9851"/>
                    </a:cubicBezTo>
                    <a:cubicBezTo>
                      <a:pt x="131752" y="6655"/>
                      <a:pt x="131394" y="3360"/>
                      <a:pt x="13136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" name="Google Shape;879;p4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بسته آیکون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880" name="Google Shape;880;p47"/>
          <p:cNvGrpSpPr/>
          <p:nvPr/>
        </p:nvGrpSpPr>
        <p:grpSpPr>
          <a:xfrm>
            <a:off x="8091089" y="1399203"/>
            <a:ext cx="332957" cy="289535"/>
            <a:chOff x="8091089" y="1399203"/>
            <a:chExt cx="332957" cy="289535"/>
          </a:xfrm>
        </p:grpSpPr>
        <p:sp>
          <p:nvSpPr>
            <p:cNvPr id="881" name="Google Shape;881;p47"/>
            <p:cNvSpPr/>
            <p:nvPr/>
          </p:nvSpPr>
          <p:spPr>
            <a:xfrm>
              <a:off x="8239857" y="1524674"/>
              <a:ext cx="34609" cy="34609"/>
            </a:xfrm>
            <a:custGeom>
              <a:avLst/>
              <a:gdLst/>
              <a:ahLst/>
              <a:cxnLst/>
              <a:rect l="l" t="t" r="r" b="b"/>
              <a:pathLst>
                <a:path w="1025" h="1025" extrusionOk="0">
                  <a:moveTo>
                    <a:pt x="524" y="0"/>
                  </a:moveTo>
                  <a:cubicBezTo>
                    <a:pt x="429" y="0"/>
                    <a:pt x="382" y="71"/>
                    <a:pt x="382" y="143"/>
                  </a:cubicBezTo>
                  <a:lnTo>
                    <a:pt x="382" y="357"/>
                  </a:lnTo>
                  <a:lnTo>
                    <a:pt x="167" y="357"/>
                  </a:lnTo>
                  <a:cubicBezTo>
                    <a:pt x="72" y="357"/>
                    <a:pt x="1" y="429"/>
                    <a:pt x="1" y="500"/>
                  </a:cubicBezTo>
                  <a:cubicBezTo>
                    <a:pt x="1" y="595"/>
                    <a:pt x="72" y="667"/>
                    <a:pt x="167" y="667"/>
                  </a:cubicBezTo>
                  <a:lnTo>
                    <a:pt x="382" y="667"/>
                  </a:lnTo>
                  <a:lnTo>
                    <a:pt x="382" y="881"/>
                  </a:lnTo>
                  <a:cubicBezTo>
                    <a:pt x="382" y="953"/>
                    <a:pt x="429" y="1024"/>
                    <a:pt x="524" y="1024"/>
                  </a:cubicBezTo>
                  <a:cubicBezTo>
                    <a:pt x="596" y="1024"/>
                    <a:pt x="667" y="953"/>
                    <a:pt x="667" y="881"/>
                  </a:cubicBezTo>
                  <a:lnTo>
                    <a:pt x="667" y="667"/>
                  </a:lnTo>
                  <a:lnTo>
                    <a:pt x="882" y="667"/>
                  </a:lnTo>
                  <a:cubicBezTo>
                    <a:pt x="953" y="667"/>
                    <a:pt x="1025" y="595"/>
                    <a:pt x="1025" y="500"/>
                  </a:cubicBezTo>
                  <a:cubicBezTo>
                    <a:pt x="1025" y="429"/>
                    <a:pt x="953" y="357"/>
                    <a:pt x="882" y="357"/>
                  </a:cubicBezTo>
                  <a:lnTo>
                    <a:pt x="667" y="357"/>
                  </a:lnTo>
                  <a:lnTo>
                    <a:pt x="667" y="143"/>
                  </a:lnTo>
                  <a:cubicBezTo>
                    <a:pt x="667" y="71"/>
                    <a:pt x="596" y="0"/>
                    <a:pt x="5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82" name="Google Shape;882;p47"/>
            <p:cNvSpPr/>
            <p:nvPr/>
          </p:nvSpPr>
          <p:spPr>
            <a:xfrm>
              <a:off x="8091089" y="1399203"/>
              <a:ext cx="332957" cy="289535"/>
            </a:xfrm>
            <a:custGeom>
              <a:avLst/>
              <a:gdLst/>
              <a:ahLst/>
              <a:cxnLst/>
              <a:rect l="l" t="t" r="r" b="b"/>
              <a:pathLst>
                <a:path w="9861" h="8575" extrusionOk="0">
                  <a:moveTo>
                    <a:pt x="5788" y="5288"/>
                  </a:moveTo>
                  <a:lnTo>
                    <a:pt x="5788" y="5740"/>
                  </a:lnTo>
                  <a:lnTo>
                    <a:pt x="4073" y="5740"/>
                  </a:lnTo>
                  <a:lnTo>
                    <a:pt x="4073" y="5288"/>
                  </a:lnTo>
                  <a:close/>
                  <a:moveTo>
                    <a:pt x="5788" y="6050"/>
                  </a:moveTo>
                  <a:lnTo>
                    <a:pt x="5788" y="8265"/>
                  </a:lnTo>
                  <a:lnTo>
                    <a:pt x="4073" y="8265"/>
                  </a:lnTo>
                  <a:lnTo>
                    <a:pt x="4073" y="6050"/>
                  </a:lnTo>
                  <a:close/>
                  <a:moveTo>
                    <a:pt x="7455" y="5288"/>
                  </a:moveTo>
                  <a:lnTo>
                    <a:pt x="7455" y="8265"/>
                  </a:lnTo>
                  <a:lnTo>
                    <a:pt x="6074" y="8265"/>
                  </a:lnTo>
                  <a:lnTo>
                    <a:pt x="6074" y="5288"/>
                  </a:lnTo>
                  <a:close/>
                  <a:moveTo>
                    <a:pt x="3430" y="1"/>
                  </a:moveTo>
                  <a:cubicBezTo>
                    <a:pt x="3025" y="1"/>
                    <a:pt x="2620" y="120"/>
                    <a:pt x="2287" y="358"/>
                  </a:cubicBezTo>
                  <a:lnTo>
                    <a:pt x="2097" y="501"/>
                  </a:lnTo>
                  <a:cubicBezTo>
                    <a:pt x="1811" y="692"/>
                    <a:pt x="1454" y="811"/>
                    <a:pt x="1096" y="811"/>
                  </a:cubicBezTo>
                  <a:lnTo>
                    <a:pt x="763" y="811"/>
                  </a:lnTo>
                  <a:cubicBezTo>
                    <a:pt x="549" y="811"/>
                    <a:pt x="382" y="977"/>
                    <a:pt x="382" y="1192"/>
                  </a:cubicBezTo>
                  <a:lnTo>
                    <a:pt x="382" y="8265"/>
                  </a:lnTo>
                  <a:lnTo>
                    <a:pt x="144" y="8265"/>
                  </a:lnTo>
                  <a:cubicBezTo>
                    <a:pt x="48" y="8265"/>
                    <a:pt x="1" y="8336"/>
                    <a:pt x="1" y="8407"/>
                  </a:cubicBezTo>
                  <a:cubicBezTo>
                    <a:pt x="1" y="8503"/>
                    <a:pt x="48" y="8574"/>
                    <a:pt x="144" y="8574"/>
                  </a:cubicBezTo>
                  <a:lnTo>
                    <a:pt x="9717" y="8574"/>
                  </a:lnTo>
                  <a:cubicBezTo>
                    <a:pt x="9789" y="8574"/>
                    <a:pt x="9860" y="8503"/>
                    <a:pt x="9860" y="8407"/>
                  </a:cubicBezTo>
                  <a:cubicBezTo>
                    <a:pt x="9860" y="8336"/>
                    <a:pt x="9789" y="8265"/>
                    <a:pt x="9717" y="8265"/>
                  </a:cubicBezTo>
                  <a:lnTo>
                    <a:pt x="9479" y="8265"/>
                  </a:lnTo>
                  <a:lnTo>
                    <a:pt x="9479" y="1192"/>
                  </a:lnTo>
                  <a:cubicBezTo>
                    <a:pt x="9479" y="977"/>
                    <a:pt x="9312" y="811"/>
                    <a:pt x="9098" y="811"/>
                  </a:cubicBezTo>
                  <a:lnTo>
                    <a:pt x="8765" y="811"/>
                  </a:lnTo>
                  <a:cubicBezTo>
                    <a:pt x="8407" y="811"/>
                    <a:pt x="8050" y="715"/>
                    <a:pt x="7764" y="501"/>
                  </a:cubicBezTo>
                  <a:lnTo>
                    <a:pt x="7574" y="382"/>
                  </a:lnTo>
                  <a:cubicBezTo>
                    <a:pt x="7240" y="144"/>
                    <a:pt x="6836" y="1"/>
                    <a:pt x="6407" y="1"/>
                  </a:cubicBezTo>
                  <a:lnTo>
                    <a:pt x="4668" y="1"/>
                  </a:lnTo>
                  <a:cubicBezTo>
                    <a:pt x="4597" y="1"/>
                    <a:pt x="4526" y="72"/>
                    <a:pt x="4526" y="144"/>
                  </a:cubicBezTo>
                  <a:cubicBezTo>
                    <a:pt x="4526" y="239"/>
                    <a:pt x="4597" y="311"/>
                    <a:pt x="4668" y="311"/>
                  </a:cubicBezTo>
                  <a:lnTo>
                    <a:pt x="6407" y="311"/>
                  </a:lnTo>
                  <a:cubicBezTo>
                    <a:pt x="6764" y="311"/>
                    <a:pt x="7121" y="406"/>
                    <a:pt x="7407" y="620"/>
                  </a:cubicBezTo>
                  <a:lnTo>
                    <a:pt x="7598" y="739"/>
                  </a:lnTo>
                  <a:cubicBezTo>
                    <a:pt x="7931" y="977"/>
                    <a:pt x="8336" y="1096"/>
                    <a:pt x="8765" y="1096"/>
                  </a:cubicBezTo>
                  <a:lnTo>
                    <a:pt x="9098" y="1096"/>
                  </a:lnTo>
                  <a:cubicBezTo>
                    <a:pt x="9146" y="1096"/>
                    <a:pt x="9193" y="1144"/>
                    <a:pt x="9193" y="1216"/>
                  </a:cubicBezTo>
                  <a:lnTo>
                    <a:pt x="9193" y="8288"/>
                  </a:lnTo>
                  <a:lnTo>
                    <a:pt x="8598" y="8288"/>
                  </a:lnTo>
                  <a:lnTo>
                    <a:pt x="8598" y="4669"/>
                  </a:lnTo>
                  <a:cubicBezTo>
                    <a:pt x="8598" y="4573"/>
                    <a:pt x="8526" y="4526"/>
                    <a:pt x="8455" y="4526"/>
                  </a:cubicBezTo>
                  <a:cubicBezTo>
                    <a:pt x="8360" y="4526"/>
                    <a:pt x="8312" y="4573"/>
                    <a:pt x="8312" y="4669"/>
                  </a:cubicBezTo>
                  <a:lnTo>
                    <a:pt x="8312" y="8288"/>
                  </a:lnTo>
                  <a:lnTo>
                    <a:pt x="7741" y="8288"/>
                  </a:lnTo>
                  <a:lnTo>
                    <a:pt x="7741" y="5240"/>
                  </a:lnTo>
                  <a:cubicBezTo>
                    <a:pt x="7741" y="5121"/>
                    <a:pt x="7621" y="5002"/>
                    <a:pt x="7502" y="5002"/>
                  </a:cubicBezTo>
                  <a:lnTo>
                    <a:pt x="2358" y="5002"/>
                  </a:lnTo>
                  <a:cubicBezTo>
                    <a:pt x="2216" y="5002"/>
                    <a:pt x="2120" y="5121"/>
                    <a:pt x="2120" y="5240"/>
                  </a:cubicBezTo>
                  <a:lnTo>
                    <a:pt x="2120" y="6502"/>
                  </a:lnTo>
                  <a:cubicBezTo>
                    <a:pt x="2120" y="6598"/>
                    <a:pt x="2192" y="6645"/>
                    <a:pt x="2263" y="6645"/>
                  </a:cubicBezTo>
                  <a:cubicBezTo>
                    <a:pt x="2335" y="6645"/>
                    <a:pt x="2406" y="6598"/>
                    <a:pt x="2406" y="6502"/>
                  </a:cubicBezTo>
                  <a:lnTo>
                    <a:pt x="2406" y="5288"/>
                  </a:lnTo>
                  <a:lnTo>
                    <a:pt x="3787" y="5288"/>
                  </a:lnTo>
                  <a:lnTo>
                    <a:pt x="3787" y="8288"/>
                  </a:lnTo>
                  <a:lnTo>
                    <a:pt x="2406" y="8288"/>
                  </a:lnTo>
                  <a:lnTo>
                    <a:pt x="2406" y="7074"/>
                  </a:lnTo>
                  <a:cubicBezTo>
                    <a:pt x="2406" y="6979"/>
                    <a:pt x="2335" y="6907"/>
                    <a:pt x="2263" y="6907"/>
                  </a:cubicBezTo>
                  <a:cubicBezTo>
                    <a:pt x="2192" y="6907"/>
                    <a:pt x="2120" y="6979"/>
                    <a:pt x="2120" y="7074"/>
                  </a:cubicBezTo>
                  <a:lnTo>
                    <a:pt x="2120" y="8288"/>
                  </a:lnTo>
                  <a:lnTo>
                    <a:pt x="1549" y="8288"/>
                  </a:lnTo>
                  <a:lnTo>
                    <a:pt x="1549" y="3526"/>
                  </a:lnTo>
                  <a:lnTo>
                    <a:pt x="8312" y="3526"/>
                  </a:lnTo>
                  <a:lnTo>
                    <a:pt x="8312" y="4097"/>
                  </a:lnTo>
                  <a:cubicBezTo>
                    <a:pt x="8312" y="4192"/>
                    <a:pt x="8384" y="4240"/>
                    <a:pt x="8455" y="4240"/>
                  </a:cubicBezTo>
                  <a:cubicBezTo>
                    <a:pt x="8526" y="4240"/>
                    <a:pt x="8598" y="4192"/>
                    <a:pt x="8598" y="4097"/>
                  </a:cubicBezTo>
                  <a:lnTo>
                    <a:pt x="8598" y="3383"/>
                  </a:lnTo>
                  <a:cubicBezTo>
                    <a:pt x="8598" y="3311"/>
                    <a:pt x="8526" y="3240"/>
                    <a:pt x="8455" y="3240"/>
                  </a:cubicBezTo>
                  <a:lnTo>
                    <a:pt x="1406" y="3240"/>
                  </a:lnTo>
                  <a:cubicBezTo>
                    <a:pt x="1311" y="3240"/>
                    <a:pt x="1263" y="3311"/>
                    <a:pt x="1263" y="3383"/>
                  </a:cubicBezTo>
                  <a:lnTo>
                    <a:pt x="1263" y="8265"/>
                  </a:lnTo>
                  <a:lnTo>
                    <a:pt x="668" y="8265"/>
                  </a:lnTo>
                  <a:lnTo>
                    <a:pt x="668" y="1216"/>
                  </a:lnTo>
                  <a:cubicBezTo>
                    <a:pt x="668" y="1144"/>
                    <a:pt x="715" y="1096"/>
                    <a:pt x="763" y="1096"/>
                  </a:cubicBezTo>
                  <a:lnTo>
                    <a:pt x="1096" y="1096"/>
                  </a:lnTo>
                  <a:cubicBezTo>
                    <a:pt x="1525" y="1096"/>
                    <a:pt x="1906" y="977"/>
                    <a:pt x="2263" y="739"/>
                  </a:cubicBezTo>
                  <a:lnTo>
                    <a:pt x="2430" y="620"/>
                  </a:lnTo>
                  <a:cubicBezTo>
                    <a:pt x="2740" y="406"/>
                    <a:pt x="3073" y="287"/>
                    <a:pt x="3430" y="287"/>
                  </a:cubicBezTo>
                  <a:lnTo>
                    <a:pt x="4121" y="287"/>
                  </a:lnTo>
                  <a:cubicBezTo>
                    <a:pt x="4192" y="287"/>
                    <a:pt x="4264" y="239"/>
                    <a:pt x="4264" y="144"/>
                  </a:cubicBezTo>
                  <a:cubicBezTo>
                    <a:pt x="4264" y="72"/>
                    <a:pt x="4192" y="1"/>
                    <a:pt x="41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83" name="Google Shape;883;p47"/>
            <p:cNvSpPr/>
            <p:nvPr/>
          </p:nvSpPr>
          <p:spPr>
            <a:xfrm>
              <a:off x="8210921" y="1425742"/>
              <a:ext cx="93293" cy="9691"/>
            </a:xfrm>
            <a:custGeom>
              <a:avLst/>
              <a:gdLst/>
              <a:ahLst/>
              <a:cxnLst/>
              <a:rect l="l" t="t" r="r" b="b"/>
              <a:pathLst>
                <a:path w="2763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15"/>
                    <a:pt x="72" y="287"/>
                    <a:pt x="143" y="287"/>
                  </a:cubicBezTo>
                  <a:lnTo>
                    <a:pt x="2620" y="287"/>
                  </a:lnTo>
                  <a:cubicBezTo>
                    <a:pt x="2691" y="287"/>
                    <a:pt x="2763" y="215"/>
                    <a:pt x="2763" y="144"/>
                  </a:cubicBezTo>
                  <a:cubicBezTo>
                    <a:pt x="2763" y="72"/>
                    <a:pt x="2691" y="1"/>
                    <a:pt x="26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84" name="Google Shape;884;p47"/>
            <p:cNvSpPr/>
            <p:nvPr/>
          </p:nvSpPr>
          <p:spPr>
            <a:xfrm>
              <a:off x="8322683" y="1458731"/>
              <a:ext cx="28970" cy="32988"/>
            </a:xfrm>
            <a:custGeom>
              <a:avLst/>
              <a:gdLst/>
              <a:ahLst/>
              <a:cxnLst/>
              <a:rect l="l" t="t" r="r" b="b"/>
              <a:pathLst>
                <a:path w="858" h="977" extrusionOk="0">
                  <a:moveTo>
                    <a:pt x="501" y="0"/>
                  </a:moveTo>
                  <a:cubicBezTo>
                    <a:pt x="215" y="0"/>
                    <a:pt x="0" y="215"/>
                    <a:pt x="0" y="477"/>
                  </a:cubicBezTo>
                  <a:cubicBezTo>
                    <a:pt x="0" y="762"/>
                    <a:pt x="215" y="977"/>
                    <a:pt x="501" y="977"/>
                  </a:cubicBezTo>
                  <a:cubicBezTo>
                    <a:pt x="596" y="977"/>
                    <a:pt x="691" y="929"/>
                    <a:pt x="762" y="858"/>
                  </a:cubicBezTo>
                  <a:cubicBezTo>
                    <a:pt x="786" y="858"/>
                    <a:pt x="810" y="834"/>
                    <a:pt x="810" y="810"/>
                  </a:cubicBezTo>
                  <a:cubicBezTo>
                    <a:pt x="858" y="762"/>
                    <a:pt x="858" y="667"/>
                    <a:pt x="786" y="619"/>
                  </a:cubicBezTo>
                  <a:cubicBezTo>
                    <a:pt x="765" y="598"/>
                    <a:pt x="734" y="586"/>
                    <a:pt x="702" y="586"/>
                  </a:cubicBezTo>
                  <a:cubicBezTo>
                    <a:pt x="663" y="586"/>
                    <a:pt x="622" y="604"/>
                    <a:pt x="596" y="643"/>
                  </a:cubicBezTo>
                  <a:lnTo>
                    <a:pt x="572" y="643"/>
                  </a:lnTo>
                  <a:cubicBezTo>
                    <a:pt x="548" y="667"/>
                    <a:pt x="524" y="691"/>
                    <a:pt x="501" y="691"/>
                  </a:cubicBezTo>
                  <a:cubicBezTo>
                    <a:pt x="381" y="691"/>
                    <a:pt x="286" y="596"/>
                    <a:pt x="286" y="477"/>
                  </a:cubicBezTo>
                  <a:cubicBezTo>
                    <a:pt x="286" y="381"/>
                    <a:pt x="381" y="286"/>
                    <a:pt x="501" y="286"/>
                  </a:cubicBezTo>
                  <a:cubicBezTo>
                    <a:pt x="524" y="286"/>
                    <a:pt x="572" y="286"/>
                    <a:pt x="596" y="310"/>
                  </a:cubicBezTo>
                  <a:cubicBezTo>
                    <a:pt x="623" y="328"/>
                    <a:pt x="654" y="336"/>
                    <a:pt x="684" y="336"/>
                  </a:cubicBezTo>
                  <a:cubicBezTo>
                    <a:pt x="733" y="336"/>
                    <a:pt x="781" y="315"/>
                    <a:pt x="810" y="286"/>
                  </a:cubicBezTo>
                  <a:cubicBezTo>
                    <a:pt x="834" y="215"/>
                    <a:pt x="834" y="119"/>
                    <a:pt x="762" y="72"/>
                  </a:cubicBezTo>
                  <a:cubicBezTo>
                    <a:pt x="691" y="24"/>
                    <a:pt x="596" y="0"/>
                    <a:pt x="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85" name="Google Shape;885;p47"/>
            <p:cNvSpPr/>
            <p:nvPr/>
          </p:nvSpPr>
          <p:spPr>
            <a:xfrm>
              <a:off x="8135321" y="1448264"/>
              <a:ext cx="28970" cy="43456"/>
            </a:xfrm>
            <a:custGeom>
              <a:avLst/>
              <a:gdLst/>
              <a:ahLst/>
              <a:cxnLst/>
              <a:rect l="l" t="t" r="r" b="b"/>
              <a:pathLst>
                <a:path w="858" h="1287" extrusionOk="0">
                  <a:moveTo>
                    <a:pt x="429" y="286"/>
                  </a:moveTo>
                  <a:cubicBezTo>
                    <a:pt x="501" y="286"/>
                    <a:pt x="572" y="358"/>
                    <a:pt x="572" y="429"/>
                  </a:cubicBezTo>
                  <a:cubicBezTo>
                    <a:pt x="572" y="501"/>
                    <a:pt x="501" y="548"/>
                    <a:pt x="429" y="548"/>
                  </a:cubicBezTo>
                  <a:lnTo>
                    <a:pt x="310" y="548"/>
                  </a:lnTo>
                  <a:lnTo>
                    <a:pt x="310" y="286"/>
                  </a:lnTo>
                  <a:close/>
                  <a:moveTo>
                    <a:pt x="144" y="1"/>
                  </a:moveTo>
                  <a:cubicBezTo>
                    <a:pt x="72" y="1"/>
                    <a:pt x="1" y="72"/>
                    <a:pt x="1" y="144"/>
                  </a:cubicBezTo>
                  <a:lnTo>
                    <a:pt x="1" y="1144"/>
                  </a:lnTo>
                  <a:cubicBezTo>
                    <a:pt x="1" y="1215"/>
                    <a:pt x="72" y="1287"/>
                    <a:pt x="144" y="1287"/>
                  </a:cubicBezTo>
                  <a:cubicBezTo>
                    <a:pt x="239" y="1287"/>
                    <a:pt x="310" y="1215"/>
                    <a:pt x="310" y="1144"/>
                  </a:cubicBezTo>
                  <a:lnTo>
                    <a:pt x="310" y="858"/>
                  </a:lnTo>
                  <a:lnTo>
                    <a:pt x="429" y="858"/>
                  </a:lnTo>
                  <a:cubicBezTo>
                    <a:pt x="667" y="858"/>
                    <a:pt x="858" y="667"/>
                    <a:pt x="858" y="429"/>
                  </a:cubicBezTo>
                  <a:cubicBezTo>
                    <a:pt x="858" y="191"/>
                    <a:pt x="667" y="1"/>
                    <a:pt x="4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86" name="Google Shape;886;p47"/>
            <p:cNvSpPr/>
            <p:nvPr/>
          </p:nvSpPr>
          <p:spPr>
            <a:xfrm>
              <a:off x="8351619" y="1458528"/>
              <a:ext cx="28194" cy="44469"/>
            </a:xfrm>
            <a:custGeom>
              <a:avLst/>
              <a:gdLst/>
              <a:ahLst/>
              <a:cxnLst/>
              <a:rect l="l" t="t" r="r" b="b"/>
              <a:pathLst>
                <a:path w="835" h="1317" extrusionOk="0">
                  <a:moveTo>
                    <a:pt x="158" y="0"/>
                  </a:moveTo>
                  <a:cubicBezTo>
                    <a:pt x="145" y="0"/>
                    <a:pt x="132" y="2"/>
                    <a:pt x="120" y="6"/>
                  </a:cubicBezTo>
                  <a:cubicBezTo>
                    <a:pt x="25" y="30"/>
                    <a:pt x="1" y="125"/>
                    <a:pt x="25" y="197"/>
                  </a:cubicBezTo>
                  <a:lnTo>
                    <a:pt x="263" y="887"/>
                  </a:lnTo>
                  <a:lnTo>
                    <a:pt x="167" y="1126"/>
                  </a:lnTo>
                  <a:cubicBezTo>
                    <a:pt x="144" y="1197"/>
                    <a:pt x="191" y="1292"/>
                    <a:pt x="263" y="1316"/>
                  </a:cubicBezTo>
                  <a:lnTo>
                    <a:pt x="310" y="1316"/>
                  </a:lnTo>
                  <a:cubicBezTo>
                    <a:pt x="382" y="1316"/>
                    <a:pt x="429" y="1292"/>
                    <a:pt x="453" y="1221"/>
                  </a:cubicBezTo>
                  <a:lnTo>
                    <a:pt x="810" y="197"/>
                  </a:lnTo>
                  <a:cubicBezTo>
                    <a:pt x="834" y="125"/>
                    <a:pt x="787" y="30"/>
                    <a:pt x="715" y="6"/>
                  </a:cubicBezTo>
                  <a:cubicBezTo>
                    <a:pt x="703" y="2"/>
                    <a:pt x="690" y="0"/>
                    <a:pt x="677" y="0"/>
                  </a:cubicBezTo>
                  <a:cubicBezTo>
                    <a:pt x="619" y="0"/>
                    <a:pt x="564" y="43"/>
                    <a:pt x="525" y="101"/>
                  </a:cubicBezTo>
                  <a:lnTo>
                    <a:pt x="406" y="435"/>
                  </a:lnTo>
                  <a:lnTo>
                    <a:pt x="287" y="101"/>
                  </a:lnTo>
                  <a:cubicBezTo>
                    <a:pt x="267" y="43"/>
                    <a:pt x="215" y="0"/>
                    <a:pt x="1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87" name="Google Shape;887;p47"/>
            <p:cNvSpPr/>
            <p:nvPr/>
          </p:nvSpPr>
          <p:spPr>
            <a:xfrm>
              <a:off x="8227803" y="1458731"/>
              <a:ext cx="17727" cy="32988"/>
            </a:xfrm>
            <a:custGeom>
              <a:avLst/>
              <a:gdLst/>
              <a:ahLst/>
              <a:cxnLst/>
              <a:rect l="l" t="t" r="r" b="b"/>
              <a:pathLst>
                <a:path w="525" h="977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lnTo>
                    <a:pt x="0" y="834"/>
                  </a:lnTo>
                  <a:cubicBezTo>
                    <a:pt x="0" y="905"/>
                    <a:pt x="72" y="977"/>
                    <a:pt x="143" y="977"/>
                  </a:cubicBezTo>
                  <a:cubicBezTo>
                    <a:pt x="215" y="977"/>
                    <a:pt x="286" y="905"/>
                    <a:pt x="286" y="834"/>
                  </a:cubicBezTo>
                  <a:lnTo>
                    <a:pt x="286" y="453"/>
                  </a:lnTo>
                  <a:cubicBezTo>
                    <a:pt x="310" y="429"/>
                    <a:pt x="453" y="286"/>
                    <a:pt x="477" y="286"/>
                  </a:cubicBezTo>
                  <a:cubicBezTo>
                    <a:pt x="524" y="238"/>
                    <a:pt x="524" y="143"/>
                    <a:pt x="477" y="72"/>
                  </a:cubicBezTo>
                  <a:cubicBezTo>
                    <a:pt x="453" y="48"/>
                    <a:pt x="417" y="36"/>
                    <a:pt x="381" y="36"/>
                  </a:cubicBezTo>
                  <a:cubicBezTo>
                    <a:pt x="346" y="36"/>
                    <a:pt x="310" y="48"/>
                    <a:pt x="286" y="72"/>
                  </a:cubicBezTo>
                  <a:lnTo>
                    <a:pt x="262" y="72"/>
                  </a:lnTo>
                  <a:cubicBezTo>
                    <a:pt x="238" y="24"/>
                    <a:pt x="191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88" name="Google Shape;888;p47"/>
            <p:cNvSpPr/>
            <p:nvPr/>
          </p:nvSpPr>
          <p:spPr>
            <a:xfrm>
              <a:off x="8246306" y="1458731"/>
              <a:ext cx="40214" cy="32988"/>
            </a:xfrm>
            <a:custGeom>
              <a:avLst/>
              <a:gdLst/>
              <a:ahLst/>
              <a:cxnLst/>
              <a:rect l="l" t="t" r="r" b="b"/>
              <a:pathLst>
                <a:path w="1191" h="977" extrusionOk="0">
                  <a:moveTo>
                    <a:pt x="143" y="0"/>
                  </a:moveTo>
                  <a:cubicBezTo>
                    <a:pt x="48" y="0"/>
                    <a:pt x="0" y="48"/>
                    <a:pt x="0" y="143"/>
                  </a:cubicBezTo>
                  <a:lnTo>
                    <a:pt x="0" y="834"/>
                  </a:lnTo>
                  <a:cubicBezTo>
                    <a:pt x="0" y="905"/>
                    <a:pt x="48" y="977"/>
                    <a:pt x="143" y="977"/>
                  </a:cubicBezTo>
                  <a:cubicBezTo>
                    <a:pt x="214" y="977"/>
                    <a:pt x="286" y="905"/>
                    <a:pt x="286" y="834"/>
                  </a:cubicBezTo>
                  <a:lnTo>
                    <a:pt x="286" y="477"/>
                  </a:lnTo>
                  <a:cubicBezTo>
                    <a:pt x="286" y="381"/>
                    <a:pt x="286" y="286"/>
                    <a:pt x="357" y="286"/>
                  </a:cubicBezTo>
                  <a:cubicBezTo>
                    <a:pt x="453" y="286"/>
                    <a:pt x="453" y="381"/>
                    <a:pt x="453" y="453"/>
                  </a:cubicBezTo>
                  <a:lnTo>
                    <a:pt x="453" y="834"/>
                  </a:lnTo>
                  <a:cubicBezTo>
                    <a:pt x="453" y="905"/>
                    <a:pt x="524" y="977"/>
                    <a:pt x="595" y="977"/>
                  </a:cubicBezTo>
                  <a:cubicBezTo>
                    <a:pt x="667" y="977"/>
                    <a:pt x="738" y="905"/>
                    <a:pt x="738" y="834"/>
                  </a:cubicBezTo>
                  <a:lnTo>
                    <a:pt x="738" y="429"/>
                  </a:lnTo>
                  <a:cubicBezTo>
                    <a:pt x="738" y="310"/>
                    <a:pt x="786" y="286"/>
                    <a:pt x="834" y="286"/>
                  </a:cubicBezTo>
                  <a:cubicBezTo>
                    <a:pt x="905" y="286"/>
                    <a:pt x="905" y="357"/>
                    <a:pt x="905" y="477"/>
                  </a:cubicBezTo>
                  <a:lnTo>
                    <a:pt x="905" y="834"/>
                  </a:lnTo>
                  <a:cubicBezTo>
                    <a:pt x="905" y="905"/>
                    <a:pt x="976" y="977"/>
                    <a:pt x="1048" y="977"/>
                  </a:cubicBezTo>
                  <a:cubicBezTo>
                    <a:pt x="1119" y="977"/>
                    <a:pt x="1191" y="905"/>
                    <a:pt x="1191" y="834"/>
                  </a:cubicBezTo>
                  <a:lnTo>
                    <a:pt x="1191" y="477"/>
                  </a:lnTo>
                  <a:cubicBezTo>
                    <a:pt x="1191" y="357"/>
                    <a:pt x="1191" y="215"/>
                    <a:pt x="1096" y="95"/>
                  </a:cubicBezTo>
                  <a:cubicBezTo>
                    <a:pt x="1024" y="48"/>
                    <a:pt x="953" y="0"/>
                    <a:pt x="834" y="0"/>
                  </a:cubicBezTo>
                  <a:cubicBezTo>
                    <a:pt x="738" y="0"/>
                    <a:pt x="667" y="24"/>
                    <a:pt x="595" y="72"/>
                  </a:cubicBezTo>
                  <a:cubicBezTo>
                    <a:pt x="524" y="24"/>
                    <a:pt x="453" y="0"/>
                    <a:pt x="381" y="0"/>
                  </a:cubicBezTo>
                  <a:cubicBezTo>
                    <a:pt x="333" y="0"/>
                    <a:pt x="286" y="24"/>
                    <a:pt x="238" y="24"/>
                  </a:cubicBezTo>
                  <a:cubicBezTo>
                    <a:pt x="214" y="0"/>
                    <a:pt x="167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89" name="Google Shape;889;p47"/>
            <p:cNvSpPr/>
            <p:nvPr/>
          </p:nvSpPr>
          <p:spPr>
            <a:xfrm>
              <a:off x="8166688" y="1447453"/>
              <a:ext cx="25763" cy="44266"/>
            </a:xfrm>
            <a:custGeom>
              <a:avLst/>
              <a:gdLst/>
              <a:ahLst/>
              <a:cxnLst/>
              <a:rect l="l" t="t" r="r" b="b"/>
              <a:pathLst>
                <a:path w="763" h="1311" extrusionOk="0">
                  <a:moveTo>
                    <a:pt x="143" y="1"/>
                  </a:moveTo>
                  <a:cubicBezTo>
                    <a:pt x="48" y="1"/>
                    <a:pt x="0" y="48"/>
                    <a:pt x="0" y="144"/>
                  </a:cubicBezTo>
                  <a:lnTo>
                    <a:pt x="0" y="1168"/>
                  </a:lnTo>
                  <a:cubicBezTo>
                    <a:pt x="0" y="1239"/>
                    <a:pt x="48" y="1311"/>
                    <a:pt x="143" y="1311"/>
                  </a:cubicBezTo>
                  <a:cubicBezTo>
                    <a:pt x="215" y="1311"/>
                    <a:pt x="286" y="1239"/>
                    <a:pt x="286" y="1168"/>
                  </a:cubicBezTo>
                  <a:lnTo>
                    <a:pt x="286" y="811"/>
                  </a:lnTo>
                  <a:cubicBezTo>
                    <a:pt x="286" y="691"/>
                    <a:pt x="310" y="620"/>
                    <a:pt x="381" y="620"/>
                  </a:cubicBezTo>
                  <a:cubicBezTo>
                    <a:pt x="453" y="620"/>
                    <a:pt x="477" y="715"/>
                    <a:pt x="477" y="811"/>
                  </a:cubicBezTo>
                  <a:lnTo>
                    <a:pt x="477" y="1168"/>
                  </a:lnTo>
                  <a:cubicBezTo>
                    <a:pt x="477" y="1239"/>
                    <a:pt x="548" y="1311"/>
                    <a:pt x="620" y="1311"/>
                  </a:cubicBezTo>
                  <a:cubicBezTo>
                    <a:pt x="715" y="1311"/>
                    <a:pt x="762" y="1239"/>
                    <a:pt x="762" y="1168"/>
                  </a:cubicBezTo>
                  <a:lnTo>
                    <a:pt x="762" y="811"/>
                  </a:lnTo>
                  <a:cubicBezTo>
                    <a:pt x="762" y="644"/>
                    <a:pt x="739" y="501"/>
                    <a:pt x="643" y="429"/>
                  </a:cubicBezTo>
                  <a:cubicBezTo>
                    <a:pt x="596" y="358"/>
                    <a:pt x="501" y="334"/>
                    <a:pt x="405" y="334"/>
                  </a:cubicBezTo>
                  <a:cubicBezTo>
                    <a:pt x="358" y="334"/>
                    <a:pt x="310" y="334"/>
                    <a:pt x="286" y="358"/>
                  </a:cubicBezTo>
                  <a:lnTo>
                    <a:pt x="286" y="144"/>
                  </a:lnTo>
                  <a:cubicBezTo>
                    <a:pt x="286" y="48"/>
                    <a:pt x="215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0" name="Google Shape;890;p47"/>
            <p:cNvSpPr/>
            <p:nvPr/>
          </p:nvSpPr>
          <p:spPr>
            <a:xfrm>
              <a:off x="8194815" y="1457920"/>
              <a:ext cx="31401" cy="33799"/>
            </a:xfrm>
            <a:custGeom>
              <a:avLst/>
              <a:gdLst/>
              <a:ahLst/>
              <a:cxnLst/>
              <a:rect l="l" t="t" r="r" b="b"/>
              <a:pathLst>
                <a:path w="930" h="1001" extrusionOk="0">
                  <a:moveTo>
                    <a:pt x="453" y="334"/>
                  </a:moveTo>
                  <a:cubicBezTo>
                    <a:pt x="549" y="334"/>
                    <a:pt x="620" y="405"/>
                    <a:pt x="620" y="501"/>
                  </a:cubicBezTo>
                  <a:cubicBezTo>
                    <a:pt x="620" y="596"/>
                    <a:pt x="549" y="667"/>
                    <a:pt x="453" y="667"/>
                  </a:cubicBezTo>
                  <a:cubicBezTo>
                    <a:pt x="382" y="667"/>
                    <a:pt x="311" y="596"/>
                    <a:pt x="311" y="501"/>
                  </a:cubicBezTo>
                  <a:cubicBezTo>
                    <a:pt x="311" y="405"/>
                    <a:pt x="382" y="334"/>
                    <a:pt x="453" y="334"/>
                  </a:cubicBezTo>
                  <a:close/>
                  <a:moveTo>
                    <a:pt x="763" y="0"/>
                  </a:moveTo>
                  <a:cubicBezTo>
                    <a:pt x="715" y="0"/>
                    <a:pt x="668" y="48"/>
                    <a:pt x="644" y="96"/>
                  </a:cubicBezTo>
                  <a:cubicBezTo>
                    <a:pt x="596" y="72"/>
                    <a:pt x="525" y="48"/>
                    <a:pt x="453" y="48"/>
                  </a:cubicBezTo>
                  <a:cubicBezTo>
                    <a:pt x="215" y="48"/>
                    <a:pt x="1" y="239"/>
                    <a:pt x="1" y="501"/>
                  </a:cubicBezTo>
                  <a:cubicBezTo>
                    <a:pt x="1" y="739"/>
                    <a:pt x="215" y="953"/>
                    <a:pt x="453" y="953"/>
                  </a:cubicBezTo>
                  <a:cubicBezTo>
                    <a:pt x="525" y="953"/>
                    <a:pt x="596" y="929"/>
                    <a:pt x="644" y="905"/>
                  </a:cubicBezTo>
                  <a:cubicBezTo>
                    <a:pt x="668" y="953"/>
                    <a:pt x="715" y="1001"/>
                    <a:pt x="763" y="1001"/>
                  </a:cubicBezTo>
                  <a:cubicBezTo>
                    <a:pt x="858" y="1001"/>
                    <a:pt x="930" y="929"/>
                    <a:pt x="930" y="834"/>
                  </a:cubicBezTo>
                  <a:lnTo>
                    <a:pt x="930" y="143"/>
                  </a:lnTo>
                  <a:cubicBezTo>
                    <a:pt x="906" y="72"/>
                    <a:pt x="858" y="0"/>
                    <a:pt x="7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1" name="Google Shape;891;p47"/>
            <p:cNvSpPr/>
            <p:nvPr/>
          </p:nvSpPr>
          <p:spPr>
            <a:xfrm>
              <a:off x="8288918" y="1457920"/>
              <a:ext cx="31368" cy="33799"/>
            </a:xfrm>
            <a:custGeom>
              <a:avLst/>
              <a:gdLst/>
              <a:ahLst/>
              <a:cxnLst/>
              <a:rect l="l" t="t" r="r" b="b"/>
              <a:pathLst>
                <a:path w="929" h="1001" extrusionOk="0">
                  <a:moveTo>
                    <a:pt x="453" y="334"/>
                  </a:moveTo>
                  <a:cubicBezTo>
                    <a:pt x="548" y="334"/>
                    <a:pt x="619" y="405"/>
                    <a:pt x="619" y="501"/>
                  </a:cubicBezTo>
                  <a:cubicBezTo>
                    <a:pt x="619" y="596"/>
                    <a:pt x="548" y="667"/>
                    <a:pt x="453" y="667"/>
                  </a:cubicBezTo>
                  <a:cubicBezTo>
                    <a:pt x="381" y="667"/>
                    <a:pt x="310" y="596"/>
                    <a:pt x="310" y="501"/>
                  </a:cubicBezTo>
                  <a:cubicBezTo>
                    <a:pt x="310" y="405"/>
                    <a:pt x="381" y="334"/>
                    <a:pt x="453" y="334"/>
                  </a:cubicBezTo>
                  <a:close/>
                  <a:moveTo>
                    <a:pt x="762" y="0"/>
                  </a:moveTo>
                  <a:cubicBezTo>
                    <a:pt x="715" y="0"/>
                    <a:pt x="667" y="48"/>
                    <a:pt x="643" y="96"/>
                  </a:cubicBezTo>
                  <a:cubicBezTo>
                    <a:pt x="596" y="72"/>
                    <a:pt x="524" y="48"/>
                    <a:pt x="453" y="48"/>
                  </a:cubicBezTo>
                  <a:cubicBezTo>
                    <a:pt x="215" y="48"/>
                    <a:pt x="0" y="239"/>
                    <a:pt x="0" y="501"/>
                  </a:cubicBezTo>
                  <a:cubicBezTo>
                    <a:pt x="0" y="739"/>
                    <a:pt x="215" y="953"/>
                    <a:pt x="453" y="953"/>
                  </a:cubicBezTo>
                  <a:cubicBezTo>
                    <a:pt x="524" y="953"/>
                    <a:pt x="596" y="929"/>
                    <a:pt x="643" y="905"/>
                  </a:cubicBezTo>
                  <a:cubicBezTo>
                    <a:pt x="667" y="953"/>
                    <a:pt x="715" y="1001"/>
                    <a:pt x="762" y="1001"/>
                  </a:cubicBezTo>
                  <a:cubicBezTo>
                    <a:pt x="858" y="1001"/>
                    <a:pt x="929" y="929"/>
                    <a:pt x="929" y="834"/>
                  </a:cubicBezTo>
                  <a:lnTo>
                    <a:pt x="929" y="143"/>
                  </a:lnTo>
                  <a:cubicBezTo>
                    <a:pt x="929" y="72"/>
                    <a:pt x="858" y="0"/>
                    <a:pt x="7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892" name="Google Shape;892;p47"/>
          <p:cNvGrpSpPr/>
          <p:nvPr/>
        </p:nvGrpSpPr>
        <p:grpSpPr>
          <a:xfrm>
            <a:off x="2793731" y="1970135"/>
            <a:ext cx="283862" cy="333733"/>
            <a:chOff x="2793731" y="1970135"/>
            <a:chExt cx="283862" cy="333733"/>
          </a:xfrm>
        </p:grpSpPr>
        <p:sp>
          <p:nvSpPr>
            <p:cNvPr id="893" name="Google Shape;893;p47"/>
            <p:cNvSpPr/>
            <p:nvPr/>
          </p:nvSpPr>
          <p:spPr>
            <a:xfrm>
              <a:off x="3016445" y="2009201"/>
              <a:ext cx="25763" cy="16444"/>
            </a:xfrm>
            <a:custGeom>
              <a:avLst/>
              <a:gdLst/>
              <a:ahLst/>
              <a:cxnLst/>
              <a:rect l="l" t="t" r="r" b="b"/>
              <a:pathLst>
                <a:path w="763" h="487" extrusionOk="0">
                  <a:moveTo>
                    <a:pt x="158" y="1"/>
                  </a:moveTo>
                  <a:cubicBezTo>
                    <a:pt x="115" y="1"/>
                    <a:pt x="74" y="18"/>
                    <a:pt x="48" y="58"/>
                  </a:cubicBezTo>
                  <a:cubicBezTo>
                    <a:pt x="1" y="105"/>
                    <a:pt x="1" y="201"/>
                    <a:pt x="48" y="248"/>
                  </a:cubicBezTo>
                  <a:lnTo>
                    <a:pt x="286" y="439"/>
                  </a:lnTo>
                  <a:cubicBezTo>
                    <a:pt x="310" y="486"/>
                    <a:pt x="334" y="486"/>
                    <a:pt x="382" y="486"/>
                  </a:cubicBezTo>
                  <a:cubicBezTo>
                    <a:pt x="405" y="486"/>
                    <a:pt x="453" y="486"/>
                    <a:pt x="477" y="439"/>
                  </a:cubicBezTo>
                  <a:lnTo>
                    <a:pt x="691" y="248"/>
                  </a:lnTo>
                  <a:cubicBezTo>
                    <a:pt x="739" y="201"/>
                    <a:pt x="763" y="105"/>
                    <a:pt x="691" y="58"/>
                  </a:cubicBezTo>
                  <a:cubicBezTo>
                    <a:pt x="665" y="18"/>
                    <a:pt x="624" y="1"/>
                    <a:pt x="585" y="1"/>
                  </a:cubicBezTo>
                  <a:cubicBezTo>
                    <a:pt x="553" y="1"/>
                    <a:pt x="522" y="12"/>
                    <a:pt x="501" y="34"/>
                  </a:cubicBezTo>
                  <a:lnTo>
                    <a:pt x="358" y="153"/>
                  </a:lnTo>
                  <a:lnTo>
                    <a:pt x="263" y="34"/>
                  </a:lnTo>
                  <a:cubicBezTo>
                    <a:pt x="230" y="12"/>
                    <a:pt x="194" y="1"/>
                    <a:pt x="1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4" name="Google Shape;894;p47"/>
            <p:cNvSpPr/>
            <p:nvPr/>
          </p:nvSpPr>
          <p:spPr>
            <a:xfrm>
              <a:off x="2829083" y="2009201"/>
              <a:ext cx="25763" cy="16444"/>
            </a:xfrm>
            <a:custGeom>
              <a:avLst/>
              <a:gdLst/>
              <a:ahLst/>
              <a:cxnLst/>
              <a:rect l="l" t="t" r="r" b="b"/>
              <a:pathLst>
                <a:path w="763" h="487" extrusionOk="0">
                  <a:moveTo>
                    <a:pt x="176" y="1"/>
                  </a:moveTo>
                  <a:cubicBezTo>
                    <a:pt x="134" y="1"/>
                    <a:pt x="88" y="18"/>
                    <a:pt x="48" y="58"/>
                  </a:cubicBezTo>
                  <a:cubicBezTo>
                    <a:pt x="1" y="105"/>
                    <a:pt x="1" y="201"/>
                    <a:pt x="72" y="248"/>
                  </a:cubicBezTo>
                  <a:lnTo>
                    <a:pt x="287" y="463"/>
                  </a:lnTo>
                  <a:cubicBezTo>
                    <a:pt x="310" y="486"/>
                    <a:pt x="358" y="486"/>
                    <a:pt x="382" y="486"/>
                  </a:cubicBezTo>
                  <a:cubicBezTo>
                    <a:pt x="430" y="486"/>
                    <a:pt x="453" y="486"/>
                    <a:pt x="501" y="463"/>
                  </a:cubicBezTo>
                  <a:lnTo>
                    <a:pt x="715" y="248"/>
                  </a:lnTo>
                  <a:cubicBezTo>
                    <a:pt x="763" y="201"/>
                    <a:pt x="763" y="105"/>
                    <a:pt x="715" y="58"/>
                  </a:cubicBezTo>
                  <a:cubicBezTo>
                    <a:pt x="689" y="18"/>
                    <a:pt x="648" y="1"/>
                    <a:pt x="609" y="1"/>
                  </a:cubicBezTo>
                  <a:cubicBezTo>
                    <a:pt x="577" y="1"/>
                    <a:pt x="546" y="12"/>
                    <a:pt x="525" y="34"/>
                  </a:cubicBezTo>
                  <a:lnTo>
                    <a:pt x="382" y="153"/>
                  </a:lnTo>
                  <a:lnTo>
                    <a:pt x="263" y="34"/>
                  </a:lnTo>
                  <a:cubicBezTo>
                    <a:pt x="241" y="12"/>
                    <a:pt x="210" y="1"/>
                    <a:pt x="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5" name="Google Shape;895;p47"/>
            <p:cNvSpPr/>
            <p:nvPr/>
          </p:nvSpPr>
          <p:spPr>
            <a:xfrm>
              <a:off x="2793731" y="1970135"/>
              <a:ext cx="283862" cy="333733"/>
            </a:xfrm>
            <a:custGeom>
              <a:avLst/>
              <a:gdLst/>
              <a:ahLst/>
              <a:cxnLst/>
              <a:rect l="l" t="t" r="r" b="b"/>
              <a:pathLst>
                <a:path w="8407" h="9884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lnTo>
                    <a:pt x="0" y="9312"/>
                  </a:lnTo>
                  <a:cubicBezTo>
                    <a:pt x="0" y="9621"/>
                    <a:pt x="262" y="9883"/>
                    <a:pt x="572" y="9883"/>
                  </a:cubicBezTo>
                  <a:lnTo>
                    <a:pt x="7811" y="9883"/>
                  </a:lnTo>
                  <a:cubicBezTo>
                    <a:pt x="8145" y="9883"/>
                    <a:pt x="8383" y="9621"/>
                    <a:pt x="8383" y="9312"/>
                  </a:cubicBezTo>
                  <a:lnTo>
                    <a:pt x="8383" y="572"/>
                  </a:lnTo>
                  <a:cubicBezTo>
                    <a:pt x="8407" y="262"/>
                    <a:pt x="8145" y="0"/>
                    <a:pt x="7835" y="0"/>
                  </a:cubicBezTo>
                  <a:lnTo>
                    <a:pt x="7406" y="0"/>
                  </a:lnTo>
                  <a:cubicBezTo>
                    <a:pt x="7311" y="0"/>
                    <a:pt x="7263" y="72"/>
                    <a:pt x="7263" y="167"/>
                  </a:cubicBezTo>
                  <a:cubicBezTo>
                    <a:pt x="7263" y="238"/>
                    <a:pt x="7311" y="310"/>
                    <a:pt x="7406" y="310"/>
                  </a:cubicBezTo>
                  <a:lnTo>
                    <a:pt x="7835" y="310"/>
                  </a:lnTo>
                  <a:cubicBezTo>
                    <a:pt x="7978" y="310"/>
                    <a:pt x="8121" y="429"/>
                    <a:pt x="8121" y="596"/>
                  </a:cubicBezTo>
                  <a:lnTo>
                    <a:pt x="8121" y="9312"/>
                  </a:lnTo>
                  <a:cubicBezTo>
                    <a:pt x="8121" y="9454"/>
                    <a:pt x="7978" y="9597"/>
                    <a:pt x="7835" y="9597"/>
                  </a:cubicBezTo>
                  <a:lnTo>
                    <a:pt x="2810" y="9597"/>
                  </a:lnTo>
                  <a:lnTo>
                    <a:pt x="2596" y="9169"/>
                  </a:lnTo>
                  <a:cubicBezTo>
                    <a:pt x="2501" y="8954"/>
                    <a:pt x="2262" y="8788"/>
                    <a:pt x="2024" y="8788"/>
                  </a:cubicBezTo>
                  <a:lnTo>
                    <a:pt x="1286" y="8788"/>
                  </a:lnTo>
                  <a:cubicBezTo>
                    <a:pt x="1215" y="8788"/>
                    <a:pt x="1143" y="8859"/>
                    <a:pt x="1143" y="8954"/>
                  </a:cubicBezTo>
                  <a:cubicBezTo>
                    <a:pt x="1143" y="9026"/>
                    <a:pt x="1215" y="9097"/>
                    <a:pt x="1286" y="9097"/>
                  </a:cubicBezTo>
                  <a:lnTo>
                    <a:pt x="2024" y="9097"/>
                  </a:lnTo>
                  <a:cubicBezTo>
                    <a:pt x="2143" y="9097"/>
                    <a:pt x="2286" y="9169"/>
                    <a:pt x="2334" y="9288"/>
                  </a:cubicBezTo>
                  <a:lnTo>
                    <a:pt x="2477" y="9597"/>
                  </a:lnTo>
                  <a:lnTo>
                    <a:pt x="572" y="9597"/>
                  </a:lnTo>
                  <a:cubicBezTo>
                    <a:pt x="429" y="9597"/>
                    <a:pt x="310" y="9454"/>
                    <a:pt x="310" y="9312"/>
                  </a:cubicBezTo>
                  <a:lnTo>
                    <a:pt x="310" y="9097"/>
                  </a:lnTo>
                  <a:lnTo>
                    <a:pt x="714" y="9097"/>
                  </a:lnTo>
                  <a:cubicBezTo>
                    <a:pt x="810" y="9097"/>
                    <a:pt x="881" y="9026"/>
                    <a:pt x="881" y="8954"/>
                  </a:cubicBezTo>
                  <a:cubicBezTo>
                    <a:pt x="881" y="8859"/>
                    <a:pt x="810" y="8788"/>
                    <a:pt x="714" y="8788"/>
                  </a:cubicBezTo>
                  <a:lnTo>
                    <a:pt x="310" y="8788"/>
                  </a:lnTo>
                  <a:lnTo>
                    <a:pt x="310" y="596"/>
                  </a:lnTo>
                  <a:cubicBezTo>
                    <a:pt x="310" y="429"/>
                    <a:pt x="429" y="310"/>
                    <a:pt x="572" y="310"/>
                  </a:cubicBezTo>
                  <a:lnTo>
                    <a:pt x="6835" y="310"/>
                  </a:lnTo>
                  <a:cubicBezTo>
                    <a:pt x="6906" y="310"/>
                    <a:pt x="6978" y="238"/>
                    <a:pt x="6978" y="167"/>
                  </a:cubicBezTo>
                  <a:cubicBezTo>
                    <a:pt x="6978" y="72"/>
                    <a:pt x="6906" y="0"/>
                    <a:pt x="68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6" name="Google Shape;896;p47"/>
            <p:cNvSpPr/>
            <p:nvPr/>
          </p:nvSpPr>
          <p:spPr>
            <a:xfrm>
              <a:off x="2879765" y="1986208"/>
              <a:ext cx="111796" cy="41024"/>
            </a:xfrm>
            <a:custGeom>
              <a:avLst/>
              <a:gdLst/>
              <a:ahLst/>
              <a:cxnLst/>
              <a:rect l="l" t="t" r="r" b="b"/>
              <a:pathLst>
                <a:path w="3311" h="1215" extrusionOk="0">
                  <a:moveTo>
                    <a:pt x="1691" y="286"/>
                  </a:moveTo>
                  <a:cubicBezTo>
                    <a:pt x="1762" y="286"/>
                    <a:pt x="1834" y="334"/>
                    <a:pt x="1858" y="429"/>
                  </a:cubicBezTo>
                  <a:cubicBezTo>
                    <a:pt x="1929" y="572"/>
                    <a:pt x="2072" y="691"/>
                    <a:pt x="2239" y="691"/>
                  </a:cubicBezTo>
                  <a:lnTo>
                    <a:pt x="2906" y="691"/>
                  </a:lnTo>
                  <a:cubicBezTo>
                    <a:pt x="2953" y="691"/>
                    <a:pt x="3025" y="739"/>
                    <a:pt x="3025" y="810"/>
                  </a:cubicBezTo>
                  <a:cubicBezTo>
                    <a:pt x="3025" y="882"/>
                    <a:pt x="2953" y="929"/>
                    <a:pt x="2906" y="929"/>
                  </a:cubicBezTo>
                  <a:lnTo>
                    <a:pt x="429" y="929"/>
                  </a:lnTo>
                  <a:cubicBezTo>
                    <a:pt x="357" y="929"/>
                    <a:pt x="310" y="882"/>
                    <a:pt x="310" y="810"/>
                  </a:cubicBezTo>
                  <a:cubicBezTo>
                    <a:pt x="310" y="739"/>
                    <a:pt x="357" y="691"/>
                    <a:pt x="429" y="691"/>
                  </a:cubicBezTo>
                  <a:lnTo>
                    <a:pt x="1072" y="691"/>
                  </a:lnTo>
                  <a:cubicBezTo>
                    <a:pt x="1239" y="691"/>
                    <a:pt x="1381" y="572"/>
                    <a:pt x="1453" y="429"/>
                  </a:cubicBezTo>
                  <a:cubicBezTo>
                    <a:pt x="1477" y="358"/>
                    <a:pt x="1548" y="286"/>
                    <a:pt x="1620" y="286"/>
                  </a:cubicBezTo>
                  <a:close/>
                  <a:moveTo>
                    <a:pt x="1620" y="0"/>
                  </a:moveTo>
                  <a:cubicBezTo>
                    <a:pt x="1429" y="0"/>
                    <a:pt x="1239" y="143"/>
                    <a:pt x="1167" y="334"/>
                  </a:cubicBezTo>
                  <a:cubicBezTo>
                    <a:pt x="1167" y="358"/>
                    <a:pt x="1119" y="405"/>
                    <a:pt x="1072" y="405"/>
                  </a:cubicBezTo>
                  <a:lnTo>
                    <a:pt x="429" y="405"/>
                  </a:lnTo>
                  <a:cubicBezTo>
                    <a:pt x="191" y="405"/>
                    <a:pt x="0" y="572"/>
                    <a:pt x="0" y="810"/>
                  </a:cubicBezTo>
                  <a:cubicBezTo>
                    <a:pt x="24" y="1024"/>
                    <a:pt x="191" y="1215"/>
                    <a:pt x="429" y="1215"/>
                  </a:cubicBezTo>
                  <a:lnTo>
                    <a:pt x="2906" y="1215"/>
                  </a:lnTo>
                  <a:cubicBezTo>
                    <a:pt x="3120" y="1215"/>
                    <a:pt x="3310" y="1024"/>
                    <a:pt x="3310" y="810"/>
                  </a:cubicBezTo>
                  <a:cubicBezTo>
                    <a:pt x="3310" y="572"/>
                    <a:pt x="3120" y="405"/>
                    <a:pt x="2906" y="405"/>
                  </a:cubicBezTo>
                  <a:lnTo>
                    <a:pt x="2239" y="405"/>
                  </a:lnTo>
                  <a:cubicBezTo>
                    <a:pt x="2191" y="405"/>
                    <a:pt x="2143" y="381"/>
                    <a:pt x="2143" y="334"/>
                  </a:cubicBezTo>
                  <a:cubicBezTo>
                    <a:pt x="2072" y="143"/>
                    <a:pt x="1882" y="0"/>
                    <a:pt x="16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7" name="Google Shape;897;p47"/>
            <p:cNvSpPr/>
            <p:nvPr/>
          </p:nvSpPr>
          <p:spPr>
            <a:xfrm>
              <a:off x="2818650" y="2051340"/>
              <a:ext cx="64356" cy="32988"/>
            </a:xfrm>
            <a:custGeom>
              <a:avLst/>
              <a:gdLst/>
              <a:ahLst/>
              <a:cxnLst/>
              <a:rect l="l" t="t" r="r" b="b"/>
              <a:pathLst>
                <a:path w="1906" h="977" extrusionOk="0">
                  <a:moveTo>
                    <a:pt x="1620" y="286"/>
                  </a:moveTo>
                  <a:lnTo>
                    <a:pt x="1620" y="691"/>
                  </a:lnTo>
                  <a:lnTo>
                    <a:pt x="286" y="691"/>
                  </a:lnTo>
                  <a:lnTo>
                    <a:pt x="286" y="286"/>
                  </a:lnTo>
                  <a:close/>
                  <a:moveTo>
                    <a:pt x="262" y="0"/>
                  </a:moveTo>
                  <a:cubicBezTo>
                    <a:pt x="119" y="0"/>
                    <a:pt x="0" y="96"/>
                    <a:pt x="0" y="239"/>
                  </a:cubicBezTo>
                  <a:lnTo>
                    <a:pt x="0" y="715"/>
                  </a:lnTo>
                  <a:cubicBezTo>
                    <a:pt x="0" y="858"/>
                    <a:pt x="119" y="977"/>
                    <a:pt x="262" y="977"/>
                  </a:cubicBezTo>
                  <a:lnTo>
                    <a:pt x="1643" y="977"/>
                  </a:lnTo>
                  <a:cubicBezTo>
                    <a:pt x="1786" y="977"/>
                    <a:pt x="1905" y="858"/>
                    <a:pt x="1905" y="715"/>
                  </a:cubicBezTo>
                  <a:lnTo>
                    <a:pt x="1905" y="239"/>
                  </a:lnTo>
                  <a:cubicBezTo>
                    <a:pt x="1905" y="96"/>
                    <a:pt x="1786" y="0"/>
                    <a:pt x="16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8" name="Google Shape;898;p47"/>
            <p:cNvSpPr/>
            <p:nvPr/>
          </p:nvSpPr>
          <p:spPr>
            <a:xfrm>
              <a:off x="2988319" y="2051340"/>
              <a:ext cx="64356" cy="32988"/>
            </a:xfrm>
            <a:custGeom>
              <a:avLst/>
              <a:gdLst/>
              <a:ahLst/>
              <a:cxnLst/>
              <a:rect l="l" t="t" r="r" b="b"/>
              <a:pathLst>
                <a:path w="1906" h="977" extrusionOk="0">
                  <a:moveTo>
                    <a:pt x="1620" y="286"/>
                  </a:moveTo>
                  <a:lnTo>
                    <a:pt x="1620" y="691"/>
                  </a:lnTo>
                  <a:lnTo>
                    <a:pt x="286" y="691"/>
                  </a:lnTo>
                  <a:lnTo>
                    <a:pt x="286" y="286"/>
                  </a:lnTo>
                  <a:close/>
                  <a:moveTo>
                    <a:pt x="262" y="0"/>
                  </a:moveTo>
                  <a:cubicBezTo>
                    <a:pt x="119" y="0"/>
                    <a:pt x="0" y="96"/>
                    <a:pt x="0" y="239"/>
                  </a:cubicBezTo>
                  <a:lnTo>
                    <a:pt x="0" y="715"/>
                  </a:lnTo>
                  <a:cubicBezTo>
                    <a:pt x="0" y="858"/>
                    <a:pt x="119" y="977"/>
                    <a:pt x="262" y="977"/>
                  </a:cubicBezTo>
                  <a:lnTo>
                    <a:pt x="1667" y="977"/>
                  </a:lnTo>
                  <a:cubicBezTo>
                    <a:pt x="1810" y="977"/>
                    <a:pt x="1905" y="858"/>
                    <a:pt x="1905" y="715"/>
                  </a:cubicBezTo>
                  <a:lnTo>
                    <a:pt x="1905" y="239"/>
                  </a:lnTo>
                  <a:cubicBezTo>
                    <a:pt x="1905" y="96"/>
                    <a:pt x="1810" y="0"/>
                    <a:pt x="16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899" name="Google Shape;899;p47"/>
            <p:cNvSpPr/>
            <p:nvPr/>
          </p:nvSpPr>
          <p:spPr>
            <a:xfrm>
              <a:off x="2819460" y="2120491"/>
              <a:ext cx="28160" cy="10501"/>
            </a:xfrm>
            <a:custGeom>
              <a:avLst/>
              <a:gdLst/>
              <a:ahLst/>
              <a:cxnLst/>
              <a:rect l="l" t="t" r="r" b="b"/>
              <a:pathLst>
                <a:path w="834" h="311" extrusionOk="0">
                  <a:moveTo>
                    <a:pt x="143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39"/>
                    <a:pt x="72" y="310"/>
                    <a:pt x="143" y="310"/>
                  </a:cubicBezTo>
                  <a:lnTo>
                    <a:pt x="667" y="310"/>
                  </a:lnTo>
                  <a:cubicBezTo>
                    <a:pt x="762" y="310"/>
                    <a:pt x="834" y="239"/>
                    <a:pt x="834" y="167"/>
                  </a:cubicBezTo>
                  <a:cubicBezTo>
                    <a:pt x="834" y="72"/>
                    <a:pt x="762" y="0"/>
                    <a:pt x="6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0" name="Google Shape;900;p47"/>
            <p:cNvSpPr/>
            <p:nvPr/>
          </p:nvSpPr>
          <p:spPr>
            <a:xfrm>
              <a:off x="2819460" y="2142202"/>
              <a:ext cx="28160" cy="9691"/>
            </a:xfrm>
            <a:custGeom>
              <a:avLst/>
              <a:gdLst/>
              <a:ahLst/>
              <a:cxnLst/>
              <a:rect l="l" t="t" r="r" b="b"/>
              <a:pathLst>
                <a:path w="834" h="287" extrusionOk="0">
                  <a:moveTo>
                    <a:pt x="143" y="0"/>
                  </a:moveTo>
                  <a:cubicBezTo>
                    <a:pt x="72" y="0"/>
                    <a:pt x="0" y="48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667" y="286"/>
                  </a:lnTo>
                  <a:cubicBezTo>
                    <a:pt x="762" y="286"/>
                    <a:pt x="834" y="215"/>
                    <a:pt x="834" y="143"/>
                  </a:cubicBezTo>
                  <a:cubicBezTo>
                    <a:pt x="834" y="48"/>
                    <a:pt x="762" y="0"/>
                    <a:pt x="6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1" name="Google Shape;901;p47"/>
            <p:cNvSpPr/>
            <p:nvPr/>
          </p:nvSpPr>
          <p:spPr>
            <a:xfrm>
              <a:off x="3025292" y="2120491"/>
              <a:ext cx="27383" cy="10501"/>
            </a:xfrm>
            <a:custGeom>
              <a:avLst/>
              <a:gdLst/>
              <a:ahLst/>
              <a:cxnLst/>
              <a:rect l="l" t="t" r="r" b="b"/>
              <a:pathLst>
                <a:path w="811" h="311" extrusionOk="0">
                  <a:moveTo>
                    <a:pt x="143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39"/>
                    <a:pt x="72" y="310"/>
                    <a:pt x="143" y="310"/>
                  </a:cubicBezTo>
                  <a:lnTo>
                    <a:pt x="667" y="310"/>
                  </a:lnTo>
                  <a:cubicBezTo>
                    <a:pt x="763" y="310"/>
                    <a:pt x="810" y="239"/>
                    <a:pt x="810" y="167"/>
                  </a:cubicBezTo>
                  <a:cubicBezTo>
                    <a:pt x="810" y="72"/>
                    <a:pt x="763" y="0"/>
                    <a:pt x="6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2" name="Google Shape;902;p47"/>
            <p:cNvSpPr/>
            <p:nvPr/>
          </p:nvSpPr>
          <p:spPr>
            <a:xfrm>
              <a:off x="3025292" y="2142202"/>
              <a:ext cx="27383" cy="9691"/>
            </a:xfrm>
            <a:custGeom>
              <a:avLst/>
              <a:gdLst/>
              <a:ahLst/>
              <a:cxnLst/>
              <a:rect l="l" t="t" r="r" b="b"/>
              <a:pathLst>
                <a:path w="811" h="287" extrusionOk="0">
                  <a:moveTo>
                    <a:pt x="143" y="0"/>
                  </a:moveTo>
                  <a:cubicBezTo>
                    <a:pt x="72" y="0"/>
                    <a:pt x="1" y="48"/>
                    <a:pt x="1" y="143"/>
                  </a:cubicBezTo>
                  <a:cubicBezTo>
                    <a:pt x="1" y="215"/>
                    <a:pt x="72" y="286"/>
                    <a:pt x="143" y="286"/>
                  </a:cubicBezTo>
                  <a:lnTo>
                    <a:pt x="667" y="286"/>
                  </a:lnTo>
                  <a:cubicBezTo>
                    <a:pt x="763" y="286"/>
                    <a:pt x="810" y="215"/>
                    <a:pt x="810" y="143"/>
                  </a:cubicBezTo>
                  <a:cubicBezTo>
                    <a:pt x="810" y="48"/>
                    <a:pt x="763" y="0"/>
                    <a:pt x="6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3" name="Google Shape;903;p47"/>
            <p:cNvSpPr/>
            <p:nvPr/>
          </p:nvSpPr>
          <p:spPr>
            <a:xfrm>
              <a:off x="2861261" y="2056810"/>
              <a:ext cx="147992" cy="189152"/>
            </a:xfrm>
            <a:custGeom>
              <a:avLst/>
              <a:gdLst/>
              <a:ahLst/>
              <a:cxnLst/>
              <a:rect l="l" t="t" r="r" b="b"/>
              <a:pathLst>
                <a:path w="4383" h="5602" extrusionOk="0">
                  <a:moveTo>
                    <a:pt x="1405" y="1124"/>
                  </a:moveTo>
                  <a:lnTo>
                    <a:pt x="1453" y="1839"/>
                  </a:lnTo>
                  <a:lnTo>
                    <a:pt x="1286" y="1839"/>
                  </a:lnTo>
                  <a:lnTo>
                    <a:pt x="1191" y="1267"/>
                  </a:lnTo>
                  <a:cubicBezTo>
                    <a:pt x="1191" y="1243"/>
                    <a:pt x="1215" y="1196"/>
                    <a:pt x="1215" y="1172"/>
                  </a:cubicBezTo>
                  <a:cubicBezTo>
                    <a:pt x="1239" y="1148"/>
                    <a:pt x="1263" y="1124"/>
                    <a:pt x="1310" y="1124"/>
                  </a:cubicBezTo>
                  <a:close/>
                  <a:moveTo>
                    <a:pt x="1906" y="886"/>
                  </a:moveTo>
                  <a:cubicBezTo>
                    <a:pt x="1906" y="886"/>
                    <a:pt x="1977" y="910"/>
                    <a:pt x="2001" y="958"/>
                  </a:cubicBezTo>
                  <a:lnTo>
                    <a:pt x="2025" y="1053"/>
                  </a:lnTo>
                  <a:cubicBezTo>
                    <a:pt x="2096" y="1196"/>
                    <a:pt x="2239" y="1291"/>
                    <a:pt x="2406" y="1291"/>
                  </a:cubicBezTo>
                  <a:lnTo>
                    <a:pt x="2477" y="1291"/>
                  </a:lnTo>
                  <a:cubicBezTo>
                    <a:pt x="2525" y="1291"/>
                    <a:pt x="2596" y="1339"/>
                    <a:pt x="2596" y="1410"/>
                  </a:cubicBezTo>
                  <a:lnTo>
                    <a:pt x="2620" y="1839"/>
                  </a:lnTo>
                  <a:lnTo>
                    <a:pt x="1739" y="1839"/>
                  </a:lnTo>
                  <a:lnTo>
                    <a:pt x="1691" y="1029"/>
                  </a:lnTo>
                  <a:cubicBezTo>
                    <a:pt x="1739" y="1005"/>
                    <a:pt x="1763" y="982"/>
                    <a:pt x="1787" y="934"/>
                  </a:cubicBezTo>
                  <a:cubicBezTo>
                    <a:pt x="1810" y="886"/>
                    <a:pt x="1882" y="886"/>
                    <a:pt x="1906" y="886"/>
                  </a:cubicBezTo>
                  <a:close/>
                  <a:moveTo>
                    <a:pt x="2358" y="291"/>
                  </a:moveTo>
                  <a:cubicBezTo>
                    <a:pt x="2382" y="291"/>
                    <a:pt x="2430" y="291"/>
                    <a:pt x="2453" y="362"/>
                  </a:cubicBezTo>
                  <a:lnTo>
                    <a:pt x="2501" y="458"/>
                  </a:lnTo>
                  <a:cubicBezTo>
                    <a:pt x="2572" y="600"/>
                    <a:pt x="2715" y="696"/>
                    <a:pt x="2882" y="696"/>
                  </a:cubicBezTo>
                  <a:lnTo>
                    <a:pt x="2953" y="696"/>
                  </a:lnTo>
                  <a:cubicBezTo>
                    <a:pt x="3001" y="696"/>
                    <a:pt x="3049" y="743"/>
                    <a:pt x="3049" y="815"/>
                  </a:cubicBezTo>
                  <a:lnTo>
                    <a:pt x="3096" y="1839"/>
                  </a:lnTo>
                  <a:lnTo>
                    <a:pt x="2906" y="1839"/>
                  </a:lnTo>
                  <a:lnTo>
                    <a:pt x="2882" y="1386"/>
                  </a:lnTo>
                  <a:cubicBezTo>
                    <a:pt x="2858" y="1172"/>
                    <a:pt x="2691" y="1005"/>
                    <a:pt x="2477" y="1005"/>
                  </a:cubicBezTo>
                  <a:lnTo>
                    <a:pt x="2406" y="1005"/>
                  </a:lnTo>
                  <a:cubicBezTo>
                    <a:pt x="2358" y="1005"/>
                    <a:pt x="2310" y="982"/>
                    <a:pt x="2310" y="934"/>
                  </a:cubicBezTo>
                  <a:lnTo>
                    <a:pt x="2263" y="839"/>
                  </a:lnTo>
                  <a:cubicBezTo>
                    <a:pt x="2191" y="720"/>
                    <a:pt x="2072" y="624"/>
                    <a:pt x="1929" y="600"/>
                  </a:cubicBezTo>
                  <a:cubicBezTo>
                    <a:pt x="1834" y="600"/>
                    <a:pt x="1739" y="624"/>
                    <a:pt x="1667" y="672"/>
                  </a:cubicBezTo>
                  <a:cubicBezTo>
                    <a:pt x="1667" y="624"/>
                    <a:pt x="1667" y="600"/>
                    <a:pt x="1691" y="577"/>
                  </a:cubicBezTo>
                  <a:cubicBezTo>
                    <a:pt x="1715" y="553"/>
                    <a:pt x="1739" y="529"/>
                    <a:pt x="1763" y="529"/>
                  </a:cubicBezTo>
                  <a:lnTo>
                    <a:pt x="1977" y="505"/>
                  </a:lnTo>
                  <a:cubicBezTo>
                    <a:pt x="2072" y="505"/>
                    <a:pt x="2191" y="434"/>
                    <a:pt x="2263" y="339"/>
                  </a:cubicBezTo>
                  <a:cubicBezTo>
                    <a:pt x="2287" y="291"/>
                    <a:pt x="2334" y="291"/>
                    <a:pt x="2358" y="291"/>
                  </a:cubicBezTo>
                  <a:close/>
                  <a:moveTo>
                    <a:pt x="2327" y="1"/>
                  </a:moveTo>
                  <a:cubicBezTo>
                    <a:pt x="2203" y="1"/>
                    <a:pt x="2084" y="68"/>
                    <a:pt x="2001" y="172"/>
                  </a:cubicBezTo>
                  <a:cubicBezTo>
                    <a:pt x="1977" y="196"/>
                    <a:pt x="1953" y="219"/>
                    <a:pt x="1929" y="219"/>
                  </a:cubicBezTo>
                  <a:lnTo>
                    <a:pt x="1715" y="243"/>
                  </a:lnTo>
                  <a:cubicBezTo>
                    <a:pt x="1620" y="267"/>
                    <a:pt x="1525" y="315"/>
                    <a:pt x="1453" y="410"/>
                  </a:cubicBezTo>
                  <a:cubicBezTo>
                    <a:pt x="1382" y="481"/>
                    <a:pt x="1358" y="600"/>
                    <a:pt x="1358" y="696"/>
                  </a:cubicBezTo>
                  <a:lnTo>
                    <a:pt x="1382" y="839"/>
                  </a:lnTo>
                  <a:lnTo>
                    <a:pt x="1263" y="839"/>
                  </a:lnTo>
                  <a:cubicBezTo>
                    <a:pt x="1144" y="862"/>
                    <a:pt x="1048" y="910"/>
                    <a:pt x="977" y="1005"/>
                  </a:cubicBezTo>
                  <a:cubicBezTo>
                    <a:pt x="905" y="1077"/>
                    <a:pt x="882" y="1196"/>
                    <a:pt x="905" y="1315"/>
                  </a:cubicBezTo>
                  <a:lnTo>
                    <a:pt x="1001" y="2006"/>
                  </a:lnTo>
                  <a:lnTo>
                    <a:pt x="72" y="4601"/>
                  </a:lnTo>
                  <a:cubicBezTo>
                    <a:pt x="0" y="4744"/>
                    <a:pt x="24" y="4887"/>
                    <a:pt x="72" y="5030"/>
                  </a:cubicBezTo>
                  <a:cubicBezTo>
                    <a:pt x="167" y="5149"/>
                    <a:pt x="262" y="5244"/>
                    <a:pt x="405" y="5292"/>
                  </a:cubicBezTo>
                  <a:cubicBezTo>
                    <a:pt x="1001" y="5506"/>
                    <a:pt x="1596" y="5601"/>
                    <a:pt x="2215" y="5601"/>
                  </a:cubicBezTo>
                  <a:cubicBezTo>
                    <a:pt x="2787" y="5601"/>
                    <a:pt x="3382" y="5506"/>
                    <a:pt x="4001" y="5292"/>
                  </a:cubicBezTo>
                  <a:cubicBezTo>
                    <a:pt x="4144" y="5244"/>
                    <a:pt x="4239" y="5149"/>
                    <a:pt x="4311" y="5030"/>
                  </a:cubicBezTo>
                  <a:cubicBezTo>
                    <a:pt x="4382" y="4887"/>
                    <a:pt x="4382" y="4744"/>
                    <a:pt x="4335" y="4601"/>
                  </a:cubicBezTo>
                  <a:lnTo>
                    <a:pt x="3811" y="3172"/>
                  </a:lnTo>
                  <a:cubicBezTo>
                    <a:pt x="3791" y="3114"/>
                    <a:pt x="3739" y="3071"/>
                    <a:pt x="3682" y="3071"/>
                  </a:cubicBezTo>
                  <a:cubicBezTo>
                    <a:pt x="3669" y="3071"/>
                    <a:pt x="3657" y="3073"/>
                    <a:pt x="3644" y="3077"/>
                  </a:cubicBezTo>
                  <a:cubicBezTo>
                    <a:pt x="3549" y="3101"/>
                    <a:pt x="3525" y="3196"/>
                    <a:pt x="3549" y="3268"/>
                  </a:cubicBezTo>
                  <a:lnTo>
                    <a:pt x="4073" y="4697"/>
                  </a:lnTo>
                  <a:cubicBezTo>
                    <a:pt x="4097" y="4768"/>
                    <a:pt x="4073" y="4839"/>
                    <a:pt x="4049" y="4887"/>
                  </a:cubicBezTo>
                  <a:cubicBezTo>
                    <a:pt x="4025" y="4959"/>
                    <a:pt x="3977" y="5006"/>
                    <a:pt x="3906" y="5030"/>
                  </a:cubicBezTo>
                  <a:cubicBezTo>
                    <a:pt x="3692" y="5101"/>
                    <a:pt x="3501" y="5149"/>
                    <a:pt x="3287" y="5197"/>
                  </a:cubicBezTo>
                  <a:lnTo>
                    <a:pt x="3025" y="3363"/>
                  </a:lnTo>
                  <a:cubicBezTo>
                    <a:pt x="3025" y="3292"/>
                    <a:pt x="2953" y="3244"/>
                    <a:pt x="2858" y="3244"/>
                  </a:cubicBezTo>
                  <a:cubicBezTo>
                    <a:pt x="2787" y="3268"/>
                    <a:pt x="2739" y="3339"/>
                    <a:pt x="2739" y="3411"/>
                  </a:cubicBezTo>
                  <a:lnTo>
                    <a:pt x="3001" y="5268"/>
                  </a:lnTo>
                  <a:cubicBezTo>
                    <a:pt x="2787" y="5292"/>
                    <a:pt x="2572" y="5316"/>
                    <a:pt x="2334" y="5316"/>
                  </a:cubicBezTo>
                  <a:lnTo>
                    <a:pt x="2334" y="3387"/>
                  </a:lnTo>
                  <a:cubicBezTo>
                    <a:pt x="2334" y="3315"/>
                    <a:pt x="2287" y="3244"/>
                    <a:pt x="2191" y="3244"/>
                  </a:cubicBezTo>
                  <a:cubicBezTo>
                    <a:pt x="2120" y="3244"/>
                    <a:pt x="2048" y="3315"/>
                    <a:pt x="2048" y="3387"/>
                  </a:cubicBezTo>
                  <a:lnTo>
                    <a:pt x="2048" y="5316"/>
                  </a:lnTo>
                  <a:cubicBezTo>
                    <a:pt x="1834" y="5316"/>
                    <a:pt x="1620" y="5292"/>
                    <a:pt x="1405" y="5268"/>
                  </a:cubicBezTo>
                  <a:lnTo>
                    <a:pt x="1644" y="3411"/>
                  </a:lnTo>
                  <a:cubicBezTo>
                    <a:pt x="1667" y="3339"/>
                    <a:pt x="1596" y="3268"/>
                    <a:pt x="1525" y="3244"/>
                  </a:cubicBezTo>
                  <a:cubicBezTo>
                    <a:pt x="1453" y="3244"/>
                    <a:pt x="1382" y="3292"/>
                    <a:pt x="1358" y="3363"/>
                  </a:cubicBezTo>
                  <a:lnTo>
                    <a:pt x="1120" y="5197"/>
                  </a:lnTo>
                  <a:cubicBezTo>
                    <a:pt x="905" y="5149"/>
                    <a:pt x="691" y="5101"/>
                    <a:pt x="501" y="5030"/>
                  </a:cubicBezTo>
                  <a:cubicBezTo>
                    <a:pt x="429" y="5006"/>
                    <a:pt x="381" y="4959"/>
                    <a:pt x="334" y="4887"/>
                  </a:cubicBezTo>
                  <a:cubicBezTo>
                    <a:pt x="310" y="4839"/>
                    <a:pt x="310" y="4768"/>
                    <a:pt x="334" y="4697"/>
                  </a:cubicBezTo>
                  <a:lnTo>
                    <a:pt x="1263" y="2125"/>
                  </a:lnTo>
                  <a:lnTo>
                    <a:pt x="3120" y="2125"/>
                  </a:lnTo>
                  <a:lnTo>
                    <a:pt x="3334" y="2720"/>
                  </a:lnTo>
                  <a:cubicBezTo>
                    <a:pt x="3352" y="2774"/>
                    <a:pt x="3410" y="2800"/>
                    <a:pt x="3468" y="2800"/>
                  </a:cubicBezTo>
                  <a:cubicBezTo>
                    <a:pt x="3488" y="2800"/>
                    <a:pt x="3507" y="2797"/>
                    <a:pt x="3525" y="2791"/>
                  </a:cubicBezTo>
                  <a:cubicBezTo>
                    <a:pt x="3596" y="2768"/>
                    <a:pt x="3644" y="2696"/>
                    <a:pt x="3620" y="2625"/>
                  </a:cubicBezTo>
                  <a:lnTo>
                    <a:pt x="3358" y="1934"/>
                  </a:lnTo>
                  <a:cubicBezTo>
                    <a:pt x="3341" y="887"/>
                    <a:pt x="3336" y="792"/>
                    <a:pt x="3335" y="792"/>
                  </a:cubicBezTo>
                  <a:cubicBezTo>
                    <a:pt x="3335" y="792"/>
                    <a:pt x="3335" y="797"/>
                    <a:pt x="3334" y="797"/>
                  </a:cubicBezTo>
                  <a:cubicBezTo>
                    <a:pt x="3334" y="797"/>
                    <a:pt x="3334" y="795"/>
                    <a:pt x="3334" y="791"/>
                  </a:cubicBezTo>
                  <a:cubicBezTo>
                    <a:pt x="3311" y="577"/>
                    <a:pt x="3144" y="410"/>
                    <a:pt x="2930" y="410"/>
                  </a:cubicBezTo>
                  <a:lnTo>
                    <a:pt x="2858" y="410"/>
                  </a:lnTo>
                  <a:cubicBezTo>
                    <a:pt x="2811" y="410"/>
                    <a:pt x="2763" y="386"/>
                    <a:pt x="2763" y="339"/>
                  </a:cubicBezTo>
                  <a:lnTo>
                    <a:pt x="2715" y="243"/>
                  </a:lnTo>
                  <a:cubicBezTo>
                    <a:pt x="2644" y="100"/>
                    <a:pt x="2525" y="5"/>
                    <a:pt x="2382" y="5"/>
                  </a:cubicBezTo>
                  <a:cubicBezTo>
                    <a:pt x="2363" y="2"/>
                    <a:pt x="2345" y="1"/>
                    <a:pt x="23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4" name="Google Shape;904;p47"/>
            <p:cNvSpPr/>
            <p:nvPr/>
          </p:nvSpPr>
          <p:spPr>
            <a:xfrm>
              <a:off x="2924773" y="2142202"/>
              <a:ext cx="21745" cy="9691"/>
            </a:xfrm>
            <a:custGeom>
              <a:avLst/>
              <a:gdLst/>
              <a:ahLst/>
              <a:cxnLst/>
              <a:rect l="l" t="t" r="r" b="b"/>
              <a:pathLst>
                <a:path w="644" h="287" extrusionOk="0">
                  <a:moveTo>
                    <a:pt x="167" y="0"/>
                  </a:moveTo>
                  <a:cubicBezTo>
                    <a:pt x="72" y="0"/>
                    <a:pt x="1" y="48"/>
                    <a:pt x="1" y="143"/>
                  </a:cubicBezTo>
                  <a:cubicBezTo>
                    <a:pt x="1" y="215"/>
                    <a:pt x="72" y="286"/>
                    <a:pt x="167" y="286"/>
                  </a:cubicBezTo>
                  <a:lnTo>
                    <a:pt x="501" y="286"/>
                  </a:lnTo>
                  <a:cubicBezTo>
                    <a:pt x="572" y="286"/>
                    <a:pt x="644" y="215"/>
                    <a:pt x="644" y="143"/>
                  </a:cubicBezTo>
                  <a:cubicBezTo>
                    <a:pt x="644" y="48"/>
                    <a:pt x="572" y="0"/>
                    <a:pt x="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905" name="Google Shape;905;p47"/>
          <p:cNvGrpSpPr/>
          <p:nvPr/>
        </p:nvGrpSpPr>
        <p:grpSpPr>
          <a:xfrm>
            <a:off x="7434967" y="1460318"/>
            <a:ext cx="333733" cy="167306"/>
            <a:chOff x="7434967" y="1460318"/>
            <a:chExt cx="333733" cy="167306"/>
          </a:xfrm>
        </p:grpSpPr>
        <p:sp>
          <p:nvSpPr>
            <p:cNvPr id="906" name="Google Shape;906;p47"/>
            <p:cNvSpPr/>
            <p:nvPr/>
          </p:nvSpPr>
          <p:spPr>
            <a:xfrm>
              <a:off x="7539504" y="1481252"/>
              <a:ext cx="47474" cy="97311"/>
            </a:xfrm>
            <a:custGeom>
              <a:avLst/>
              <a:gdLst/>
              <a:ahLst/>
              <a:cxnLst/>
              <a:rect l="l" t="t" r="r" b="b"/>
              <a:pathLst>
                <a:path w="1406" h="2882" extrusionOk="0">
                  <a:moveTo>
                    <a:pt x="691" y="405"/>
                  </a:moveTo>
                  <a:cubicBezTo>
                    <a:pt x="977" y="810"/>
                    <a:pt x="1096" y="1286"/>
                    <a:pt x="1072" y="1786"/>
                  </a:cubicBezTo>
                  <a:lnTo>
                    <a:pt x="1048" y="2548"/>
                  </a:lnTo>
                  <a:cubicBezTo>
                    <a:pt x="1048" y="2596"/>
                    <a:pt x="1024" y="2596"/>
                    <a:pt x="977" y="2596"/>
                  </a:cubicBezTo>
                  <a:lnTo>
                    <a:pt x="405" y="2596"/>
                  </a:lnTo>
                  <a:cubicBezTo>
                    <a:pt x="381" y="2596"/>
                    <a:pt x="357" y="2596"/>
                    <a:pt x="357" y="2548"/>
                  </a:cubicBezTo>
                  <a:lnTo>
                    <a:pt x="310" y="1786"/>
                  </a:lnTo>
                  <a:cubicBezTo>
                    <a:pt x="286" y="1286"/>
                    <a:pt x="429" y="810"/>
                    <a:pt x="691" y="405"/>
                  </a:cubicBezTo>
                  <a:close/>
                  <a:moveTo>
                    <a:pt x="691" y="0"/>
                  </a:moveTo>
                  <a:cubicBezTo>
                    <a:pt x="643" y="0"/>
                    <a:pt x="619" y="24"/>
                    <a:pt x="572" y="71"/>
                  </a:cubicBezTo>
                  <a:cubicBezTo>
                    <a:pt x="191" y="548"/>
                    <a:pt x="0" y="1167"/>
                    <a:pt x="24" y="1810"/>
                  </a:cubicBezTo>
                  <a:lnTo>
                    <a:pt x="72" y="2572"/>
                  </a:lnTo>
                  <a:cubicBezTo>
                    <a:pt x="72" y="2763"/>
                    <a:pt x="214" y="2882"/>
                    <a:pt x="405" y="2882"/>
                  </a:cubicBezTo>
                  <a:lnTo>
                    <a:pt x="977" y="2882"/>
                  </a:lnTo>
                  <a:cubicBezTo>
                    <a:pt x="1167" y="2882"/>
                    <a:pt x="1310" y="2763"/>
                    <a:pt x="1310" y="2572"/>
                  </a:cubicBezTo>
                  <a:lnTo>
                    <a:pt x="1358" y="1810"/>
                  </a:lnTo>
                  <a:cubicBezTo>
                    <a:pt x="1405" y="1167"/>
                    <a:pt x="1191" y="548"/>
                    <a:pt x="810" y="71"/>
                  </a:cubicBezTo>
                  <a:cubicBezTo>
                    <a:pt x="786" y="24"/>
                    <a:pt x="738" y="0"/>
                    <a:pt x="6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7" name="Google Shape;907;p47"/>
            <p:cNvSpPr/>
            <p:nvPr/>
          </p:nvSpPr>
          <p:spPr>
            <a:xfrm>
              <a:off x="7616690" y="1481252"/>
              <a:ext cx="48284" cy="98121"/>
            </a:xfrm>
            <a:custGeom>
              <a:avLst/>
              <a:gdLst/>
              <a:ahLst/>
              <a:cxnLst/>
              <a:rect l="l" t="t" r="r" b="b"/>
              <a:pathLst>
                <a:path w="1430" h="2906" extrusionOk="0">
                  <a:moveTo>
                    <a:pt x="715" y="405"/>
                  </a:moveTo>
                  <a:cubicBezTo>
                    <a:pt x="977" y="810"/>
                    <a:pt x="1120" y="1286"/>
                    <a:pt x="1096" y="1786"/>
                  </a:cubicBezTo>
                  <a:lnTo>
                    <a:pt x="1048" y="2548"/>
                  </a:lnTo>
                  <a:cubicBezTo>
                    <a:pt x="1048" y="2596"/>
                    <a:pt x="1024" y="2596"/>
                    <a:pt x="1001" y="2596"/>
                  </a:cubicBezTo>
                  <a:lnTo>
                    <a:pt x="429" y="2596"/>
                  </a:lnTo>
                  <a:cubicBezTo>
                    <a:pt x="405" y="2596"/>
                    <a:pt x="381" y="2596"/>
                    <a:pt x="381" y="2548"/>
                  </a:cubicBezTo>
                  <a:lnTo>
                    <a:pt x="334" y="1786"/>
                  </a:lnTo>
                  <a:cubicBezTo>
                    <a:pt x="310" y="1286"/>
                    <a:pt x="429" y="810"/>
                    <a:pt x="715" y="405"/>
                  </a:cubicBezTo>
                  <a:close/>
                  <a:moveTo>
                    <a:pt x="715" y="0"/>
                  </a:moveTo>
                  <a:cubicBezTo>
                    <a:pt x="667" y="0"/>
                    <a:pt x="619" y="24"/>
                    <a:pt x="596" y="71"/>
                  </a:cubicBezTo>
                  <a:cubicBezTo>
                    <a:pt x="215" y="548"/>
                    <a:pt x="0" y="1167"/>
                    <a:pt x="48" y="1810"/>
                  </a:cubicBezTo>
                  <a:lnTo>
                    <a:pt x="72" y="2572"/>
                  </a:lnTo>
                  <a:cubicBezTo>
                    <a:pt x="96" y="2763"/>
                    <a:pt x="238" y="2905"/>
                    <a:pt x="429" y="2905"/>
                  </a:cubicBezTo>
                  <a:lnTo>
                    <a:pt x="1001" y="2905"/>
                  </a:lnTo>
                  <a:cubicBezTo>
                    <a:pt x="1191" y="2905"/>
                    <a:pt x="1334" y="2763"/>
                    <a:pt x="1334" y="2572"/>
                  </a:cubicBezTo>
                  <a:lnTo>
                    <a:pt x="1382" y="1810"/>
                  </a:lnTo>
                  <a:cubicBezTo>
                    <a:pt x="1429" y="1167"/>
                    <a:pt x="1215" y="548"/>
                    <a:pt x="834" y="71"/>
                  </a:cubicBezTo>
                  <a:cubicBezTo>
                    <a:pt x="810" y="24"/>
                    <a:pt x="762" y="0"/>
                    <a:pt x="7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8" name="Google Shape;908;p47"/>
            <p:cNvSpPr/>
            <p:nvPr/>
          </p:nvSpPr>
          <p:spPr>
            <a:xfrm>
              <a:off x="7434967" y="1460318"/>
              <a:ext cx="333733" cy="167306"/>
            </a:xfrm>
            <a:custGeom>
              <a:avLst/>
              <a:gdLst/>
              <a:ahLst/>
              <a:cxnLst/>
              <a:rect l="l" t="t" r="r" b="b"/>
              <a:pathLst>
                <a:path w="9884" h="4955" extrusionOk="0">
                  <a:moveTo>
                    <a:pt x="1929" y="4145"/>
                  </a:moveTo>
                  <a:cubicBezTo>
                    <a:pt x="1977" y="4145"/>
                    <a:pt x="2048" y="4168"/>
                    <a:pt x="2072" y="4216"/>
                  </a:cubicBezTo>
                  <a:lnTo>
                    <a:pt x="2334" y="4668"/>
                  </a:lnTo>
                  <a:lnTo>
                    <a:pt x="310" y="4668"/>
                  </a:lnTo>
                  <a:lnTo>
                    <a:pt x="310" y="4145"/>
                  </a:lnTo>
                  <a:close/>
                  <a:moveTo>
                    <a:pt x="643" y="1"/>
                  </a:moveTo>
                  <a:cubicBezTo>
                    <a:pt x="548" y="1"/>
                    <a:pt x="477" y="72"/>
                    <a:pt x="453" y="168"/>
                  </a:cubicBezTo>
                  <a:cubicBezTo>
                    <a:pt x="453" y="310"/>
                    <a:pt x="334" y="430"/>
                    <a:pt x="191" y="430"/>
                  </a:cubicBezTo>
                  <a:cubicBezTo>
                    <a:pt x="143" y="430"/>
                    <a:pt x="95" y="453"/>
                    <a:pt x="48" y="477"/>
                  </a:cubicBezTo>
                  <a:cubicBezTo>
                    <a:pt x="24" y="525"/>
                    <a:pt x="0" y="549"/>
                    <a:pt x="0" y="596"/>
                  </a:cubicBezTo>
                  <a:lnTo>
                    <a:pt x="0" y="4764"/>
                  </a:lnTo>
                  <a:cubicBezTo>
                    <a:pt x="0" y="4859"/>
                    <a:pt x="95" y="4954"/>
                    <a:pt x="191" y="4954"/>
                  </a:cubicBezTo>
                  <a:lnTo>
                    <a:pt x="4382" y="4954"/>
                  </a:lnTo>
                  <a:cubicBezTo>
                    <a:pt x="4454" y="4954"/>
                    <a:pt x="4525" y="4883"/>
                    <a:pt x="4525" y="4788"/>
                  </a:cubicBezTo>
                  <a:cubicBezTo>
                    <a:pt x="4525" y="4716"/>
                    <a:pt x="4454" y="4645"/>
                    <a:pt x="4382" y="4645"/>
                  </a:cubicBezTo>
                  <a:lnTo>
                    <a:pt x="2644" y="4645"/>
                  </a:lnTo>
                  <a:lnTo>
                    <a:pt x="2310" y="4073"/>
                  </a:lnTo>
                  <a:cubicBezTo>
                    <a:pt x="2239" y="3930"/>
                    <a:pt x="2072" y="3859"/>
                    <a:pt x="1929" y="3859"/>
                  </a:cubicBezTo>
                  <a:lnTo>
                    <a:pt x="286" y="3859"/>
                  </a:lnTo>
                  <a:lnTo>
                    <a:pt x="286" y="715"/>
                  </a:lnTo>
                  <a:cubicBezTo>
                    <a:pt x="500" y="668"/>
                    <a:pt x="667" y="501"/>
                    <a:pt x="738" y="287"/>
                  </a:cubicBezTo>
                  <a:lnTo>
                    <a:pt x="2001" y="287"/>
                  </a:lnTo>
                  <a:cubicBezTo>
                    <a:pt x="2072" y="549"/>
                    <a:pt x="2286" y="715"/>
                    <a:pt x="2548" y="715"/>
                  </a:cubicBezTo>
                  <a:cubicBezTo>
                    <a:pt x="2810" y="715"/>
                    <a:pt x="3025" y="549"/>
                    <a:pt x="3096" y="287"/>
                  </a:cubicBezTo>
                  <a:lnTo>
                    <a:pt x="4382" y="287"/>
                  </a:lnTo>
                  <a:cubicBezTo>
                    <a:pt x="4454" y="549"/>
                    <a:pt x="4692" y="715"/>
                    <a:pt x="4930" y="715"/>
                  </a:cubicBezTo>
                  <a:cubicBezTo>
                    <a:pt x="5192" y="715"/>
                    <a:pt x="5430" y="549"/>
                    <a:pt x="5501" y="287"/>
                  </a:cubicBezTo>
                  <a:lnTo>
                    <a:pt x="6787" y="287"/>
                  </a:lnTo>
                  <a:cubicBezTo>
                    <a:pt x="6835" y="549"/>
                    <a:pt x="7073" y="715"/>
                    <a:pt x="7335" y="715"/>
                  </a:cubicBezTo>
                  <a:cubicBezTo>
                    <a:pt x="7597" y="715"/>
                    <a:pt x="7811" y="549"/>
                    <a:pt x="7883" y="287"/>
                  </a:cubicBezTo>
                  <a:lnTo>
                    <a:pt x="9169" y="287"/>
                  </a:lnTo>
                  <a:cubicBezTo>
                    <a:pt x="9240" y="501"/>
                    <a:pt x="9383" y="644"/>
                    <a:pt x="9574" y="691"/>
                  </a:cubicBezTo>
                  <a:lnTo>
                    <a:pt x="9574" y="4645"/>
                  </a:lnTo>
                  <a:lnTo>
                    <a:pt x="4930" y="4645"/>
                  </a:lnTo>
                  <a:cubicBezTo>
                    <a:pt x="4858" y="4645"/>
                    <a:pt x="4787" y="4716"/>
                    <a:pt x="4787" y="4788"/>
                  </a:cubicBezTo>
                  <a:cubicBezTo>
                    <a:pt x="4787" y="4883"/>
                    <a:pt x="4858" y="4954"/>
                    <a:pt x="4930" y="4954"/>
                  </a:cubicBezTo>
                  <a:lnTo>
                    <a:pt x="9693" y="4954"/>
                  </a:lnTo>
                  <a:cubicBezTo>
                    <a:pt x="9788" y="4954"/>
                    <a:pt x="9859" y="4859"/>
                    <a:pt x="9859" y="4764"/>
                  </a:cubicBezTo>
                  <a:lnTo>
                    <a:pt x="9859" y="596"/>
                  </a:lnTo>
                  <a:cubicBezTo>
                    <a:pt x="9883" y="501"/>
                    <a:pt x="9812" y="430"/>
                    <a:pt x="9717" y="430"/>
                  </a:cubicBezTo>
                  <a:cubicBezTo>
                    <a:pt x="9574" y="430"/>
                    <a:pt x="9455" y="310"/>
                    <a:pt x="9455" y="168"/>
                  </a:cubicBezTo>
                  <a:cubicBezTo>
                    <a:pt x="9455" y="72"/>
                    <a:pt x="9359" y="1"/>
                    <a:pt x="9288" y="1"/>
                  </a:cubicBezTo>
                  <a:lnTo>
                    <a:pt x="7788" y="1"/>
                  </a:lnTo>
                  <a:cubicBezTo>
                    <a:pt x="7692" y="1"/>
                    <a:pt x="7621" y="72"/>
                    <a:pt x="7621" y="168"/>
                  </a:cubicBezTo>
                  <a:cubicBezTo>
                    <a:pt x="7597" y="310"/>
                    <a:pt x="7478" y="430"/>
                    <a:pt x="7335" y="430"/>
                  </a:cubicBezTo>
                  <a:cubicBezTo>
                    <a:pt x="7192" y="430"/>
                    <a:pt x="7073" y="310"/>
                    <a:pt x="7049" y="168"/>
                  </a:cubicBezTo>
                  <a:cubicBezTo>
                    <a:pt x="7049" y="72"/>
                    <a:pt x="6978" y="1"/>
                    <a:pt x="6883" y="1"/>
                  </a:cubicBezTo>
                  <a:lnTo>
                    <a:pt x="5382" y="1"/>
                  </a:lnTo>
                  <a:cubicBezTo>
                    <a:pt x="5311" y="1"/>
                    <a:pt x="5239" y="72"/>
                    <a:pt x="5216" y="168"/>
                  </a:cubicBezTo>
                  <a:cubicBezTo>
                    <a:pt x="5216" y="310"/>
                    <a:pt x="5097" y="430"/>
                    <a:pt x="4930" y="430"/>
                  </a:cubicBezTo>
                  <a:cubicBezTo>
                    <a:pt x="4787" y="430"/>
                    <a:pt x="4668" y="310"/>
                    <a:pt x="4668" y="168"/>
                  </a:cubicBezTo>
                  <a:cubicBezTo>
                    <a:pt x="4644" y="72"/>
                    <a:pt x="4573" y="1"/>
                    <a:pt x="4477" y="1"/>
                  </a:cubicBezTo>
                  <a:lnTo>
                    <a:pt x="3001" y="1"/>
                  </a:lnTo>
                  <a:cubicBezTo>
                    <a:pt x="2906" y="1"/>
                    <a:pt x="2834" y="72"/>
                    <a:pt x="2834" y="168"/>
                  </a:cubicBezTo>
                  <a:cubicBezTo>
                    <a:pt x="2810" y="310"/>
                    <a:pt x="2691" y="430"/>
                    <a:pt x="2548" y="430"/>
                  </a:cubicBezTo>
                  <a:cubicBezTo>
                    <a:pt x="2405" y="430"/>
                    <a:pt x="2286" y="310"/>
                    <a:pt x="2263" y="168"/>
                  </a:cubicBezTo>
                  <a:cubicBezTo>
                    <a:pt x="2263" y="72"/>
                    <a:pt x="2191" y="1"/>
                    <a:pt x="20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09" name="Google Shape;909;p47"/>
            <p:cNvSpPr/>
            <p:nvPr/>
          </p:nvSpPr>
          <p:spPr>
            <a:xfrm>
              <a:off x="7695498" y="1481252"/>
              <a:ext cx="46663" cy="97311"/>
            </a:xfrm>
            <a:custGeom>
              <a:avLst/>
              <a:gdLst/>
              <a:ahLst/>
              <a:cxnLst/>
              <a:rect l="l" t="t" r="r" b="b"/>
              <a:pathLst>
                <a:path w="1382" h="2882" extrusionOk="0">
                  <a:moveTo>
                    <a:pt x="715" y="0"/>
                  </a:moveTo>
                  <a:cubicBezTo>
                    <a:pt x="667" y="0"/>
                    <a:pt x="619" y="24"/>
                    <a:pt x="595" y="71"/>
                  </a:cubicBezTo>
                  <a:cubicBezTo>
                    <a:pt x="191" y="548"/>
                    <a:pt x="0" y="1167"/>
                    <a:pt x="24" y="1810"/>
                  </a:cubicBezTo>
                  <a:lnTo>
                    <a:pt x="72" y="2572"/>
                  </a:lnTo>
                  <a:cubicBezTo>
                    <a:pt x="72" y="2763"/>
                    <a:pt x="238" y="2882"/>
                    <a:pt x="405" y="2882"/>
                  </a:cubicBezTo>
                  <a:lnTo>
                    <a:pt x="1000" y="2882"/>
                  </a:lnTo>
                  <a:cubicBezTo>
                    <a:pt x="1167" y="2882"/>
                    <a:pt x="1310" y="2763"/>
                    <a:pt x="1334" y="2572"/>
                  </a:cubicBezTo>
                  <a:lnTo>
                    <a:pt x="1358" y="2024"/>
                  </a:lnTo>
                  <a:cubicBezTo>
                    <a:pt x="1358" y="1929"/>
                    <a:pt x="1310" y="1858"/>
                    <a:pt x="1215" y="1858"/>
                  </a:cubicBezTo>
                  <a:cubicBezTo>
                    <a:pt x="1143" y="1858"/>
                    <a:pt x="1072" y="1929"/>
                    <a:pt x="1072" y="2000"/>
                  </a:cubicBezTo>
                  <a:lnTo>
                    <a:pt x="1048" y="2548"/>
                  </a:lnTo>
                  <a:cubicBezTo>
                    <a:pt x="1048" y="2596"/>
                    <a:pt x="1024" y="2596"/>
                    <a:pt x="1000" y="2596"/>
                  </a:cubicBezTo>
                  <a:lnTo>
                    <a:pt x="405" y="2596"/>
                  </a:lnTo>
                  <a:cubicBezTo>
                    <a:pt x="381" y="2596"/>
                    <a:pt x="357" y="2596"/>
                    <a:pt x="357" y="2548"/>
                  </a:cubicBezTo>
                  <a:lnTo>
                    <a:pt x="310" y="1786"/>
                  </a:lnTo>
                  <a:cubicBezTo>
                    <a:pt x="286" y="1286"/>
                    <a:pt x="429" y="810"/>
                    <a:pt x="691" y="405"/>
                  </a:cubicBezTo>
                  <a:cubicBezTo>
                    <a:pt x="929" y="714"/>
                    <a:pt x="1048" y="1072"/>
                    <a:pt x="1072" y="1477"/>
                  </a:cubicBezTo>
                  <a:cubicBezTo>
                    <a:pt x="1096" y="1548"/>
                    <a:pt x="1167" y="1596"/>
                    <a:pt x="1238" y="1596"/>
                  </a:cubicBezTo>
                  <a:cubicBezTo>
                    <a:pt x="1310" y="1596"/>
                    <a:pt x="1381" y="1524"/>
                    <a:pt x="1381" y="1429"/>
                  </a:cubicBezTo>
                  <a:cubicBezTo>
                    <a:pt x="1334" y="929"/>
                    <a:pt x="1143" y="453"/>
                    <a:pt x="810" y="71"/>
                  </a:cubicBezTo>
                  <a:cubicBezTo>
                    <a:pt x="786" y="24"/>
                    <a:pt x="738" y="0"/>
                    <a:pt x="7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0" name="Google Shape;910;p47"/>
            <p:cNvSpPr/>
            <p:nvPr/>
          </p:nvSpPr>
          <p:spPr>
            <a:xfrm>
              <a:off x="7461506" y="1481252"/>
              <a:ext cx="46663" cy="97311"/>
            </a:xfrm>
            <a:custGeom>
              <a:avLst/>
              <a:gdLst/>
              <a:ahLst/>
              <a:cxnLst/>
              <a:rect l="l" t="t" r="r" b="b"/>
              <a:pathLst>
                <a:path w="1382" h="2882" extrusionOk="0">
                  <a:moveTo>
                    <a:pt x="667" y="0"/>
                  </a:moveTo>
                  <a:cubicBezTo>
                    <a:pt x="643" y="0"/>
                    <a:pt x="595" y="24"/>
                    <a:pt x="572" y="48"/>
                  </a:cubicBezTo>
                  <a:cubicBezTo>
                    <a:pt x="476" y="191"/>
                    <a:pt x="381" y="310"/>
                    <a:pt x="310" y="453"/>
                  </a:cubicBezTo>
                  <a:cubicBezTo>
                    <a:pt x="262" y="524"/>
                    <a:pt x="286" y="619"/>
                    <a:pt x="357" y="667"/>
                  </a:cubicBezTo>
                  <a:cubicBezTo>
                    <a:pt x="375" y="673"/>
                    <a:pt x="395" y="676"/>
                    <a:pt x="414" y="676"/>
                  </a:cubicBezTo>
                  <a:cubicBezTo>
                    <a:pt x="472" y="676"/>
                    <a:pt x="530" y="649"/>
                    <a:pt x="548" y="595"/>
                  </a:cubicBezTo>
                  <a:cubicBezTo>
                    <a:pt x="595" y="524"/>
                    <a:pt x="643" y="453"/>
                    <a:pt x="691" y="405"/>
                  </a:cubicBezTo>
                  <a:cubicBezTo>
                    <a:pt x="953" y="810"/>
                    <a:pt x="1096" y="1286"/>
                    <a:pt x="1072" y="1786"/>
                  </a:cubicBezTo>
                  <a:lnTo>
                    <a:pt x="1024" y="2572"/>
                  </a:lnTo>
                  <a:cubicBezTo>
                    <a:pt x="1024" y="2596"/>
                    <a:pt x="1000" y="2596"/>
                    <a:pt x="977" y="2596"/>
                  </a:cubicBezTo>
                  <a:lnTo>
                    <a:pt x="381" y="2596"/>
                  </a:lnTo>
                  <a:cubicBezTo>
                    <a:pt x="357" y="2596"/>
                    <a:pt x="334" y="2596"/>
                    <a:pt x="334" y="2572"/>
                  </a:cubicBezTo>
                  <a:lnTo>
                    <a:pt x="286" y="1786"/>
                  </a:lnTo>
                  <a:cubicBezTo>
                    <a:pt x="286" y="1572"/>
                    <a:pt x="310" y="1334"/>
                    <a:pt x="357" y="1119"/>
                  </a:cubicBezTo>
                  <a:cubicBezTo>
                    <a:pt x="381" y="1024"/>
                    <a:pt x="334" y="953"/>
                    <a:pt x="262" y="929"/>
                  </a:cubicBezTo>
                  <a:cubicBezTo>
                    <a:pt x="250" y="925"/>
                    <a:pt x="237" y="923"/>
                    <a:pt x="224" y="923"/>
                  </a:cubicBezTo>
                  <a:cubicBezTo>
                    <a:pt x="161" y="923"/>
                    <a:pt x="95" y="969"/>
                    <a:pt x="95" y="1048"/>
                  </a:cubicBezTo>
                  <a:cubicBezTo>
                    <a:pt x="24" y="1286"/>
                    <a:pt x="0" y="1548"/>
                    <a:pt x="0" y="1810"/>
                  </a:cubicBezTo>
                  <a:lnTo>
                    <a:pt x="48" y="2572"/>
                  </a:lnTo>
                  <a:cubicBezTo>
                    <a:pt x="72" y="2763"/>
                    <a:pt x="214" y="2882"/>
                    <a:pt x="381" y="2882"/>
                  </a:cubicBezTo>
                  <a:lnTo>
                    <a:pt x="977" y="2882"/>
                  </a:lnTo>
                  <a:cubicBezTo>
                    <a:pt x="1143" y="2882"/>
                    <a:pt x="1310" y="2763"/>
                    <a:pt x="1310" y="2572"/>
                  </a:cubicBezTo>
                  <a:lnTo>
                    <a:pt x="1358" y="1810"/>
                  </a:lnTo>
                  <a:cubicBezTo>
                    <a:pt x="1381" y="1167"/>
                    <a:pt x="1191" y="548"/>
                    <a:pt x="786" y="48"/>
                  </a:cubicBezTo>
                  <a:cubicBezTo>
                    <a:pt x="762" y="24"/>
                    <a:pt x="715" y="0"/>
                    <a:pt x="6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911" name="Google Shape;911;p47"/>
          <p:cNvGrpSpPr/>
          <p:nvPr/>
        </p:nvGrpSpPr>
        <p:grpSpPr>
          <a:xfrm>
            <a:off x="6775604" y="1480442"/>
            <a:ext cx="332923" cy="127058"/>
            <a:chOff x="6775604" y="1480442"/>
            <a:chExt cx="332923" cy="127058"/>
          </a:xfrm>
        </p:grpSpPr>
        <p:sp>
          <p:nvSpPr>
            <p:cNvPr id="912" name="Google Shape;912;p47"/>
            <p:cNvSpPr/>
            <p:nvPr/>
          </p:nvSpPr>
          <p:spPr>
            <a:xfrm>
              <a:off x="6790089" y="1496514"/>
              <a:ext cx="45043" cy="44266"/>
            </a:xfrm>
            <a:custGeom>
              <a:avLst/>
              <a:gdLst/>
              <a:ahLst/>
              <a:cxnLst/>
              <a:rect l="l" t="t" r="r" b="b"/>
              <a:pathLst>
                <a:path w="1334" h="1311" extrusionOk="0">
                  <a:moveTo>
                    <a:pt x="667" y="286"/>
                  </a:moveTo>
                  <a:cubicBezTo>
                    <a:pt x="881" y="286"/>
                    <a:pt x="1048" y="453"/>
                    <a:pt x="1048" y="667"/>
                  </a:cubicBezTo>
                  <a:cubicBezTo>
                    <a:pt x="1048" y="858"/>
                    <a:pt x="881" y="1025"/>
                    <a:pt x="667" y="1025"/>
                  </a:cubicBezTo>
                  <a:cubicBezTo>
                    <a:pt x="452" y="1025"/>
                    <a:pt x="286" y="858"/>
                    <a:pt x="286" y="667"/>
                  </a:cubicBezTo>
                  <a:cubicBezTo>
                    <a:pt x="286" y="453"/>
                    <a:pt x="452" y="286"/>
                    <a:pt x="667" y="286"/>
                  </a:cubicBezTo>
                  <a:close/>
                  <a:moveTo>
                    <a:pt x="667" y="1"/>
                  </a:moveTo>
                  <a:cubicBezTo>
                    <a:pt x="310" y="1"/>
                    <a:pt x="0" y="286"/>
                    <a:pt x="0" y="667"/>
                  </a:cubicBezTo>
                  <a:cubicBezTo>
                    <a:pt x="0" y="1025"/>
                    <a:pt x="310" y="1310"/>
                    <a:pt x="667" y="1310"/>
                  </a:cubicBezTo>
                  <a:cubicBezTo>
                    <a:pt x="1024" y="1310"/>
                    <a:pt x="1334" y="1025"/>
                    <a:pt x="1334" y="667"/>
                  </a:cubicBezTo>
                  <a:cubicBezTo>
                    <a:pt x="1334" y="286"/>
                    <a:pt x="1024" y="1"/>
                    <a:pt x="6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3" name="Google Shape;913;p47"/>
            <p:cNvSpPr/>
            <p:nvPr/>
          </p:nvSpPr>
          <p:spPr>
            <a:xfrm>
              <a:off x="6790089" y="1546385"/>
              <a:ext cx="45043" cy="45043"/>
            </a:xfrm>
            <a:custGeom>
              <a:avLst/>
              <a:gdLst/>
              <a:ahLst/>
              <a:cxnLst/>
              <a:rect l="l" t="t" r="r" b="b"/>
              <a:pathLst>
                <a:path w="1334" h="1334" extrusionOk="0">
                  <a:moveTo>
                    <a:pt x="667" y="310"/>
                  </a:moveTo>
                  <a:cubicBezTo>
                    <a:pt x="881" y="310"/>
                    <a:pt x="1048" y="476"/>
                    <a:pt x="1048" y="667"/>
                  </a:cubicBezTo>
                  <a:cubicBezTo>
                    <a:pt x="1048" y="881"/>
                    <a:pt x="881" y="1048"/>
                    <a:pt x="667" y="1048"/>
                  </a:cubicBezTo>
                  <a:cubicBezTo>
                    <a:pt x="452" y="1048"/>
                    <a:pt x="286" y="881"/>
                    <a:pt x="286" y="667"/>
                  </a:cubicBezTo>
                  <a:cubicBezTo>
                    <a:pt x="286" y="476"/>
                    <a:pt x="452" y="310"/>
                    <a:pt x="667" y="310"/>
                  </a:cubicBezTo>
                  <a:close/>
                  <a:moveTo>
                    <a:pt x="667" y="0"/>
                  </a:moveTo>
                  <a:cubicBezTo>
                    <a:pt x="310" y="0"/>
                    <a:pt x="0" y="310"/>
                    <a:pt x="0" y="667"/>
                  </a:cubicBezTo>
                  <a:cubicBezTo>
                    <a:pt x="0" y="1024"/>
                    <a:pt x="310" y="1334"/>
                    <a:pt x="667" y="1334"/>
                  </a:cubicBezTo>
                  <a:cubicBezTo>
                    <a:pt x="1024" y="1334"/>
                    <a:pt x="1334" y="1024"/>
                    <a:pt x="1334" y="667"/>
                  </a:cubicBezTo>
                  <a:cubicBezTo>
                    <a:pt x="1334" y="310"/>
                    <a:pt x="1024" y="0"/>
                    <a:pt x="6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4" name="Google Shape;914;p47"/>
            <p:cNvSpPr/>
            <p:nvPr/>
          </p:nvSpPr>
          <p:spPr>
            <a:xfrm>
              <a:off x="6855188" y="1496514"/>
              <a:ext cx="44266" cy="45076"/>
            </a:xfrm>
            <a:custGeom>
              <a:avLst/>
              <a:gdLst/>
              <a:ahLst/>
              <a:cxnLst/>
              <a:rect l="l" t="t" r="r" b="b"/>
              <a:pathLst>
                <a:path w="1311" h="1335" extrusionOk="0">
                  <a:moveTo>
                    <a:pt x="668" y="286"/>
                  </a:moveTo>
                  <a:cubicBezTo>
                    <a:pt x="858" y="286"/>
                    <a:pt x="1025" y="453"/>
                    <a:pt x="1025" y="667"/>
                  </a:cubicBezTo>
                  <a:cubicBezTo>
                    <a:pt x="1025" y="858"/>
                    <a:pt x="858" y="1025"/>
                    <a:pt x="668" y="1025"/>
                  </a:cubicBezTo>
                  <a:cubicBezTo>
                    <a:pt x="453" y="1025"/>
                    <a:pt x="287" y="858"/>
                    <a:pt x="287" y="667"/>
                  </a:cubicBezTo>
                  <a:cubicBezTo>
                    <a:pt x="287" y="453"/>
                    <a:pt x="453" y="286"/>
                    <a:pt x="668" y="286"/>
                  </a:cubicBezTo>
                  <a:close/>
                  <a:moveTo>
                    <a:pt x="668" y="1"/>
                  </a:moveTo>
                  <a:cubicBezTo>
                    <a:pt x="287" y="1"/>
                    <a:pt x="1" y="310"/>
                    <a:pt x="1" y="667"/>
                  </a:cubicBezTo>
                  <a:cubicBezTo>
                    <a:pt x="1" y="1025"/>
                    <a:pt x="287" y="1334"/>
                    <a:pt x="668" y="1334"/>
                  </a:cubicBezTo>
                  <a:cubicBezTo>
                    <a:pt x="1025" y="1334"/>
                    <a:pt x="1311" y="1025"/>
                    <a:pt x="1311" y="667"/>
                  </a:cubicBezTo>
                  <a:cubicBezTo>
                    <a:pt x="1311" y="310"/>
                    <a:pt x="1025" y="1"/>
                    <a:pt x="6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5" name="Google Shape;915;p47"/>
            <p:cNvSpPr/>
            <p:nvPr/>
          </p:nvSpPr>
          <p:spPr>
            <a:xfrm>
              <a:off x="6855188" y="1546385"/>
              <a:ext cx="44266" cy="45043"/>
            </a:xfrm>
            <a:custGeom>
              <a:avLst/>
              <a:gdLst/>
              <a:ahLst/>
              <a:cxnLst/>
              <a:rect l="l" t="t" r="r" b="b"/>
              <a:pathLst>
                <a:path w="1311" h="1334" extrusionOk="0">
                  <a:moveTo>
                    <a:pt x="668" y="310"/>
                  </a:moveTo>
                  <a:cubicBezTo>
                    <a:pt x="858" y="310"/>
                    <a:pt x="1025" y="476"/>
                    <a:pt x="1025" y="667"/>
                  </a:cubicBezTo>
                  <a:cubicBezTo>
                    <a:pt x="1025" y="881"/>
                    <a:pt x="858" y="1048"/>
                    <a:pt x="668" y="1048"/>
                  </a:cubicBezTo>
                  <a:cubicBezTo>
                    <a:pt x="453" y="1048"/>
                    <a:pt x="287" y="881"/>
                    <a:pt x="287" y="667"/>
                  </a:cubicBezTo>
                  <a:cubicBezTo>
                    <a:pt x="287" y="476"/>
                    <a:pt x="453" y="310"/>
                    <a:pt x="668" y="310"/>
                  </a:cubicBezTo>
                  <a:close/>
                  <a:moveTo>
                    <a:pt x="668" y="0"/>
                  </a:moveTo>
                  <a:cubicBezTo>
                    <a:pt x="287" y="0"/>
                    <a:pt x="1" y="310"/>
                    <a:pt x="1" y="667"/>
                  </a:cubicBezTo>
                  <a:cubicBezTo>
                    <a:pt x="1" y="1024"/>
                    <a:pt x="287" y="1334"/>
                    <a:pt x="668" y="1334"/>
                  </a:cubicBezTo>
                  <a:cubicBezTo>
                    <a:pt x="1025" y="1334"/>
                    <a:pt x="1311" y="1024"/>
                    <a:pt x="1311" y="667"/>
                  </a:cubicBezTo>
                  <a:cubicBezTo>
                    <a:pt x="1311" y="310"/>
                    <a:pt x="1025" y="0"/>
                    <a:pt x="6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6" name="Google Shape;916;p47"/>
            <p:cNvSpPr/>
            <p:nvPr/>
          </p:nvSpPr>
          <p:spPr>
            <a:xfrm>
              <a:off x="6919544" y="1496514"/>
              <a:ext cx="45043" cy="45076"/>
            </a:xfrm>
            <a:custGeom>
              <a:avLst/>
              <a:gdLst/>
              <a:ahLst/>
              <a:cxnLst/>
              <a:rect l="l" t="t" r="r" b="b"/>
              <a:pathLst>
                <a:path w="1334" h="1335" extrusionOk="0">
                  <a:moveTo>
                    <a:pt x="667" y="286"/>
                  </a:moveTo>
                  <a:cubicBezTo>
                    <a:pt x="881" y="286"/>
                    <a:pt x="1048" y="453"/>
                    <a:pt x="1048" y="667"/>
                  </a:cubicBezTo>
                  <a:cubicBezTo>
                    <a:pt x="1048" y="858"/>
                    <a:pt x="881" y="1025"/>
                    <a:pt x="667" y="1025"/>
                  </a:cubicBezTo>
                  <a:cubicBezTo>
                    <a:pt x="453" y="1025"/>
                    <a:pt x="286" y="858"/>
                    <a:pt x="286" y="667"/>
                  </a:cubicBezTo>
                  <a:cubicBezTo>
                    <a:pt x="286" y="453"/>
                    <a:pt x="453" y="286"/>
                    <a:pt x="667" y="286"/>
                  </a:cubicBezTo>
                  <a:close/>
                  <a:moveTo>
                    <a:pt x="667" y="1"/>
                  </a:moveTo>
                  <a:cubicBezTo>
                    <a:pt x="310" y="1"/>
                    <a:pt x="0" y="310"/>
                    <a:pt x="0" y="667"/>
                  </a:cubicBezTo>
                  <a:cubicBezTo>
                    <a:pt x="0" y="1025"/>
                    <a:pt x="310" y="1334"/>
                    <a:pt x="667" y="1334"/>
                  </a:cubicBezTo>
                  <a:cubicBezTo>
                    <a:pt x="1024" y="1334"/>
                    <a:pt x="1334" y="1025"/>
                    <a:pt x="1334" y="667"/>
                  </a:cubicBezTo>
                  <a:cubicBezTo>
                    <a:pt x="1334" y="310"/>
                    <a:pt x="1024" y="1"/>
                    <a:pt x="6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7" name="Google Shape;917;p47"/>
            <p:cNvSpPr/>
            <p:nvPr/>
          </p:nvSpPr>
          <p:spPr>
            <a:xfrm>
              <a:off x="6919544" y="1546385"/>
              <a:ext cx="45043" cy="45043"/>
            </a:xfrm>
            <a:custGeom>
              <a:avLst/>
              <a:gdLst/>
              <a:ahLst/>
              <a:cxnLst/>
              <a:rect l="l" t="t" r="r" b="b"/>
              <a:pathLst>
                <a:path w="1334" h="1334" extrusionOk="0">
                  <a:moveTo>
                    <a:pt x="667" y="310"/>
                  </a:moveTo>
                  <a:cubicBezTo>
                    <a:pt x="881" y="310"/>
                    <a:pt x="1048" y="476"/>
                    <a:pt x="1048" y="667"/>
                  </a:cubicBezTo>
                  <a:cubicBezTo>
                    <a:pt x="1048" y="881"/>
                    <a:pt x="881" y="1048"/>
                    <a:pt x="667" y="1048"/>
                  </a:cubicBezTo>
                  <a:cubicBezTo>
                    <a:pt x="453" y="1048"/>
                    <a:pt x="286" y="881"/>
                    <a:pt x="286" y="667"/>
                  </a:cubicBezTo>
                  <a:cubicBezTo>
                    <a:pt x="286" y="476"/>
                    <a:pt x="453" y="310"/>
                    <a:pt x="667" y="310"/>
                  </a:cubicBezTo>
                  <a:close/>
                  <a:moveTo>
                    <a:pt x="667" y="0"/>
                  </a:moveTo>
                  <a:cubicBezTo>
                    <a:pt x="310" y="0"/>
                    <a:pt x="0" y="310"/>
                    <a:pt x="0" y="667"/>
                  </a:cubicBezTo>
                  <a:cubicBezTo>
                    <a:pt x="0" y="1024"/>
                    <a:pt x="310" y="1334"/>
                    <a:pt x="667" y="1334"/>
                  </a:cubicBezTo>
                  <a:cubicBezTo>
                    <a:pt x="1024" y="1334"/>
                    <a:pt x="1334" y="1024"/>
                    <a:pt x="1334" y="667"/>
                  </a:cubicBezTo>
                  <a:cubicBezTo>
                    <a:pt x="1334" y="310"/>
                    <a:pt x="1024" y="0"/>
                    <a:pt x="6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8" name="Google Shape;918;p47"/>
            <p:cNvSpPr/>
            <p:nvPr/>
          </p:nvSpPr>
          <p:spPr>
            <a:xfrm>
              <a:off x="6984677" y="1496514"/>
              <a:ext cx="44232" cy="45076"/>
            </a:xfrm>
            <a:custGeom>
              <a:avLst/>
              <a:gdLst/>
              <a:ahLst/>
              <a:cxnLst/>
              <a:rect l="l" t="t" r="r" b="b"/>
              <a:pathLst>
                <a:path w="1310" h="1335" extrusionOk="0">
                  <a:moveTo>
                    <a:pt x="643" y="286"/>
                  </a:moveTo>
                  <a:cubicBezTo>
                    <a:pt x="857" y="286"/>
                    <a:pt x="1024" y="453"/>
                    <a:pt x="1024" y="667"/>
                  </a:cubicBezTo>
                  <a:cubicBezTo>
                    <a:pt x="1024" y="858"/>
                    <a:pt x="857" y="1025"/>
                    <a:pt x="643" y="1025"/>
                  </a:cubicBezTo>
                  <a:cubicBezTo>
                    <a:pt x="453" y="1025"/>
                    <a:pt x="286" y="858"/>
                    <a:pt x="286" y="667"/>
                  </a:cubicBezTo>
                  <a:cubicBezTo>
                    <a:pt x="286" y="453"/>
                    <a:pt x="453" y="286"/>
                    <a:pt x="643" y="286"/>
                  </a:cubicBezTo>
                  <a:close/>
                  <a:moveTo>
                    <a:pt x="643" y="1"/>
                  </a:moveTo>
                  <a:cubicBezTo>
                    <a:pt x="286" y="1"/>
                    <a:pt x="0" y="310"/>
                    <a:pt x="0" y="667"/>
                  </a:cubicBezTo>
                  <a:cubicBezTo>
                    <a:pt x="0" y="1025"/>
                    <a:pt x="286" y="1334"/>
                    <a:pt x="643" y="1334"/>
                  </a:cubicBezTo>
                  <a:cubicBezTo>
                    <a:pt x="1024" y="1334"/>
                    <a:pt x="1310" y="1025"/>
                    <a:pt x="1310" y="667"/>
                  </a:cubicBezTo>
                  <a:cubicBezTo>
                    <a:pt x="1310" y="310"/>
                    <a:pt x="1024" y="1"/>
                    <a:pt x="6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19" name="Google Shape;919;p47"/>
            <p:cNvSpPr/>
            <p:nvPr/>
          </p:nvSpPr>
          <p:spPr>
            <a:xfrm>
              <a:off x="6984677" y="1546385"/>
              <a:ext cx="44232" cy="45043"/>
            </a:xfrm>
            <a:custGeom>
              <a:avLst/>
              <a:gdLst/>
              <a:ahLst/>
              <a:cxnLst/>
              <a:rect l="l" t="t" r="r" b="b"/>
              <a:pathLst>
                <a:path w="1310" h="1334" extrusionOk="0">
                  <a:moveTo>
                    <a:pt x="643" y="310"/>
                  </a:moveTo>
                  <a:cubicBezTo>
                    <a:pt x="857" y="310"/>
                    <a:pt x="1024" y="476"/>
                    <a:pt x="1024" y="667"/>
                  </a:cubicBezTo>
                  <a:cubicBezTo>
                    <a:pt x="1024" y="881"/>
                    <a:pt x="857" y="1048"/>
                    <a:pt x="643" y="1048"/>
                  </a:cubicBezTo>
                  <a:cubicBezTo>
                    <a:pt x="453" y="1048"/>
                    <a:pt x="286" y="881"/>
                    <a:pt x="286" y="667"/>
                  </a:cubicBezTo>
                  <a:cubicBezTo>
                    <a:pt x="286" y="476"/>
                    <a:pt x="453" y="310"/>
                    <a:pt x="643" y="310"/>
                  </a:cubicBezTo>
                  <a:close/>
                  <a:moveTo>
                    <a:pt x="643" y="0"/>
                  </a:moveTo>
                  <a:cubicBezTo>
                    <a:pt x="286" y="0"/>
                    <a:pt x="0" y="310"/>
                    <a:pt x="0" y="667"/>
                  </a:cubicBezTo>
                  <a:cubicBezTo>
                    <a:pt x="0" y="1024"/>
                    <a:pt x="286" y="1334"/>
                    <a:pt x="643" y="1334"/>
                  </a:cubicBezTo>
                  <a:cubicBezTo>
                    <a:pt x="1024" y="1334"/>
                    <a:pt x="1310" y="1024"/>
                    <a:pt x="1310" y="667"/>
                  </a:cubicBezTo>
                  <a:cubicBezTo>
                    <a:pt x="1310" y="310"/>
                    <a:pt x="1024" y="0"/>
                    <a:pt x="6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20" name="Google Shape;920;p47"/>
            <p:cNvSpPr/>
            <p:nvPr/>
          </p:nvSpPr>
          <p:spPr>
            <a:xfrm>
              <a:off x="7048999" y="1496514"/>
              <a:ext cx="45043" cy="45076"/>
            </a:xfrm>
            <a:custGeom>
              <a:avLst/>
              <a:gdLst/>
              <a:ahLst/>
              <a:cxnLst/>
              <a:rect l="l" t="t" r="r" b="b"/>
              <a:pathLst>
                <a:path w="1334" h="1335" extrusionOk="0">
                  <a:moveTo>
                    <a:pt x="667" y="286"/>
                  </a:moveTo>
                  <a:cubicBezTo>
                    <a:pt x="858" y="286"/>
                    <a:pt x="1024" y="453"/>
                    <a:pt x="1024" y="667"/>
                  </a:cubicBezTo>
                  <a:cubicBezTo>
                    <a:pt x="1024" y="858"/>
                    <a:pt x="858" y="1025"/>
                    <a:pt x="667" y="1025"/>
                  </a:cubicBezTo>
                  <a:cubicBezTo>
                    <a:pt x="453" y="1025"/>
                    <a:pt x="286" y="858"/>
                    <a:pt x="286" y="667"/>
                  </a:cubicBezTo>
                  <a:cubicBezTo>
                    <a:pt x="286" y="453"/>
                    <a:pt x="453" y="286"/>
                    <a:pt x="667" y="286"/>
                  </a:cubicBezTo>
                  <a:close/>
                  <a:moveTo>
                    <a:pt x="667" y="1"/>
                  </a:moveTo>
                  <a:cubicBezTo>
                    <a:pt x="310" y="1"/>
                    <a:pt x="0" y="310"/>
                    <a:pt x="0" y="667"/>
                  </a:cubicBezTo>
                  <a:cubicBezTo>
                    <a:pt x="0" y="1025"/>
                    <a:pt x="286" y="1334"/>
                    <a:pt x="667" y="1334"/>
                  </a:cubicBezTo>
                  <a:cubicBezTo>
                    <a:pt x="1024" y="1334"/>
                    <a:pt x="1334" y="1025"/>
                    <a:pt x="1334" y="667"/>
                  </a:cubicBezTo>
                  <a:cubicBezTo>
                    <a:pt x="1334" y="310"/>
                    <a:pt x="1024" y="1"/>
                    <a:pt x="6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21" name="Google Shape;921;p47"/>
            <p:cNvSpPr/>
            <p:nvPr/>
          </p:nvSpPr>
          <p:spPr>
            <a:xfrm>
              <a:off x="7048999" y="1546385"/>
              <a:ext cx="45043" cy="45043"/>
            </a:xfrm>
            <a:custGeom>
              <a:avLst/>
              <a:gdLst/>
              <a:ahLst/>
              <a:cxnLst/>
              <a:rect l="l" t="t" r="r" b="b"/>
              <a:pathLst>
                <a:path w="1334" h="1334" extrusionOk="0">
                  <a:moveTo>
                    <a:pt x="667" y="310"/>
                  </a:moveTo>
                  <a:cubicBezTo>
                    <a:pt x="858" y="310"/>
                    <a:pt x="1024" y="476"/>
                    <a:pt x="1024" y="667"/>
                  </a:cubicBezTo>
                  <a:cubicBezTo>
                    <a:pt x="1024" y="881"/>
                    <a:pt x="858" y="1048"/>
                    <a:pt x="667" y="1048"/>
                  </a:cubicBezTo>
                  <a:cubicBezTo>
                    <a:pt x="453" y="1048"/>
                    <a:pt x="286" y="881"/>
                    <a:pt x="286" y="667"/>
                  </a:cubicBezTo>
                  <a:cubicBezTo>
                    <a:pt x="286" y="476"/>
                    <a:pt x="453" y="310"/>
                    <a:pt x="667" y="310"/>
                  </a:cubicBezTo>
                  <a:close/>
                  <a:moveTo>
                    <a:pt x="667" y="0"/>
                  </a:moveTo>
                  <a:cubicBezTo>
                    <a:pt x="310" y="0"/>
                    <a:pt x="0" y="310"/>
                    <a:pt x="0" y="667"/>
                  </a:cubicBezTo>
                  <a:cubicBezTo>
                    <a:pt x="0" y="1024"/>
                    <a:pt x="286" y="1334"/>
                    <a:pt x="667" y="1334"/>
                  </a:cubicBezTo>
                  <a:cubicBezTo>
                    <a:pt x="1024" y="1334"/>
                    <a:pt x="1334" y="1024"/>
                    <a:pt x="1334" y="667"/>
                  </a:cubicBezTo>
                  <a:cubicBezTo>
                    <a:pt x="1334" y="310"/>
                    <a:pt x="1024" y="0"/>
                    <a:pt x="6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22" name="Google Shape;922;p47"/>
            <p:cNvSpPr/>
            <p:nvPr/>
          </p:nvSpPr>
          <p:spPr>
            <a:xfrm>
              <a:off x="6839116" y="1532710"/>
              <a:ext cx="10501" cy="22521"/>
            </a:xfrm>
            <a:custGeom>
              <a:avLst/>
              <a:gdLst/>
              <a:ahLst/>
              <a:cxnLst/>
              <a:rect l="l" t="t" r="r" b="b"/>
              <a:pathLst>
                <a:path w="311" h="667" extrusionOk="0">
                  <a:moveTo>
                    <a:pt x="167" y="0"/>
                  </a:moveTo>
                  <a:cubicBezTo>
                    <a:pt x="72" y="0"/>
                    <a:pt x="1" y="72"/>
                    <a:pt x="1" y="143"/>
                  </a:cubicBezTo>
                  <a:lnTo>
                    <a:pt x="1" y="500"/>
                  </a:lnTo>
                  <a:cubicBezTo>
                    <a:pt x="25" y="596"/>
                    <a:pt x="72" y="667"/>
                    <a:pt x="167" y="667"/>
                  </a:cubicBezTo>
                  <a:cubicBezTo>
                    <a:pt x="239" y="667"/>
                    <a:pt x="310" y="596"/>
                    <a:pt x="310" y="500"/>
                  </a:cubicBezTo>
                  <a:lnTo>
                    <a:pt x="310" y="143"/>
                  </a:lnTo>
                  <a:cubicBezTo>
                    <a:pt x="310" y="72"/>
                    <a:pt x="239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23" name="Google Shape;923;p47"/>
            <p:cNvSpPr/>
            <p:nvPr/>
          </p:nvSpPr>
          <p:spPr>
            <a:xfrm>
              <a:off x="6905059" y="1532710"/>
              <a:ext cx="9691" cy="22521"/>
            </a:xfrm>
            <a:custGeom>
              <a:avLst/>
              <a:gdLst/>
              <a:ahLst/>
              <a:cxnLst/>
              <a:rect l="l" t="t" r="r" b="b"/>
              <a:pathLst>
                <a:path w="287" h="667" extrusionOk="0">
                  <a:moveTo>
                    <a:pt x="143" y="0"/>
                  </a:moveTo>
                  <a:cubicBezTo>
                    <a:pt x="48" y="0"/>
                    <a:pt x="0" y="72"/>
                    <a:pt x="0" y="143"/>
                  </a:cubicBezTo>
                  <a:lnTo>
                    <a:pt x="0" y="500"/>
                  </a:lnTo>
                  <a:cubicBezTo>
                    <a:pt x="0" y="596"/>
                    <a:pt x="48" y="667"/>
                    <a:pt x="143" y="667"/>
                  </a:cubicBezTo>
                  <a:cubicBezTo>
                    <a:pt x="215" y="667"/>
                    <a:pt x="286" y="596"/>
                    <a:pt x="286" y="500"/>
                  </a:cubicBezTo>
                  <a:lnTo>
                    <a:pt x="286" y="143"/>
                  </a:lnTo>
                  <a:cubicBezTo>
                    <a:pt x="286" y="72"/>
                    <a:pt x="215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24" name="Google Shape;924;p47"/>
            <p:cNvSpPr/>
            <p:nvPr/>
          </p:nvSpPr>
          <p:spPr>
            <a:xfrm>
              <a:off x="6970192" y="1532710"/>
              <a:ext cx="9691" cy="22521"/>
            </a:xfrm>
            <a:custGeom>
              <a:avLst/>
              <a:gdLst/>
              <a:ahLst/>
              <a:cxnLst/>
              <a:rect l="l" t="t" r="r" b="b"/>
              <a:pathLst>
                <a:path w="287" h="667" extrusionOk="0">
                  <a:moveTo>
                    <a:pt x="143" y="0"/>
                  </a:moveTo>
                  <a:cubicBezTo>
                    <a:pt x="48" y="0"/>
                    <a:pt x="0" y="72"/>
                    <a:pt x="0" y="143"/>
                  </a:cubicBezTo>
                  <a:lnTo>
                    <a:pt x="0" y="500"/>
                  </a:lnTo>
                  <a:cubicBezTo>
                    <a:pt x="0" y="596"/>
                    <a:pt x="48" y="667"/>
                    <a:pt x="143" y="667"/>
                  </a:cubicBezTo>
                  <a:cubicBezTo>
                    <a:pt x="215" y="667"/>
                    <a:pt x="286" y="596"/>
                    <a:pt x="286" y="500"/>
                  </a:cubicBezTo>
                  <a:lnTo>
                    <a:pt x="286" y="143"/>
                  </a:lnTo>
                  <a:cubicBezTo>
                    <a:pt x="286" y="72"/>
                    <a:pt x="215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25" name="Google Shape;925;p47"/>
            <p:cNvSpPr/>
            <p:nvPr/>
          </p:nvSpPr>
          <p:spPr>
            <a:xfrm>
              <a:off x="7035325" y="1532710"/>
              <a:ext cx="9691" cy="22521"/>
            </a:xfrm>
            <a:custGeom>
              <a:avLst/>
              <a:gdLst/>
              <a:ahLst/>
              <a:cxnLst/>
              <a:rect l="l" t="t" r="r" b="b"/>
              <a:pathLst>
                <a:path w="287" h="667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lnTo>
                    <a:pt x="0" y="500"/>
                  </a:lnTo>
                  <a:cubicBezTo>
                    <a:pt x="0" y="596"/>
                    <a:pt x="72" y="667"/>
                    <a:pt x="143" y="667"/>
                  </a:cubicBezTo>
                  <a:cubicBezTo>
                    <a:pt x="215" y="667"/>
                    <a:pt x="286" y="596"/>
                    <a:pt x="286" y="500"/>
                  </a:cubicBezTo>
                  <a:lnTo>
                    <a:pt x="286" y="143"/>
                  </a:lnTo>
                  <a:cubicBezTo>
                    <a:pt x="286" y="72"/>
                    <a:pt x="215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26" name="Google Shape;926;p47"/>
            <p:cNvSpPr/>
            <p:nvPr/>
          </p:nvSpPr>
          <p:spPr>
            <a:xfrm>
              <a:off x="6775604" y="1480442"/>
              <a:ext cx="332923" cy="127058"/>
            </a:xfrm>
            <a:custGeom>
              <a:avLst/>
              <a:gdLst/>
              <a:ahLst/>
              <a:cxnLst/>
              <a:rect l="l" t="t" r="r" b="b"/>
              <a:pathLst>
                <a:path w="9860" h="3763" extrusionOk="0">
                  <a:moveTo>
                    <a:pt x="548" y="0"/>
                  </a:moveTo>
                  <a:cubicBezTo>
                    <a:pt x="238" y="24"/>
                    <a:pt x="0" y="262"/>
                    <a:pt x="0" y="572"/>
                  </a:cubicBezTo>
                  <a:lnTo>
                    <a:pt x="0" y="3191"/>
                  </a:lnTo>
                  <a:cubicBezTo>
                    <a:pt x="0" y="3501"/>
                    <a:pt x="238" y="3763"/>
                    <a:pt x="548" y="3763"/>
                  </a:cubicBezTo>
                  <a:lnTo>
                    <a:pt x="1644" y="3763"/>
                  </a:lnTo>
                  <a:cubicBezTo>
                    <a:pt x="1810" y="3763"/>
                    <a:pt x="1953" y="3691"/>
                    <a:pt x="2048" y="3572"/>
                  </a:cubicBezTo>
                  <a:cubicBezTo>
                    <a:pt x="2167" y="3691"/>
                    <a:pt x="2310" y="3763"/>
                    <a:pt x="2477" y="3763"/>
                  </a:cubicBezTo>
                  <a:lnTo>
                    <a:pt x="3573" y="3763"/>
                  </a:lnTo>
                  <a:cubicBezTo>
                    <a:pt x="3715" y="3763"/>
                    <a:pt x="3882" y="3691"/>
                    <a:pt x="3977" y="3572"/>
                  </a:cubicBezTo>
                  <a:cubicBezTo>
                    <a:pt x="4073" y="3691"/>
                    <a:pt x="4239" y="3763"/>
                    <a:pt x="4382" y="3763"/>
                  </a:cubicBezTo>
                  <a:lnTo>
                    <a:pt x="5478" y="3763"/>
                  </a:lnTo>
                  <a:cubicBezTo>
                    <a:pt x="5644" y="3763"/>
                    <a:pt x="5787" y="3691"/>
                    <a:pt x="5883" y="3572"/>
                  </a:cubicBezTo>
                  <a:cubicBezTo>
                    <a:pt x="6002" y="3691"/>
                    <a:pt x="6144" y="3763"/>
                    <a:pt x="6311" y="3763"/>
                  </a:cubicBezTo>
                  <a:lnTo>
                    <a:pt x="7407" y="3763"/>
                  </a:lnTo>
                  <a:cubicBezTo>
                    <a:pt x="7550" y="3763"/>
                    <a:pt x="7692" y="3691"/>
                    <a:pt x="7812" y="3572"/>
                  </a:cubicBezTo>
                  <a:cubicBezTo>
                    <a:pt x="7907" y="3691"/>
                    <a:pt x="8073" y="3763"/>
                    <a:pt x="8216" y="3763"/>
                  </a:cubicBezTo>
                  <a:lnTo>
                    <a:pt x="9312" y="3763"/>
                  </a:lnTo>
                  <a:cubicBezTo>
                    <a:pt x="9621" y="3763"/>
                    <a:pt x="9860" y="3501"/>
                    <a:pt x="9860" y="3191"/>
                  </a:cubicBezTo>
                  <a:lnTo>
                    <a:pt x="9860" y="2906"/>
                  </a:lnTo>
                  <a:cubicBezTo>
                    <a:pt x="9860" y="2810"/>
                    <a:pt x="9788" y="2763"/>
                    <a:pt x="9717" y="2763"/>
                  </a:cubicBezTo>
                  <a:cubicBezTo>
                    <a:pt x="9645" y="2763"/>
                    <a:pt x="9574" y="2810"/>
                    <a:pt x="9574" y="2906"/>
                  </a:cubicBezTo>
                  <a:lnTo>
                    <a:pt x="9574" y="3191"/>
                  </a:lnTo>
                  <a:cubicBezTo>
                    <a:pt x="9574" y="3358"/>
                    <a:pt x="9455" y="3477"/>
                    <a:pt x="9312" y="3477"/>
                  </a:cubicBezTo>
                  <a:lnTo>
                    <a:pt x="8216" y="3477"/>
                  </a:lnTo>
                  <a:cubicBezTo>
                    <a:pt x="8097" y="3477"/>
                    <a:pt x="8002" y="3406"/>
                    <a:pt x="7978" y="3310"/>
                  </a:cubicBezTo>
                  <a:cubicBezTo>
                    <a:pt x="7931" y="3239"/>
                    <a:pt x="7883" y="3215"/>
                    <a:pt x="7788" y="3215"/>
                  </a:cubicBezTo>
                  <a:cubicBezTo>
                    <a:pt x="7716" y="3215"/>
                    <a:pt x="7669" y="3239"/>
                    <a:pt x="7621" y="3310"/>
                  </a:cubicBezTo>
                  <a:cubicBezTo>
                    <a:pt x="7573" y="3406"/>
                    <a:pt x="7502" y="3477"/>
                    <a:pt x="7383" y="3477"/>
                  </a:cubicBezTo>
                  <a:lnTo>
                    <a:pt x="6287" y="3477"/>
                  </a:lnTo>
                  <a:cubicBezTo>
                    <a:pt x="6192" y="3477"/>
                    <a:pt x="6097" y="3406"/>
                    <a:pt x="6049" y="3310"/>
                  </a:cubicBezTo>
                  <a:cubicBezTo>
                    <a:pt x="6025" y="3239"/>
                    <a:pt x="5954" y="3215"/>
                    <a:pt x="5883" y="3215"/>
                  </a:cubicBezTo>
                  <a:cubicBezTo>
                    <a:pt x="5811" y="3215"/>
                    <a:pt x="5740" y="3239"/>
                    <a:pt x="5716" y="3310"/>
                  </a:cubicBezTo>
                  <a:cubicBezTo>
                    <a:pt x="5668" y="3406"/>
                    <a:pt x="5573" y="3477"/>
                    <a:pt x="5478" y="3477"/>
                  </a:cubicBezTo>
                  <a:lnTo>
                    <a:pt x="4382" y="3477"/>
                  </a:lnTo>
                  <a:cubicBezTo>
                    <a:pt x="4263" y="3477"/>
                    <a:pt x="4168" y="3406"/>
                    <a:pt x="4144" y="3310"/>
                  </a:cubicBezTo>
                  <a:cubicBezTo>
                    <a:pt x="4096" y="3239"/>
                    <a:pt x="4025" y="3215"/>
                    <a:pt x="3954" y="3215"/>
                  </a:cubicBezTo>
                  <a:cubicBezTo>
                    <a:pt x="3882" y="3215"/>
                    <a:pt x="3834" y="3239"/>
                    <a:pt x="3787" y="3310"/>
                  </a:cubicBezTo>
                  <a:cubicBezTo>
                    <a:pt x="3739" y="3406"/>
                    <a:pt x="3668" y="3477"/>
                    <a:pt x="3549" y="3477"/>
                  </a:cubicBezTo>
                  <a:lnTo>
                    <a:pt x="2477" y="3477"/>
                  </a:lnTo>
                  <a:cubicBezTo>
                    <a:pt x="2358" y="3477"/>
                    <a:pt x="2263" y="3406"/>
                    <a:pt x="2215" y="3310"/>
                  </a:cubicBezTo>
                  <a:cubicBezTo>
                    <a:pt x="2191" y="3239"/>
                    <a:pt x="2120" y="3215"/>
                    <a:pt x="2048" y="3215"/>
                  </a:cubicBezTo>
                  <a:cubicBezTo>
                    <a:pt x="1977" y="3215"/>
                    <a:pt x="1929" y="3239"/>
                    <a:pt x="1882" y="3310"/>
                  </a:cubicBezTo>
                  <a:cubicBezTo>
                    <a:pt x="1834" y="3406"/>
                    <a:pt x="1739" y="3477"/>
                    <a:pt x="1644" y="3477"/>
                  </a:cubicBezTo>
                  <a:lnTo>
                    <a:pt x="548" y="3477"/>
                  </a:lnTo>
                  <a:cubicBezTo>
                    <a:pt x="405" y="3477"/>
                    <a:pt x="286" y="3358"/>
                    <a:pt x="286" y="3191"/>
                  </a:cubicBezTo>
                  <a:lnTo>
                    <a:pt x="286" y="572"/>
                  </a:lnTo>
                  <a:cubicBezTo>
                    <a:pt x="286" y="405"/>
                    <a:pt x="405" y="310"/>
                    <a:pt x="548" y="286"/>
                  </a:cubicBezTo>
                  <a:cubicBezTo>
                    <a:pt x="620" y="286"/>
                    <a:pt x="691" y="238"/>
                    <a:pt x="691" y="143"/>
                  </a:cubicBezTo>
                  <a:cubicBezTo>
                    <a:pt x="691" y="72"/>
                    <a:pt x="620" y="0"/>
                    <a:pt x="5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27" name="Google Shape;927;p47"/>
            <p:cNvSpPr/>
            <p:nvPr/>
          </p:nvSpPr>
          <p:spPr>
            <a:xfrm>
              <a:off x="6807748" y="1480442"/>
              <a:ext cx="300779" cy="84446"/>
            </a:xfrm>
            <a:custGeom>
              <a:avLst/>
              <a:gdLst/>
              <a:ahLst/>
              <a:cxnLst/>
              <a:rect l="l" t="t" r="r" b="b"/>
              <a:pathLst>
                <a:path w="8908" h="2501" extrusionOk="0">
                  <a:moveTo>
                    <a:pt x="144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38"/>
                    <a:pt x="72" y="310"/>
                    <a:pt x="144" y="310"/>
                  </a:cubicBezTo>
                  <a:lnTo>
                    <a:pt x="692" y="310"/>
                  </a:lnTo>
                  <a:cubicBezTo>
                    <a:pt x="787" y="310"/>
                    <a:pt x="882" y="357"/>
                    <a:pt x="930" y="453"/>
                  </a:cubicBezTo>
                  <a:cubicBezTo>
                    <a:pt x="977" y="524"/>
                    <a:pt x="1025" y="548"/>
                    <a:pt x="1096" y="548"/>
                  </a:cubicBezTo>
                  <a:cubicBezTo>
                    <a:pt x="1168" y="548"/>
                    <a:pt x="1239" y="524"/>
                    <a:pt x="1263" y="453"/>
                  </a:cubicBezTo>
                  <a:cubicBezTo>
                    <a:pt x="1311" y="357"/>
                    <a:pt x="1406" y="310"/>
                    <a:pt x="1525" y="310"/>
                  </a:cubicBezTo>
                  <a:lnTo>
                    <a:pt x="2621" y="310"/>
                  </a:lnTo>
                  <a:cubicBezTo>
                    <a:pt x="2716" y="310"/>
                    <a:pt x="2811" y="357"/>
                    <a:pt x="2859" y="453"/>
                  </a:cubicBezTo>
                  <a:cubicBezTo>
                    <a:pt x="2882" y="524"/>
                    <a:pt x="2954" y="548"/>
                    <a:pt x="3025" y="548"/>
                  </a:cubicBezTo>
                  <a:cubicBezTo>
                    <a:pt x="3097" y="548"/>
                    <a:pt x="3168" y="524"/>
                    <a:pt x="3192" y="453"/>
                  </a:cubicBezTo>
                  <a:cubicBezTo>
                    <a:pt x="3240" y="357"/>
                    <a:pt x="3335" y="310"/>
                    <a:pt x="3430" y="310"/>
                  </a:cubicBezTo>
                  <a:lnTo>
                    <a:pt x="4526" y="310"/>
                  </a:lnTo>
                  <a:cubicBezTo>
                    <a:pt x="4621" y="310"/>
                    <a:pt x="4716" y="357"/>
                    <a:pt x="4764" y="453"/>
                  </a:cubicBezTo>
                  <a:cubicBezTo>
                    <a:pt x="4788" y="524"/>
                    <a:pt x="4859" y="548"/>
                    <a:pt x="4931" y="548"/>
                  </a:cubicBezTo>
                  <a:cubicBezTo>
                    <a:pt x="5002" y="548"/>
                    <a:pt x="5073" y="524"/>
                    <a:pt x="5097" y="453"/>
                  </a:cubicBezTo>
                  <a:cubicBezTo>
                    <a:pt x="5145" y="357"/>
                    <a:pt x="5240" y="310"/>
                    <a:pt x="5335" y="310"/>
                  </a:cubicBezTo>
                  <a:lnTo>
                    <a:pt x="6431" y="310"/>
                  </a:lnTo>
                  <a:cubicBezTo>
                    <a:pt x="6550" y="310"/>
                    <a:pt x="6645" y="357"/>
                    <a:pt x="6693" y="453"/>
                  </a:cubicBezTo>
                  <a:cubicBezTo>
                    <a:pt x="6717" y="524"/>
                    <a:pt x="6788" y="548"/>
                    <a:pt x="6860" y="548"/>
                  </a:cubicBezTo>
                  <a:cubicBezTo>
                    <a:pt x="6931" y="548"/>
                    <a:pt x="7002" y="524"/>
                    <a:pt x="7026" y="453"/>
                  </a:cubicBezTo>
                  <a:cubicBezTo>
                    <a:pt x="7074" y="357"/>
                    <a:pt x="7169" y="310"/>
                    <a:pt x="7264" y="310"/>
                  </a:cubicBezTo>
                  <a:lnTo>
                    <a:pt x="8360" y="310"/>
                  </a:lnTo>
                  <a:cubicBezTo>
                    <a:pt x="8503" y="310"/>
                    <a:pt x="8622" y="429"/>
                    <a:pt x="8622" y="572"/>
                  </a:cubicBezTo>
                  <a:lnTo>
                    <a:pt x="8622" y="2334"/>
                  </a:lnTo>
                  <a:cubicBezTo>
                    <a:pt x="8622" y="2429"/>
                    <a:pt x="8693" y="2501"/>
                    <a:pt x="8765" y="2501"/>
                  </a:cubicBezTo>
                  <a:cubicBezTo>
                    <a:pt x="8860" y="2501"/>
                    <a:pt x="8908" y="2429"/>
                    <a:pt x="8908" y="2334"/>
                  </a:cubicBezTo>
                  <a:lnTo>
                    <a:pt x="8908" y="572"/>
                  </a:lnTo>
                  <a:cubicBezTo>
                    <a:pt x="8908" y="262"/>
                    <a:pt x="8669" y="0"/>
                    <a:pt x="8360" y="0"/>
                  </a:cubicBezTo>
                  <a:lnTo>
                    <a:pt x="7264" y="0"/>
                  </a:lnTo>
                  <a:cubicBezTo>
                    <a:pt x="7098" y="0"/>
                    <a:pt x="6955" y="72"/>
                    <a:pt x="6836" y="191"/>
                  </a:cubicBezTo>
                  <a:cubicBezTo>
                    <a:pt x="6740" y="72"/>
                    <a:pt x="6598" y="0"/>
                    <a:pt x="6431" y="0"/>
                  </a:cubicBezTo>
                  <a:lnTo>
                    <a:pt x="5335" y="0"/>
                  </a:lnTo>
                  <a:cubicBezTo>
                    <a:pt x="5192" y="0"/>
                    <a:pt x="5026" y="72"/>
                    <a:pt x="4931" y="191"/>
                  </a:cubicBezTo>
                  <a:cubicBezTo>
                    <a:pt x="4835" y="72"/>
                    <a:pt x="4669" y="0"/>
                    <a:pt x="4526" y="0"/>
                  </a:cubicBezTo>
                  <a:lnTo>
                    <a:pt x="3430" y="0"/>
                  </a:lnTo>
                  <a:cubicBezTo>
                    <a:pt x="3264" y="0"/>
                    <a:pt x="3121" y="72"/>
                    <a:pt x="3002" y="191"/>
                  </a:cubicBezTo>
                  <a:cubicBezTo>
                    <a:pt x="2906" y="72"/>
                    <a:pt x="2763" y="0"/>
                    <a:pt x="2597" y="0"/>
                  </a:cubicBezTo>
                  <a:lnTo>
                    <a:pt x="1525" y="0"/>
                  </a:lnTo>
                  <a:cubicBezTo>
                    <a:pt x="1358" y="0"/>
                    <a:pt x="1215" y="72"/>
                    <a:pt x="1096" y="191"/>
                  </a:cubicBezTo>
                  <a:cubicBezTo>
                    <a:pt x="1001" y="72"/>
                    <a:pt x="858" y="0"/>
                    <a:pt x="6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928" name="Google Shape;928;p47"/>
          <p:cNvGrpSpPr/>
          <p:nvPr/>
        </p:nvGrpSpPr>
        <p:grpSpPr>
          <a:xfrm>
            <a:off x="6113034" y="1396806"/>
            <a:ext cx="333733" cy="294330"/>
            <a:chOff x="6113034" y="1396806"/>
            <a:chExt cx="333733" cy="294330"/>
          </a:xfrm>
        </p:grpSpPr>
        <p:sp>
          <p:nvSpPr>
            <p:cNvPr id="929" name="Google Shape;929;p47"/>
            <p:cNvSpPr/>
            <p:nvPr/>
          </p:nvSpPr>
          <p:spPr>
            <a:xfrm>
              <a:off x="6385618" y="1435804"/>
              <a:ext cx="25763" cy="16511"/>
            </a:xfrm>
            <a:custGeom>
              <a:avLst/>
              <a:gdLst/>
              <a:ahLst/>
              <a:cxnLst/>
              <a:rect l="l" t="t" r="r" b="b"/>
              <a:pathLst>
                <a:path w="763" h="489" extrusionOk="0">
                  <a:moveTo>
                    <a:pt x="146" y="1"/>
                  </a:moveTo>
                  <a:cubicBezTo>
                    <a:pt x="107" y="1"/>
                    <a:pt x="72" y="12"/>
                    <a:pt x="48" y="36"/>
                  </a:cubicBezTo>
                  <a:cubicBezTo>
                    <a:pt x="0" y="108"/>
                    <a:pt x="0" y="203"/>
                    <a:pt x="48" y="251"/>
                  </a:cubicBezTo>
                  <a:lnTo>
                    <a:pt x="262" y="441"/>
                  </a:lnTo>
                  <a:cubicBezTo>
                    <a:pt x="310" y="465"/>
                    <a:pt x="334" y="489"/>
                    <a:pt x="381" y="489"/>
                  </a:cubicBezTo>
                  <a:cubicBezTo>
                    <a:pt x="405" y="489"/>
                    <a:pt x="453" y="489"/>
                    <a:pt x="477" y="441"/>
                  </a:cubicBezTo>
                  <a:lnTo>
                    <a:pt x="691" y="251"/>
                  </a:lnTo>
                  <a:cubicBezTo>
                    <a:pt x="762" y="203"/>
                    <a:pt x="762" y="108"/>
                    <a:pt x="691" y="36"/>
                  </a:cubicBezTo>
                  <a:cubicBezTo>
                    <a:pt x="667" y="12"/>
                    <a:pt x="631" y="1"/>
                    <a:pt x="596" y="1"/>
                  </a:cubicBezTo>
                  <a:cubicBezTo>
                    <a:pt x="560" y="1"/>
                    <a:pt x="524" y="12"/>
                    <a:pt x="500" y="36"/>
                  </a:cubicBezTo>
                  <a:lnTo>
                    <a:pt x="381" y="155"/>
                  </a:lnTo>
                  <a:lnTo>
                    <a:pt x="262" y="36"/>
                  </a:lnTo>
                  <a:cubicBezTo>
                    <a:pt x="227" y="12"/>
                    <a:pt x="185" y="1"/>
                    <a:pt x="1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30" name="Google Shape;930;p47"/>
            <p:cNvSpPr/>
            <p:nvPr/>
          </p:nvSpPr>
          <p:spPr>
            <a:xfrm>
              <a:off x="6148419" y="1435804"/>
              <a:ext cx="25763" cy="16511"/>
            </a:xfrm>
            <a:custGeom>
              <a:avLst/>
              <a:gdLst/>
              <a:ahLst/>
              <a:cxnLst/>
              <a:rect l="l" t="t" r="r" b="b"/>
              <a:pathLst>
                <a:path w="763" h="489" extrusionOk="0">
                  <a:moveTo>
                    <a:pt x="155" y="1"/>
                  </a:moveTo>
                  <a:cubicBezTo>
                    <a:pt x="119" y="1"/>
                    <a:pt x="83" y="12"/>
                    <a:pt x="48" y="36"/>
                  </a:cubicBezTo>
                  <a:cubicBezTo>
                    <a:pt x="0" y="108"/>
                    <a:pt x="0" y="203"/>
                    <a:pt x="71" y="251"/>
                  </a:cubicBezTo>
                  <a:lnTo>
                    <a:pt x="286" y="441"/>
                  </a:lnTo>
                  <a:cubicBezTo>
                    <a:pt x="310" y="465"/>
                    <a:pt x="357" y="489"/>
                    <a:pt x="381" y="489"/>
                  </a:cubicBezTo>
                  <a:cubicBezTo>
                    <a:pt x="429" y="489"/>
                    <a:pt x="453" y="489"/>
                    <a:pt x="476" y="441"/>
                  </a:cubicBezTo>
                  <a:lnTo>
                    <a:pt x="691" y="251"/>
                  </a:lnTo>
                  <a:cubicBezTo>
                    <a:pt x="762" y="203"/>
                    <a:pt x="762" y="108"/>
                    <a:pt x="714" y="36"/>
                  </a:cubicBezTo>
                  <a:cubicBezTo>
                    <a:pt x="691" y="12"/>
                    <a:pt x="655" y="1"/>
                    <a:pt x="616" y="1"/>
                  </a:cubicBezTo>
                  <a:cubicBezTo>
                    <a:pt x="578" y="1"/>
                    <a:pt x="536" y="12"/>
                    <a:pt x="500" y="36"/>
                  </a:cubicBezTo>
                  <a:lnTo>
                    <a:pt x="381" y="155"/>
                  </a:lnTo>
                  <a:lnTo>
                    <a:pt x="262" y="36"/>
                  </a:lnTo>
                  <a:cubicBezTo>
                    <a:pt x="226" y="12"/>
                    <a:pt x="191" y="1"/>
                    <a:pt x="1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31" name="Google Shape;931;p47"/>
            <p:cNvSpPr/>
            <p:nvPr/>
          </p:nvSpPr>
          <p:spPr>
            <a:xfrm>
              <a:off x="6113034" y="1396806"/>
              <a:ext cx="333733" cy="294330"/>
            </a:xfrm>
            <a:custGeom>
              <a:avLst/>
              <a:gdLst/>
              <a:ahLst/>
              <a:cxnLst/>
              <a:rect l="l" t="t" r="r" b="b"/>
              <a:pathLst>
                <a:path w="9884" h="8717" extrusionOk="0">
                  <a:moveTo>
                    <a:pt x="572" y="1"/>
                  </a:moveTo>
                  <a:cubicBezTo>
                    <a:pt x="262" y="1"/>
                    <a:pt x="0" y="262"/>
                    <a:pt x="0" y="572"/>
                  </a:cubicBezTo>
                  <a:lnTo>
                    <a:pt x="0" y="8145"/>
                  </a:lnTo>
                  <a:cubicBezTo>
                    <a:pt x="0" y="8455"/>
                    <a:pt x="262" y="8717"/>
                    <a:pt x="572" y="8717"/>
                  </a:cubicBezTo>
                  <a:lnTo>
                    <a:pt x="9288" y="8717"/>
                  </a:lnTo>
                  <a:cubicBezTo>
                    <a:pt x="9621" y="8717"/>
                    <a:pt x="9859" y="8455"/>
                    <a:pt x="9859" y="8145"/>
                  </a:cubicBezTo>
                  <a:lnTo>
                    <a:pt x="9859" y="572"/>
                  </a:lnTo>
                  <a:cubicBezTo>
                    <a:pt x="9883" y="262"/>
                    <a:pt x="9621" y="1"/>
                    <a:pt x="9312" y="1"/>
                  </a:cubicBezTo>
                  <a:lnTo>
                    <a:pt x="8883" y="1"/>
                  </a:lnTo>
                  <a:cubicBezTo>
                    <a:pt x="8788" y="1"/>
                    <a:pt x="8740" y="72"/>
                    <a:pt x="8740" y="143"/>
                  </a:cubicBezTo>
                  <a:cubicBezTo>
                    <a:pt x="8740" y="239"/>
                    <a:pt x="8788" y="286"/>
                    <a:pt x="8883" y="286"/>
                  </a:cubicBezTo>
                  <a:lnTo>
                    <a:pt x="9312" y="286"/>
                  </a:lnTo>
                  <a:cubicBezTo>
                    <a:pt x="9455" y="286"/>
                    <a:pt x="9574" y="429"/>
                    <a:pt x="9574" y="572"/>
                  </a:cubicBezTo>
                  <a:lnTo>
                    <a:pt x="9574" y="8145"/>
                  </a:lnTo>
                  <a:cubicBezTo>
                    <a:pt x="9574" y="8288"/>
                    <a:pt x="9455" y="8431"/>
                    <a:pt x="9312" y="8431"/>
                  </a:cubicBezTo>
                  <a:lnTo>
                    <a:pt x="2787" y="8431"/>
                  </a:lnTo>
                  <a:lnTo>
                    <a:pt x="2596" y="8002"/>
                  </a:lnTo>
                  <a:cubicBezTo>
                    <a:pt x="2501" y="7788"/>
                    <a:pt x="2263" y="7645"/>
                    <a:pt x="2001" y="7645"/>
                  </a:cubicBezTo>
                  <a:lnTo>
                    <a:pt x="1286" y="7645"/>
                  </a:lnTo>
                  <a:cubicBezTo>
                    <a:pt x="1191" y="7645"/>
                    <a:pt x="1143" y="7693"/>
                    <a:pt x="1143" y="7788"/>
                  </a:cubicBezTo>
                  <a:cubicBezTo>
                    <a:pt x="1143" y="7859"/>
                    <a:pt x="1191" y="7931"/>
                    <a:pt x="1286" y="7931"/>
                  </a:cubicBezTo>
                  <a:lnTo>
                    <a:pt x="2001" y="7931"/>
                  </a:lnTo>
                  <a:cubicBezTo>
                    <a:pt x="2144" y="7931"/>
                    <a:pt x="2263" y="8002"/>
                    <a:pt x="2334" y="8145"/>
                  </a:cubicBezTo>
                  <a:lnTo>
                    <a:pt x="2477" y="8431"/>
                  </a:lnTo>
                  <a:lnTo>
                    <a:pt x="572" y="8431"/>
                  </a:lnTo>
                  <a:cubicBezTo>
                    <a:pt x="429" y="8431"/>
                    <a:pt x="286" y="8312"/>
                    <a:pt x="286" y="8145"/>
                  </a:cubicBezTo>
                  <a:lnTo>
                    <a:pt x="286" y="7931"/>
                  </a:lnTo>
                  <a:lnTo>
                    <a:pt x="715" y="7931"/>
                  </a:lnTo>
                  <a:cubicBezTo>
                    <a:pt x="810" y="7931"/>
                    <a:pt x="858" y="7859"/>
                    <a:pt x="858" y="7788"/>
                  </a:cubicBezTo>
                  <a:cubicBezTo>
                    <a:pt x="858" y="7693"/>
                    <a:pt x="810" y="7645"/>
                    <a:pt x="715" y="7645"/>
                  </a:cubicBezTo>
                  <a:lnTo>
                    <a:pt x="286" y="7645"/>
                  </a:lnTo>
                  <a:lnTo>
                    <a:pt x="286" y="572"/>
                  </a:lnTo>
                  <a:cubicBezTo>
                    <a:pt x="286" y="429"/>
                    <a:pt x="429" y="286"/>
                    <a:pt x="572" y="286"/>
                  </a:cubicBezTo>
                  <a:lnTo>
                    <a:pt x="8311" y="286"/>
                  </a:lnTo>
                  <a:cubicBezTo>
                    <a:pt x="8407" y="286"/>
                    <a:pt x="8454" y="239"/>
                    <a:pt x="8454" y="143"/>
                  </a:cubicBezTo>
                  <a:cubicBezTo>
                    <a:pt x="8454" y="72"/>
                    <a:pt x="8407" y="1"/>
                    <a:pt x="8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32" name="Google Shape;932;p47"/>
            <p:cNvSpPr/>
            <p:nvPr/>
          </p:nvSpPr>
          <p:spPr>
            <a:xfrm>
              <a:off x="6199067" y="1412878"/>
              <a:ext cx="161667" cy="41058"/>
            </a:xfrm>
            <a:custGeom>
              <a:avLst/>
              <a:gdLst/>
              <a:ahLst/>
              <a:cxnLst/>
              <a:rect l="l" t="t" r="r" b="b"/>
              <a:pathLst>
                <a:path w="4788" h="1216" extrusionOk="0">
                  <a:moveTo>
                    <a:pt x="2429" y="287"/>
                  </a:moveTo>
                  <a:cubicBezTo>
                    <a:pt x="2501" y="287"/>
                    <a:pt x="2572" y="334"/>
                    <a:pt x="2596" y="429"/>
                  </a:cubicBezTo>
                  <a:cubicBezTo>
                    <a:pt x="2668" y="572"/>
                    <a:pt x="2810" y="691"/>
                    <a:pt x="2977" y="691"/>
                  </a:cubicBezTo>
                  <a:lnTo>
                    <a:pt x="4382" y="691"/>
                  </a:lnTo>
                  <a:cubicBezTo>
                    <a:pt x="4430" y="691"/>
                    <a:pt x="4477" y="739"/>
                    <a:pt x="4477" y="811"/>
                  </a:cubicBezTo>
                  <a:cubicBezTo>
                    <a:pt x="4477" y="858"/>
                    <a:pt x="4430" y="930"/>
                    <a:pt x="4382" y="930"/>
                  </a:cubicBezTo>
                  <a:lnTo>
                    <a:pt x="405" y="930"/>
                  </a:lnTo>
                  <a:cubicBezTo>
                    <a:pt x="358" y="930"/>
                    <a:pt x="286" y="858"/>
                    <a:pt x="286" y="811"/>
                  </a:cubicBezTo>
                  <a:cubicBezTo>
                    <a:pt x="286" y="739"/>
                    <a:pt x="358" y="691"/>
                    <a:pt x="405" y="691"/>
                  </a:cubicBezTo>
                  <a:lnTo>
                    <a:pt x="1810" y="691"/>
                  </a:lnTo>
                  <a:cubicBezTo>
                    <a:pt x="1977" y="691"/>
                    <a:pt x="2120" y="572"/>
                    <a:pt x="2191" y="429"/>
                  </a:cubicBezTo>
                  <a:cubicBezTo>
                    <a:pt x="2215" y="334"/>
                    <a:pt x="2287" y="287"/>
                    <a:pt x="2358" y="287"/>
                  </a:cubicBezTo>
                  <a:close/>
                  <a:moveTo>
                    <a:pt x="2358" y="1"/>
                  </a:moveTo>
                  <a:cubicBezTo>
                    <a:pt x="2167" y="1"/>
                    <a:pt x="1977" y="120"/>
                    <a:pt x="1906" y="310"/>
                  </a:cubicBezTo>
                  <a:cubicBezTo>
                    <a:pt x="1882" y="358"/>
                    <a:pt x="1858" y="406"/>
                    <a:pt x="1810" y="406"/>
                  </a:cubicBezTo>
                  <a:lnTo>
                    <a:pt x="405" y="406"/>
                  </a:lnTo>
                  <a:cubicBezTo>
                    <a:pt x="191" y="406"/>
                    <a:pt x="0" y="572"/>
                    <a:pt x="0" y="811"/>
                  </a:cubicBezTo>
                  <a:cubicBezTo>
                    <a:pt x="0" y="1025"/>
                    <a:pt x="191" y="1215"/>
                    <a:pt x="405" y="1215"/>
                  </a:cubicBezTo>
                  <a:lnTo>
                    <a:pt x="4358" y="1215"/>
                  </a:lnTo>
                  <a:cubicBezTo>
                    <a:pt x="4597" y="1215"/>
                    <a:pt x="4787" y="1025"/>
                    <a:pt x="4787" y="811"/>
                  </a:cubicBezTo>
                  <a:cubicBezTo>
                    <a:pt x="4787" y="572"/>
                    <a:pt x="4597" y="406"/>
                    <a:pt x="4382" y="406"/>
                  </a:cubicBezTo>
                  <a:lnTo>
                    <a:pt x="2977" y="406"/>
                  </a:lnTo>
                  <a:cubicBezTo>
                    <a:pt x="2930" y="406"/>
                    <a:pt x="2882" y="358"/>
                    <a:pt x="2882" y="310"/>
                  </a:cubicBezTo>
                  <a:cubicBezTo>
                    <a:pt x="2810" y="120"/>
                    <a:pt x="2620" y="1"/>
                    <a:pt x="24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33" name="Google Shape;933;p47"/>
            <p:cNvSpPr/>
            <p:nvPr/>
          </p:nvSpPr>
          <p:spPr>
            <a:xfrm>
              <a:off x="6393654" y="1556818"/>
              <a:ext cx="26573" cy="9691"/>
            </a:xfrm>
            <a:custGeom>
              <a:avLst/>
              <a:gdLst/>
              <a:ahLst/>
              <a:cxnLst/>
              <a:rect l="l" t="t" r="r" b="b"/>
              <a:pathLst>
                <a:path w="787" h="287" extrusionOk="0">
                  <a:moveTo>
                    <a:pt x="143" y="1"/>
                  </a:moveTo>
                  <a:cubicBezTo>
                    <a:pt x="48" y="1"/>
                    <a:pt x="0" y="72"/>
                    <a:pt x="0" y="143"/>
                  </a:cubicBezTo>
                  <a:cubicBezTo>
                    <a:pt x="0" y="239"/>
                    <a:pt x="48" y="286"/>
                    <a:pt x="143" y="286"/>
                  </a:cubicBezTo>
                  <a:lnTo>
                    <a:pt x="643" y="286"/>
                  </a:lnTo>
                  <a:cubicBezTo>
                    <a:pt x="715" y="286"/>
                    <a:pt x="786" y="239"/>
                    <a:pt x="786" y="143"/>
                  </a:cubicBezTo>
                  <a:cubicBezTo>
                    <a:pt x="786" y="72"/>
                    <a:pt x="715" y="1"/>
                    <a:pt x="6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34" name="Google Shape;934;p47"/>
            <p:cNvSpPr/>
            <p:nvPr/>
          </p:nvSpPr>
          <p:spPr>
            <a:xfrm>
              <a:off x="6139573" y="1556818"/>
              <a:ext cx="26539" cy="9691"/>
            </a:xfrm>
            <a:custGeom>
              <a:avLst/>
              <a:gdLst/>
              <a:ahLst/>
              <a:cxnLst/>
              <a:rect l="l" t="t" r="r" b="b"/>
              <a:pathLst>
                <a:path w="786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3"/>
                  </a:cubicBezTo>
                  <a:cubicBezTo>
                    <a:pt x="0" y="239"/>
                    <a:pt x="72" y="286"/>
                    <a:pt x="143" y="286"/>
                  </a:cubicBezTo>
                  <a:lnTo>
                    <a:pt x="643" y="286"/>
                  </a:lnTo>
                  <a:cubicBezTo>
                    <a:pt x="738" y="286"/>
                    <a:pt x="786" y="239"/>
                    <a:pt x="786" y="143"/>
                  </a:cubicBezTo>
                  <a:cubicBezTo>
                    <a:pt x="786" y="72"/>
                    <a:pt x="738" y="1"/>
                    <a:pt x="6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35" name="Google Shape;935;p47"/>
            <p:cNvSpPr/>
            <p:nvPr/>
          </p:nvSpPr>
          <p:spPr>
            <a:xfrm>
              <a:off x="6393654" y="1485270"/>
              <a:ext cx="26573" cy="9657"/>
            </a:xfrm>
            <a:custGeom>
              <a:avLst/>
              <a:gdLst/>
              <a:ahLst/>
              <a:cxnLst/>
              <a:rect l="l" t="t" r="r" b="b"/>
              <a:pathLst>
                <a:path w="787" h="286" extrusionOk="0">
                  <a:moveTo>
                    <a:pt x="143" y="0"/>
                  </a:moveTo>
                  <a:cubicBezTo>
                    <a:pt x="48" y="0"/>
                    <a:pt x="0" y="72"/>
                    <a:pt x="0" y="143"/>
                  </a:cubicBezTo>
                  <a:cubicBezTo>
                    <a:pt x="0" y="238"/>
                    <a:pt x="48" y="286"/>
                    <a:pt x="143" y="286"/>
                  </a:cubicBezTo>
                  <a:lnTo>
                    <a:pt x="643" y="286"/>
                  </a:lnTo>
                  <a:cubicBezTo>
                    <a:pt x="715" y="286"/>
                    <a:pt x="786" y="238"/>
                    <a:pt x="786" y="143"/>
                  </a:cubicBezTo>
                  <a:cubicBezTo>
                    <a:pt x="786" y="72"/>
                    <a:pt x="715" y="0"/>
                    <a:pt x="6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36" name="Google Shape;936;p47"/>
            <p:cNvSpPr/>
            <p:nvPr/>
          </p:nvSpPr>
          <p:spPr>
            <a:xfrm>
              <a:off x="6139573" y="1485270"/>
              <a:ext cx="26539" cy="9657"/>
            </a:xfrm>
            <a:custGeom>
              <a:avLst/>
              <a:gdLst/>
              <a:ahLst/>
              <a:cxnLst/>
              <a:rect l="l" t="t" r="r" b="b"/>
              <a:pathLst>
                <a:path w="786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38"/>
                    <a:pt x="72" y="286"/>
                    <a:pt x="143" y="286"/>
                  </a:cubicBezTo>
                  <a:lnTo>
                    <a:pt x="643" y="286"/>
                  </a:lnTo>
                  <a:cubicBezTo>
                    <a:pt x="738" y="286"/>
                    <a:pt x="786" y="238"/>
                    <a:pt x="786" y="143"/>
                  </a:cubicBezTo>
                  <a:cubicBezTo>
                    <a:pt x="786" y="72"/>
                    <a:pt x="738" y="0"/>
                    <a:pt x="6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37" name="Google Shape;937;p47"/>
            <p:cNvSpPr/>
            <p:nvPr/>
          </p:nvSpPr>
          <p:spPr>
            <a:xfrm>
              <a:off x="6393654" y="1628400"/>
              <a:ext cx="26573" cy="9657"/>
            </a:xfrm>
            <a:custGeom>
              <a:avLst/>
              <a:gdLst/>
              <a:ahLst/>
              <a:cxnLst/>
              <a:rect l="l" t="t" r="r" b="b"/>
              <a:pathLst>
                <a:path w="787" h="286" extrusionOk="0">
                  <a:moveTo>
                    <a:pt x="143" y="0"/>
                  </a:moveTo>
                  <a:cubicBezTo>
                    <a:pt x="48" y="0"/>
                    <a:pt x="0" y="72"/>
                    <a:pt x="0" y="143"/>
                  </a:cubicBezTo>
                  <a:cubicBezTo>
                    <a:pt x="0" y="238"/>
                    <a:pt x="48" y="286"/>
                    <a:pt x="143" y="286"/>
                  </a:cubicBezTo>
                  <a:lnTo>
                    <a:pt x="643" y="286"/>
                  </a:lnTo>
                  <a:cubicBezTo>
                    <a:pt x="715" y="286"/>
                    <a:pt x="786" y="238"/>
                    <a:pt x="786" y="143"/>
                  </a:cubicBezTo>
                  <a:cubicBezTo>
                    <a:pt x="786" y="72"/>
                    <a:pt x="715" y="0"/>
                    <a:pt x="6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38" name="Google Shape;938;p47"/>
            <p:cNvSpPr/>
            <p:nvPr/>
          </p:nvSpPr>
          <p:spPr>
            <a:xfrm>
              <a:off x="6139573" y="1628400"/>
              <a:ext cx="26539" cy="9657"/>
            </a:xfrm>
            <a:custGeom>
              <a:avLst/>
              <a:gdLst/>
              <a:ahLst/>
              <a:cxnLst/>
              <a:rect l="l" t="t" r="r" b="b"/>
              <a:pathLst>
                <a:path w="786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38"/>
                    <a:pt x="72" y="286"/>
                    <a:pt x="143" y="286"/>
                  </a:cubicBezTo>
                  <a:lnTo>
                    <a:pt x="643" y="286"/>
                  </a:lnTo>
                  <a:cubicBezTo>
                    <a:pt x="738" y="286"/>
                    <a:pt x="786" y="238"/>
                    <a:pt x="786" y="143"/>
                  </a:cubicBezTo>
                  <a:cubicBezTo>
                    <a:pt x="786" y="72"/>
                    <a:pt x="738" y="0"/>
                    <a:pt x="6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39" name="Google Shape;939;p47"/>
            <p:cNvSpPr/>
            <p:nvPr/>
          </p:nvSpPr>
          <p:spPr>
            <a:xfrm>
              <a:off x="6203895" y="1486047"/>
              <a:ext cx="152010" cy="151233"/>
            </a:xfrm>
            <a:custGeom>
              <a:avLst/>
              <a:gdLst/>
              <a:ahLst/>
              <a:cxnLst/>
              <a:rect l="l" t="t" r="r" b="b"/>
              <a:pathLst>
                <a:path w="4502" h="4479" extrusionOk="0">
                  <a:moveTo>
                    <a:pt x="2239" y="287"/>
                  </a:moveTo>
                  <a:cubicBezTo>
                    <a:pt x="3334" y="287"/>
                    <a:pt x="4215" y="1168"/>
                    <a:pt x="4215" y="2239"/>
                  </a:cubicBezTo>
                  <a:cubicBezTo>
                    <a:pt x="4215" y="3311"/>
                    <a:pt x="3334" y="4192"/>
                    <a:pt x="2239" y="4192"/>
                  </a:cubicBezTo>
                  <a:cubicBezTo>
                    <a:pt x="1167" y="4192"/>
                    <a:pt x="286" y="3311"/>
                    <a:pt x="286" y="2239"/>
                  </a:cubicBezTo>
                  <a:cubicBezTo>
                    <a:pt x="286" y="1168"/>
                    <a:pt x="1167" y="287"/>
                    <a:pt x="2239" y="287"/>
                  </a:cubicBezTo>
                  <a:close/>
                  <a:moveTo>
                    <a:pt x="2239" y="1"/>
                  </a:moveTo>
                  <a:cubicBezTo>
                    <a:pt x="1000" y="1"/>
                    <a:pt x="0" y="1001"/>
                    <a:pt x="0" y="2239"/>
                  </a:cubicBezTo>
                  <a:cubicBezTo>
                    <a:pt x="0" y="3478"/>
                    <a:pt x="1000" y="4478"/>
                    <a:pt x="2239" y="4478"/>
                  </a:cubicBezTo>
                  <a:cubicBezTo>
                    <a:pt x="3477" y="4478"/>
                    <a:pt x="4501" y="3478"/>
                    <a:pt x="4501" y="2239"/>
                  </a:cubicBezTo>
                  <a:cubicBezTo>
                    <a:pt x="4501" y="1001"/>
                    <a:pt x="3477" y="1"/>
                    <a:pt x="2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0" name="Google Shape;940;p47"/>
            <p:cNvSpPr/>
            <p:nvPr/>
          </p:nvSpPr>
          <p:spPr>
            <a:xfrm>
              <a:off x="6257750" y="1543143"/>
              <a:ext cx="44266" cy="23365"/>
            </a:xfrm>
            <a:custGeom>
              <a:avLst/>
              <a:gdLst/>
              <a:ahLst/>
              <a:cxnLst/>
              <a:rect l="l" t="t" r="r" b="b"/>
              <a:pathLst>
                <a:path w="1311" h="692" extrusionOk="0">
                  <a:moveTo>
                    <a:pt x="644" y="1"/>
                  </a:moveTo>
                  <a:cubicBezTo>
                    <a:pt x="453" y="1"/>
                    <a:pt x="287" y="167"/>
                    <a:pt x="287" y="382"/>
                  </a:cubicBezTo>
                  <a:cubicBezTo>
                    <a:pt x="287" y="382"/>
                    <a:pt x="263" y="406"/>
                    <a:pt x="239" y="406"/>
                  </a:cubicBezTo>
                  <a:lnTo>
                    <a:pt x="144" y="406"/>
                  </a:lnTo>
                  <a:cubicBezTo>
                    <a:pt x="72" y="406"/>
                    <a:pt x="1" y="477"/>
                    <a:pt x="1" y="548"/>
                  </a:cubicBezTo>
                  <a:cubicBezTo>
                    <a:pt x="1" y="644"/>
                    <a:pt x="72" y="691"/>
                    <a:pt x="144" y="691"/>
                  </a:cubicBezTo>
                  <a:lnTo>
                    <a:pt x="239" y="691"/>
                  </a:lnTo>
                  <a:cubicBezTo>
                    <a:pt x="429" y="691"/>
                    <a:pt x="572" y="548"/>
                    <a:pt x="572" y="382"/>
                  </a:cubicBezTo>
                  <a:cubicBezTo>
                    <a:pt x="572" y="334"/>
                    <a:pt x="596" y="287"/>
                    <a:pt x="644" y="287"/>
                  </a:cubicBezTo>
                  <a:cubicBezTo>
                    <a:pt x="691" y="287"/>
                    <a:pt x="739" y="334"/>
                    <a:pt x="739" y="382"/>
                  </a:cubicBezTo>
                  <a:cubicBezTo>
                    <a:pt x="739" y="548"/>
                    <a:pt x="882" y="691"/>
                    <a:pt x="1072" y="691"/>
                  </a:cubicBezTo>
                  <a:lnTo>
                    <a:pt x="1168" y="691"/>
                  </a:lnTo>
                  <a:cubicBezTo>
                    <a:pt x="1239" y="691"/>
                    <a:pt x="1311" y="644"/>
                    <a:pt x="1311" y="548"/>
                  </a:cubicBezTo>
                  <a:cubicBezTo>
                    <a:pt x="1311" y="477"/>
                    <a:pt x="1239" y="406"/>
                    <a:pt x="1168" y="406"/>
                  </a:cubicBezTo>
                  <a:lnTo>
                    <a:pt x="1072" y="406"/>
                  </a:lnTo>
                  <a:cubicBezTo>
                    <a:pt x="1049" y="406"/>
                    <a:pt x="1025" y="382"/>
                    <a:pt x="1025" y="382"/>
                  </a:cubicBezTo>
                  <a:cubicBezTo>
                    <a:pt x="1025" y="167"/>
                    <a:pt x="858" y="1"/>
                    <a:pt x="6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1" name="Google Shape;941;p47"/>
            <p:cNvSpPr/>
            <p:nvPr/>
          </p:nvSpPr>
          <p:spPr>
            <a:xfrm>
              <a:off x="6229624" y="1510999"/>
              <a:ext cx="100552" cy="101329"/>
            </a:xfrm>
            <a:custGeom>
              <a:avLst/>
              <a:gdLst/>
              <a:ahLst/>
              <a:cxnLst/>
              <a:rect l="l" t="t" r="r" b="b"/>
              <a:pathLst>
                <a:path w="2978" h="3001" extrusionOk="0">
                  <a:moveTo>
                    <a:pt x="1477" y="0"/>
                  </a:moveTo>
                  <a:cubicBezTo>
                    <a:pt x="667" y="0"/>
                    <a:pt x="0" y="691"/>
                    <a:pt x="0" y="1500"/>
                  </a:cubicBezTo>
                  <a:cubicBezTo>
                    <a:pt x="0" y="2334"/>
                    <a:pt x="667" y="3001"/>
                    <a:pt x="1477" y="3001"/>
                  </a:cubicBezTo>
                  <a:cubicBezTo>
                    <a:pt x="2144" y="3001"/>
                    <a:pt x="2739" y="2548"/>
                    <a:pt x="2930" y="1929"/>
                  </a:cubicBezTo>
                  <a:cubicBezTo>
                    <a:pt x="2953" y="1834"/>
                    <a:pt x="2906" y="1762"/>
                    <a:pt x="2834" y="1739"/>
                  </a:cubicBezTo>
                  <a:cubicBezTo>
                    <a:pt x="2817" y="1734"/>
                    <a:pt x="2801" y="1732"/>
                    <a:pt x="2786" y="1732"/>
                  </a:cubicBezTo>
                  <a:cubicBezTo>
                    <a:pt x="2715" y="1732"/>
                    <a:pt x="2663" y="1775"/>
                    <a:pt x="2644" y="1834"/>
                  </a:cubicBezTo>
                  <a:cubicBezTo>
                    <a:pt x="2501" y="2358"/>
                    <a:pt x="2025" y="2715"/>
                    <a:pt x="1477" y="2715"/>
                  </a:cubicBezTo>
                  <a:cubicBezTo>
                    <a:pt x="810" y="2715"/>
                    <a:pt x="286" y="2167"/>
                    <a:pt x="286" y="1500"/>
                  </a:cubicBezTo>
                  <a:cubicBezTo>
                    <a:pt x="286" y="834"/>
                    <a:pt x="810" y="286"/>
                    <a:pt x="1477" y="286"/>
                  </a:cubicBezTo>
                  <a:cubicBezTo>
                    <a:pt x="2096" y="286"/>
                    <a:pt x="2596" y="738"/>
                    <a:pt x="2691" y="1334"/>
                  </a:cubicBezTo>
                  <a:cubicBezTo>
                    <a:pt x="2691" y="1413"/>
                    <a:pt x="2740" y="1459"/>
                    <a:pt x="2798" y="1459"/>
                  </a:cubicBezTo>
                  <a:cubicBezTo>
                    <a:pt x="2810" y="1459"/>
                    <a:pt x="2822" y="1457"/>
                    <a:pt x="2834" y="1453"/>
                  </a:cubicBezTo>
                  <a:cubicBezTo>
                    <a:pt x="2930" y="1453"/>
                    <a:pt x="2977" y="1381"/>
                    <a:pt x="2977" y="1286"/>
                  </a:cubicBezTo>
                  <a:cubicBezTo>
                    <a:pt x="2858" y="572"/>
                    <a:pt x="2239" y="0"/>
                    <a:pt x="14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942" name="Google Shape;942;p47"/>
          <p:cNvGrpSpPr/>
          <p:nvPr/>
        </p:nvGrpSpPr>
        <p:grpSpPr>
          <a:xfrm>
            <a:off x="1455692" y="2583645"/>
            <a:ext cx="234836" cy="332923"/>
            <a:chOff x="1455692" y="2583645"/>
            <a:chExt cx="234836" cy="332923"/>
          </a:xfrm>
        </p:grpSpPr>
        <p:sp>
          <p:nvSpPr>
            <p:cNvPr id="943" name="Google Shape;943;p47"/>
            <p:cNvSpPr/>
            <p:nvPr/>
          </p:nvSpPr>
          <p:spPr>
            <a:xfrm>
              <a:off x="1553003" y="2606167"/>
              <a:ext cx="40214" cy="10467"/>
            </a:xfrm>
            <a:custGeom>
              <a:avLst/>
              <a:gdLst/>
              <a:ahLst/>
              <a:cxnLst/>
              <a:rect l="l" t="t" r="r" b="b"/>
              <a:pathLst>
                <a:path w="1191" h="310" extrusionOk="0">
                  <a:moveTo>
                    <a:pt x="167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38"/>
                    <a:pt x="72" y="310"/>
                    <a:pt x="167" y="310"/>
                  </a:cubicBezTo>
                  <a:lnTo>
                    <a:pt x="1024" y="310"/>
                  </a:lnTo>
                  <a:cubicBezTo>
                    <a:pt x="1120" y="310"/>
                    <a:pt x="1191" y="238"/>
                    <a:pt x="1191" y="143"/>
                  </a:cubicBezTo>
                  <a:cubicBezTo>
                    <a:pt x="1167" y="72"/>
                    <a:pt x="1120" y="0"/>
                    <a:pt x="10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4" name="Google Shape;944;p47"/>
            <p:cNvSpPr/>
            <p:nvPr/>
          </p:nvSpPr>
          <p:spPr>
            <a:xfrm>
              <a:off x="1515996" y="2662453"/>
              <a:ext cx="34609" cy="34609"/>
            </a:xfrm>
            <a:custGeom>
              <a:avLst/>
              <a:gdLst/>
              <a:ahLst/>
              <a:cxnLst/>
              <a:rect l="l" t="t" r="r" b="b"/>
              <a:pathLst>
                <a:path w="1025" h="1025" extrusionOk="0">
                  <a:moveTo>
                    <a:pt x="501" y="0"/>
                  </a:moveTo>
                  <a:cubicBezTo>
                    <a:pt x="429" y="0"/>
                    <a:pt x="358" y="72"/>
                    <a:pt x="358" y="143"/>
                  </a:cubicBezTo>
                  <a:lnTo>
                    <a:pt x="358" y="381"/>
                  </a:lnTo>
                  <a:lnTo>
                    <a:pt x="144" y="381"/>
                  </a:lnTo>
                  <a:cubicBezTo>
                    <a:pt x="72" y="381"/>
                    <a:pt x="1" y="429"/>
                    <a:pt x="1" y="524"/>
                  </a:cubicBezTo>
                  <a:cubicBezTo>
                    <a:pt x="1" y="596"/>
                    <a:pt x="72" y="667"/>
                    <a:pt x="144" y="667"/>
                  </a:cubicBezTo>
                  <a:lnTo>
                    <a:pt x="358" y="667"/>
                  </a:lnTo>
                  <a:lnTo>
                    <a:pt x="358" y="881"/>
                  </a:lnTo>
                  <a:cubicBezTo>
                    <a:pt x="358" y="953"/>
                    <a:pt x="429" y="1024"/>
                    <a:pt x="501" y="1024"/>
                  </a:cubicBezTo>
                  <a:cubicBezTo>
                    <a:pt x="596" y="1024"/>
                    <a:pt x="668" y="953"/>
                    <a:pt x="668" y="881"/>
                  </a:cubicBezTo>
                  <a:lnTo>
                    <a:pt x="668" y="667"/>
                  </a:lnTo>
                  <a:lnTo>
                    <a:pt x="882" y="667"/>
                  </a:lnTo>
                  <a:cubicBezTo>
                    <a:pt x="953" y="667"/>
                    <a:pt x="1025" y="596"/>
                    <a:pt x="1025" y="524"/>
                  </a:cubicBezTo>
                  <a:cubicBezTo>
                    <a:pt x="1025" y="429"/>
                    <a:pt x="953" y="381"/>
                    <a:pt x="882" y="381"/>
                  </a:cubicBezTo>
                  <a:lnTo>
                    <a:pt x="668" y="381"/>
                  </a:lnTo>
                  <a:lnTo>
                    <a:pt x="668" y="143"/>
                  </a:lnTo>
                  <a:cubicBezTo>
                    <a:pt x="668" y="72"/>
                    <a:pt x="596" y="0"/>
                    <a:pt x="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5" name="Google Shape;945;p47"/>
            <p:cNvSpPr/>
            <p:nvPr/>
          </p:nvSpPr>
          <p:spPr>
            <a:xfrm>
              <a:off x="1591596" y="2663263"/>
              <a:ext cx="38627" cy="43759"/>
            </a:xfrm>
            <a:custGeom>
              <a:avLst/>
              <a:gdLst/>
              <a:ahLst/>
              <a:cxnLst/>
              <a:rect l="l" t="t" r="r" b="b"/>
              <a:pathLst>
                <a:path w="1144" h="1296" extrusionOk="0">
                  <a:moveTo>
                    <a:pt x="572" y="500"/>
                  </a:moveTo>
                  <a:lnTo>
                    <a:pt x="667" y="762"/>
                  </a:lnTo>
                  <a:lnTo>
                    <a:pt x="477" y="762"/>
                  </a:lnTo>
                  <a:lnTo>
                    <a:pt x="572" y="500"/>
                  </a:lnTo>
                  <a:close/>
                  <a:moveTo>
                    <a:pt x="572" y="0"/>
                  </a:moveTo>
                  <a:cubicBezTo>
                    <a:pt x="500" y="0"/>
                    <a:pt x="453" y="24"/>
                    <a:pt x="429" y="95"/>
                  </a:cubicBezTo>
                  <a:lnTo>
                    <a:pt x="48" y="1096"/>
                  </a:lnTo>
                  <a:cubicBezTo>
                    <a:pt x="0" y="1167"/>
                    <a:pt x="48" y="1262"/>
                    <a:pt x="119" y="1286"/>
                  </a:cubicBezTo>
                  <a:lnTo>
                    <a:pt x="167" y="1286"/>
                  </a:lnTo>
                  <a:cubicBezTo>
                    <a:pt x="239" y="1286"/>
                    <a:pt x="286" y="1262"/>
                    <a:pt x="310" y="1215"/>
                  </a:cubicBezTo>
                  <a:lnTo>
                    <a:pt x="358" y="1048"/>
                  </a:lnTo>
                  <a:lnTo>
                    <a:pt x="786" y="1048"/>
                  </a:lnTo>
                  <a:lnTo>
                    <a:pt x="834" y="1215"/>
                  </a:lnTo>
                  <a:cubicBezTo>
                    <a:pt x="852" y="1268"/>
                    <a:pt x="910" y="1295"/>
                    <a:pt x="968" y="1295"/>
                  </a:cubicBezTo>
                  <a:cubicBezTo>
                    <a:pt x="987" y="1295"/>
                    <a:pt x="1007" y="1292"/>
                    <a:pt x="1024" y="1286"/>
                  </a:cubicBezTo>
                  <a:cubicBezTo>
                    <a:pt x="1096" y="1262"/>
                    <a:pt x="1143" y="1191"/>
                    <a:pt x="1120" y="1096"/>
                  </a:cubicBezTo>
                  <a:lnTo>
                    <a:pt x="739" y="95"/>
                  </a:lnTo>
                  <a:cubicBezTo>
                    <a:pt x="691" y="24"/>
                    <a:pt x="643" y="0"/>
                    <a:pt x="5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6" name="Google Shape;946;p47"/>
            <p:cNvSpPr/>
            <p:nvPr/>
          </p:nvSpPr>
          <p:spPr>
            <a:xfrm>
              <a:off x="1528861" y="2717929"/>
              <a:ext cx="88498" cy="9691"/>
            </a:xfrm>
            <a:custGeom>
              <a:avLst/>
              <a:gdLst/>
              <a:ahLst/>
              <a:cxnLst/>
              <a:rect l="l" t="t" r="r" b="b"/>
              <a:pathLst>
                <a:path w="2621" h="287" extrusionOk="0">
                  <a:moveTo>
                    <a:pt x="144" y="1"/>
                  </a:moveTo>
                  <a:cubicBezTo>
                    <a:pt x="72" y="1"/>
                    <a:pt x="1" y="72"/>
                    <a:pt x="1" y="143"/>
                  </a:cubicBezTo>
                  <a:cubicBezTo>
                    <a:pt x="1" y="239"/>
                    <a:pt x="72" y="286"/>
                    <a:pt x="144" y="286"/>
                  </a:cubicBezTo>
                  <a:lnTo>
                    <a:pt x="2478" y="286"/>
                  </a:lnTo>
                  <a:cubicBezTo>
                    <a:pt x="2549" y="286"/>
                    <a:pt x="2620" y="239"/>
                    <a:pt x="2620" y="143"/>
                  </a:cubicBezTo>
                  <a:cubicBezTo>
                    <a:pt x="2620" y="72"/>
                    <a:pt x="2549" y="1"/>
                    <a:pt x="24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7" name="Google Shape;947;p47"/>
            <p:cNvSpPr/>
            <p:nvPr/>
          </p:nvSpPr>
          <p:spPr>
            <a:xfrm>
              <a:off x="1535310" y="2738019"/>
              <a:ext cx="74823" cy="9691"/>
            </a:xfrm>
            <a:custGeom>
              <a:avLst/>
              <a:gdLst/>
              <a:ahLst/>
              <a:cxnLst/>
              <a:rect l="l" t="t" r="r" b="b"/>
              <a:pathLst>
                <a:path w="2216" h="287" extrusionOk="0">
                  <a:moveTo>
                    <a:pt x="167" y="1"/>
                  </a:moveTo>
                  <a:cubicBezTo>
                    <a:pt x="72" y="1"/>
                    <a:pt x="0" y="49"/>
                    <a:pt x="0" y="144"/>
                  </a:cubicBezTo>
                  <a:cubicBezTo>
                    <a:pt x="0" y="215"/>
                    <a:pt x="72" y="287"/>
                    <a:pt x="167" y="287"/>
                  </a:cubicBezTo>
                  <a:lnTo>
                    <a:pt x="2072" y="287"/>
                  </a:lnTo>
                  <a:cubicBezTo>
                    <a:pt x="2167" y="287"/>
                    <a:pt x="2215" y="215"/>
                    <a:pt x="2215" y="144"/>
                  </a:cubicBezTo>
                  <a:cubicBezTo>
                    <a:pt x="2215" y="49"/>
                    <a:pt x="2167" y="1"/>
                    <a:pt x="20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8" name="Google Shape;948;p47"/>
            <p:cNvSpPr/>
            <p:nvPr/>
          </p:nvSpPr>
          <p:spPr>
            <a:xfrm>
              <a:off x="1542536" y="2757333"/>
              <a:ext cx="61148" cy="10501"/>
            </a:xfrm>
            <a:custGeom>
              <a:avLst/>
              <a:gdLst/>
              <a:ahLst/>
              <a:cxnLst/>
              <a:rect l="l" t="t" r="r" b="b"/>
              <a:pathLst>
                <a:path w="1811" h="311" extrusionOk="0">
                  <a:moveTo>
                    <a:pt x="144" y="0"/>
                  </a:moveTo>
                  <a:cubicBezTo>
                    <a:pt x="48" y="0"/>
                    <a:pt x="1" y="72"/>
                    <a:pt x="1" y="143"/>
                  </a:cubicBezTo>
                  <a:cubicBezTo>
                    <a:pt x="1" y="239"/>
                    <a:pt x="48" y="310"/>
                    <a:pt x="144" y="310"/>
                  </a:cubicBezTo>
                  <a:lnTo>
                    <a:pt x="1668" y="310"/>
                  </a:lnTo>
                  <a:cubicBezTo>
                    <a:pt x="1763" y="310"/>
                    <a:pt x="1811" y="239"/>
                    <a:pt x="1811" y="143"/>
                  </a:cubicBezTo>
                  <a:cubicBezTo>
                    <a:pt x="1811" y="72"/>
                    <a:pt x="1763" y="0"/>
                    <a:pt x="16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49" name="Google Shape;949;p47"/>
            <p:cNvSpPr/>
            <p:nvPr/>
          </p:nvSpPr>
          <p:spPr>
            <a:xfrm>
              <a:off x="1490267" y="2642329"/>
              <a:ext cx="165685" cy="170513"/>
            </a:xfrm>
            <a:custGeom>
              <a:avLst/>
              <a:gdLst/>
              <a:ahLst/>
              <a:cxnLst/>
              <a:rect l="l" t="t" r="r" b="b"/>
              <a:pathLst>
                <a:path w="4907" h="5050" extrusionOk="0">
                  <a:moveTo>
                    <a:pt x="406" y="1"/>
                  </a:moveTo>
                  <a:cubicBezTo>
                    <a:pt x="287" y="1"/>
                    <a:pt x="191" y="49"/>
                    <a:pt x="120" y="120"/>
                  </a:cubicBezTo>
                  <a:cubicBezTo>
                    <a:pt x="25" y="215"/>
                    <a:pt x="1" y="311"/>
                    <a:pt x="1" y="430"/>
                  </a:cubicBezTo>
                  <a:lnTo>
                    <a:pt x="429" y="4121"/>
                  </a:lnTo>
                  <a:lnTo>
                    <a:pt x="477" y="4716"/>
                  </a:lnTo>
                  <a:cubicBezTo>
                    <a:pt x="501" y="4907"/>
                    <a:pt x="668" y="5050"/>
                    <a:pt x="882" y="5050"/>
                  </a:cubicBezTo>
                  <a:lnTo>
                    <a:pt x="4025" y="5050"/>
                  </a:lnTo>
                  <a:cubicBezTo>
                    <a:pt x="4240" y="5050"/>
                    <a:pt x="4406" y="4907"/>
                    <a:pt x="4430" y="4716"/>
                  </a:cubicBezTo>
                  <a:lnTo>
                    <a:pt x="4787" y="1573"/>
                  </a:lnTo>
                  <a:cubicBezTo>
                    <a:pt x="4787" y="1477"/>
                    <a:pt x="4740" y="1406"/>
                    <a:pt x="4645" y="1406"/>
                  </a:cubicBezTo>
                  <a:cubicBezTo>
                    <a:pt x="4635" y="1403"/>
                    <a:pt x="4625" y="1401"/>
                    <a:pt x="4616" y="1401"/>
                  </a:cubicBezTo>
                  <a:cubicBezTo>
                    <a:pt x="4555" y="1401"/>
                    <a:pt x="4498" y="1463"/>
                    <a:pt x="4478" y="1525"/>
                  </a:cubicBezTo>
                  <a:lnTo>
                    <a:pt x="4144" y="4669"/>
                  </a:lnTo>
                  <a:cubicBezTo>
                    <a:pt x="4121" y="4740"/>
                    <a:pt x="4097" y="4764"/>
                    <a:pt x="4025" y="4764"/>
                  </a:cubicBezTo>
                  <a:lnTo>
                    <a:pt x="2787" y="4764"/>
                  </a:lnTo>
                  <a:lnTo>
                    <a:pt x="2501" y="4240"/>
                  </a:lnTo>
                  <a:cubicBezTo>
                    <a:pt x="2406" y="4073"/>
                    <a:pt x="2215" y="3954"/>
                    <a:pt x="2025" y="3954"/>
                  </a:cubicBezTo>
                  <a:lnTo>
                    <a:pt x="1668" y="3954"/>
                  </a:lnTo>
                  <a:cubicBezTo>
                    <a:pt x="1572" y="3954"/>
                    <a:pt x="1525" y="4026"/>
                    <a:pt x="1525" y="4097"/>
                  </a:cubicBezTo>
                  <a:cubicBezTo>
                    <a:pt x="1525" y="4192"/>
                    <a:pt x="1572" y="4240"/>
                    <a:pt x="1668" y="4240"/>
                  </a:cubicBezTo>
                  <a:lnTo>
                    <a:pt x="2025" y="4240"/>
                  </a:lnTo>
                  <a:cubicBezTo>
                    <a:pt x="2120" y="4240"/>
                    <a:pt x="2215" y="4288"/>
                    <a:pt x="2239" y="4383"/>
                  </a:cubicBezTo>
                  <a:lnTo>
                    <a:pt x="2477" y="4764"/>
                  </a:lnTo>
                  <a:lnTo>
                    <a:pt x="882" y="4764"/>
                  </a:lnTo>
                  <a:cubicBezTo>
                    <a:pt x="834" y="4764"/>
                    <a:pt x="787" y="4740"/>
                    <a:pt x="763" y="4669"/>
                  </a:cubicBezTo>
                  <a:lnTo>
                    <a:pt x="715" y="4240"/>
                  </a:lnTo>
                  <a:lnTo>
                    <a:pt x="1096" y="4240"/>
                  </a:lnTo>
                  <a:cubicBezTo>
                    <a:pt x="1191" y="4240"/>
                    <a:pt x="1239" y="4192"/>
                    <a:pt x="1239" y="4097"/>
                  </a:cubicBezTo>
                  <a:cubicBezTo>
                    <a:pt x="1239" y="4026"/>
                    <a:pt x="1191" y="3954"/>
                    <a:pt x="1096" y="3954"/>
                  </a:cubicBezTo>
                  <a:lnTo>
                    <a:pt x="691" y="3954"/>
                  </a:lnTo>
                  <a:lnTo>
                    <a:pt x="287" y="406"/>
                  </a:lnTo>
                  <a:cubicBezTo>
                    <a:pt x="287" y="358"/>
                    <a:pt x="310" y="334"/>
                    <a:pt x="334" y="311"/>
                  </a:cubicBezTo>
                  <a:cubicBezTo>
                    <a:pt x="334" y="311"/>
                    <a:pt x="358" y="287"/>
                    <a:pt x="406" y="287"/>
                  </a:cubicBezTo>
                  <a:lnTo>
                    <a:pt x="4502" y="287"/>
                  </a:lnTo>
                  <a:cubicBezTo>
                    <a:pt x="4549" y="287"/>
                    <a:pt x="4573" y="311"/>
                    <a:pt x="4597" y="311"/>
                  </a:cubicBezTo>
                  <a:cubicBezTo>
                    <a:pt x="4597" y="334"/>
                    <a:pt x="4621" y="358"/>
                    <a:pt x="4621" y="406"/>
                  </a:cubicBezTo>
                  <a:lnTo>
                    <a:pt x="4549" y="977"/>
                  </a:lnTo>
                  <a:cubicBezTo>
                    <a:pt x="4549" y="1049"/>
                    <a:pt x="4597" y="1120"/>
                    <a:pt x="4668" y="1144"/>
                  </a:cubicBezTo>
                  <a:cubicBezTo>
                    <a:pt x="4764" y="1144"/>
                    <a:pt x="4835" y="1096"/>
                    <a:pt x="4835" y="1001"/>
                  </a:cubicBezTo>
                  <a:lnTo>
                    <a:pt x="4907" y="430"/>
                  </a:lnTo>
                  <a:cubicBezTo>
                    <a:pt x="4907" y="311"/>
                    <a:pt x="4883" y="215"/>
                    <a:pt x="4811" y="120"/>
                  </a:cubicBezTo>
                  <a:cubicBezTo>
                    <a:pt x="4716" y="49"/>
                    <a:pt x="4621" y="1"/>
                    <a:pt x="45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0" name="Google Shape;950;p47"/>
            <p:cNvSpPr/>
            <p:nvPr/>
          </p:nvSpPr>
          <p:spPr>
            <a:xfrm>
              <a:off x="1455692" y="2583645"/>
              <a:ext cx="234836" cy="332923"/>
            </a:xfrm>
            <a:custGeom>
              <a:avLst/>
              <a:gdLst/>
              <a:ahLst/>
              <a:cxnLst/>
              <a:rect l="l" t="t" r="r" b="b"/>
              <a:pathLst>
                <a:path w="6955" h="9860" extrusionOk="0">
                  <a:moveTo>
                    <a:pt x="2263" y="7764"/>
                  </a:moveTo>
                  <a:lnTo>
                    <a:pt x="2263" y="8169"/>
                  </a:lnTo>
                  <a:cubicBezTo>
                    <a:pt x="2263" y="8193"/>
                    <a:pt x="2239" y="8193"/>
                    <a:pt x="2239" y="8193"/>
                  </a:cubicBezTo>
                  <a:lnTo>
                    <a:pt x="1834" y="8193"/>
                  </a:lnTo>
                  <a:cubicBezTo>
                    <a:pt x="1834" y="8193"/>
                    <a:pt x="1811" y="8193"/>
                    <a:pt x="1811" y="8169"/>
                  </a:cubicBezTo>
                  <a:lnTo>
                    <a:pt x="1811" y="7764"/>
                  </a:lnTo>
                  <a:close/>
                  <a:moveTo>
                    <a:pt x="3692" y="7764"/>
                  </a:moveTo>
                  <a:lnTo>
                    <a:pt x="3692" y="8169"/>
                  </a:lnTo>
                  <a:cubicBezTo>
                    <a:pt x="3692" y="8193"/>
                    <a:pt x="3692" y="8193"/>
                    <a:pt x="3668" y="8193"/>
                  </a:cubicBezTo>
                  <a:lnTo>
                    <a:pt x="3287" y="8193"/>
                  </a:lnTo>
                  <a:cubicBezTo>
                    <a:pt x="3263" y="8193"/>
                    <a:pt x="3263" y="8193"/>
                    <a:pt x="3263" y="8169"/>
                  </a:cubicBezTo>
                  <a:lnTo>
                    <a:pt x="3263" y="7764"/>
                  </a:lnTo>
                  <a:close/>
                  <a:moveTo>
                    <a:pt x="5145" y="7764"/>
                  </a:moveTo>
                  <a:lnTo>
                    <a:pt x="5145" y="8169"/>
                  </a:lnTo>
                  <a:cubicBezTo>
                    <a:pt x="5145" y="8193"/>
                    <a:pt x="5121" y="8193"/>
                    <a:pt x="5121" y="8193"/>
                  </a:cubicBezTo>
                  <a:lnTo>
                    <a:pt x="4716" y="8193"/>
                  </a:lnTo>
                  <a:cubicBezTo>
                    <a:pt x="4716" y="8193"/>
                    <a:pt x="4692" y="8193"/>
                    <a:pt x="4692" y="8169"/>
                  </a:cubicBezTo>
                  <a:lnTo>
                    <a:pt x="4692" y="7764"/>
                  </a:lnTo>
                  <a:close/>
                  <a:moveTo>
                    <a:pt x="2930" y="1"/>
                  </a:moveTo>
                  <a:cubicBezTo>
                    <a:pt x="2596" y="1"/>
                    <a:pt x="2287" y="167"/>
                    <a:pt x="2096" y="453"/>
                  </a:cubicBezTo>
                  <a:cubicBezTo>
                    <a:pt x="1977" y="644"/>
                    <a:pt x="1739" y="763"/>
                    <a:pt x="1501" y="763"/>
                  </a:cubicBezTo>
                  <a:lnTo>
                    <a:pt x="1025" y="763"/>
                  </a:lnTo>
                  <a:cubicBezTo>
                    <a:pt x="739" y="763"/>
                    <a:pt x="477" y="882"/>
                    <a:pt x="286" y="1096"/>
                  </a:cubicBezTo>
                  <a:cubicBezTo>
                    <a:pt x="96" y="1310"/>
                    <a:pt x="1" y="1596"/>
                    <a:pt x="25" y="1882"/>
                  </a:cubicBezTo>
                  <a:lnTo>
                    <a:pt x="572" y="6859"/>
                  </a:lnTo>
                  <a:cubicBezTo>
                    <a:pt x="644" y="7359"/>
                    <a:pt x="1025" y="7716"/>
                    <a:pt x="1525" y="7764"/>
                  </a:cubicBezTo>
                  <a:lnTo>
                    <a:pt x="1525" y="8169"/>
                  </a:lnTo>
                  <a:cubicBezTo>
                    <a:pt x="1525" y="8336"/>
                    <a:pt x="1668" y="8502"/>
                    <a:pt x="1834" y="8502"/>
                  </a:cubicBezTo>
                  <a:lnTo>
                    <a:pt x="1882" y="8502"/>
                  </a:lnTo>
                  <a:lnTo>
                    <a:pt x="1882" y="9717"/>
                  </a:lnTo>
                  <a:cubicBezTo>
                    <a:pt x="1882" y="9788"/>
                    <a:pt x="1954" y="9860"/>
                    <a:pt x="2025" y="9860"/>
                  </a:cubicBezTo>
                  <a:cubicBezTo>
                    <a:pt x="2120" y="9860"/>
                    <a:pt x="2192" y="9788"/>
                    <a:pt x="2192" y="9717"/>
                  </a:cubicBezTo>
                  <a:lnTo>
                    <a:pt x="2192" y="8502"/>
                  </a:lnTo>
                  <a:lnTo>
                    <a:pt x="2239" y="8502"/>
                  </a:lnTo>
                  <a:cubicBezTo>
                    <a:pt x="2406" y="8502"/>
                    <a:pt x="2549" y="8336"/>
                    <a:pt x="2549" y="8169"/>
                  </a:cubicBezTo>
                  <a:lnTo>
                    <a:pt x="2549" y="7764"/>
                  </a:lnTo>
                  <a:lnTo>
                    <a:pt x="2954" y="7764"/>
                  </a:lnTo>
                  <a:lnTo>
                    <a:pt x="2954" y="8169"/>
                  </a:lnTo>
                  <a:cubicBezTo>
                    <a:pt x="2954" y="8336"/>
                    <a:pt x="3097" y="8502"/>
                    <a:pt x="3287" y="8502"/>
                  </a:cubicBezTo>
                  <a:lnTo>
                    <a:pt x="3335" y="8502"/>
                  </a:lnTo>
                  <a:lnTo>
                    <a:pt x="3335" y="9717"/>
                  </a:lnTo>
                  <a:cubicBezTo>
                    <a:pt x="3335" y="9788"/>
                    <a:pt x="3406" y="9860"/>
                    <a:pt x="3478" y="9860"/>
                  </a:cubicBezTo>
                  <a:cubicBezTo>
                    <a:pt x="3549" y="9860"/>
                    <a:pt x="3621" y="9788"/>
                    <a:pt x="3621" y="9717"/>
                  </a:cubicBezTo>
                  <a:lnTo>
                    <a:pt x="3621" y="8502"/>
                  </a:lnTo>
                  <a:lnTo>
                    <a:pt x="3668" y="8502"/>
                  </a:lnTo>
                  <a:cubicBezTo>
                    <a:pt x="3859" y="8502"/>
                    <a:pt x="3978" y="8336"/>
                    <a:pt x="3978" y="8169"/>
                  </a:cubicBezTo>
                  <a:lnTo>
                    <a:pt x="3978" y="7764"/>
                  </a:lnTo>
                  <a:lnTo>
                    <a:pt x="4406" y="7764"/>
                  </a:lnTo>
                  <a:lnTo>
                    <a:pt x="4406" y="8169"/>
                  </a:lnTo>
                  <a:cubicBezTo>
                    <a:pt x="4406" y="8336"/>
                    <a:pt x="4549" y="8502"/>
                    <a:pt x="4716" y="8502"/>
                  </a:cubicBezTo>
                  <a:lnTo>
                    <a:pt x="4764" y="8502"/>
                  </a:lnTo>
                  <a:lnTo>
                    <a:pt x="4764" y="9717"/>
                  </a:lnTo>
                  <a:cubicBezTo>
                    <a:pt x="4764" y="9788"/>
                    <a:pt x="4835" y="9860"/>
                    <a:pt x="4930" y="9860"/>
                  </a:cubicBezTo>
                  <a:cubicBezTo>
                    <a:pt x="5002" y="9860"/>
                    <a:pt x="5073" y="9788"/>
                    <a:pt x="5073" y="9717"/>
                  </a:cubicBezTo>
                  <a:lnTo>
                    <a:pt x="5073" y="8502"/>
                  </a:lnTo>
                  <a:lnTo>
                    <a:pt x="5121" y="8502"/>
                  </a:lnTo>
                  <a:cubicBezTo>
                    <a:pt x="5288" y="8502"/>
                    <a:pt x="5430" y="8336"/>
                    <a:pt x="5430" y="8169"/>
                  </a:cubicBezTo>
                  <a:lnTo>
                    <a:pt x="5430" y="7764"/>
                  </a:lnTo>
                  <a:cubicBezTo>
                    <a:pt x="5931" y="7716"/>
                    <a:pt x="6312" y="7359"/>
                    <a:pt x="6383" y="6859"/>
                  </a:cubicBezTo>
                  <a:lnTo>
                    <a:pt x="6931" y="1882"/>
                  </a:lnTo>
                  <a:cubicBezTo>
                    <a:pt x="6955" y="1596"/>
                    <a:pt x="6859" y="1310"/>
                    <a:pt x="6669" y="1096"/>
                  </a:cubicBezTo>
                  <a:cubicBezTo>
                    <a:pt x="6478" y="882"/>
                    <a:pt x="6216" y="763"/>
                    <a:pt x="5931" y="763"/>
                  </a:cubicBezTo>
                  <a:lnTo>
                    <a:pt x="5454" y="763"/>
                  </a:lnTo>
                  <a:cubicBezTo>
                    <a:pt x="5216" y="763"/>
                    <a:pt x="4978" y="644"/>
                    <a:pt x="4859" y="453"/>
                  </a:cubicBezTo>
                  <a:cubicBezTo>
                    <a:pt x="4668" y="167"/>
                    <a:pt x="4359" y="1"/>
                    <a:pt x="4002" y="1"/>
                  </a:cubicBezTo>
                  <a:lnTo>
                    <a:pt x="3763" y="1"/>
                  </a:lnTo>
                  <a:cubicBezTo>
                    <a:pt x="3668" y="1"/>
                    <a:pt x="3621" y="72"/>
                    <a:pt x="3621" y="143"/>
                  </a:cubicBezTo>
                  <a:cubicBezTo>
                    <a:pt x="3621" y="215"/>
                    <a:pt x="3668" y="286"/>
                    <a:pt x="3763" y="286"/>
                  </a:cubicBezTo>
                  <a:lnTo>
                    <a:pt x="4002" y="286"/>
                  </a:lnTo>
                  <a:cubicBezTo>
                    <a:pt x="4240" y="286"/>
                    <a:pt x="4478" y="405"/>
                    <a:pt x="4597" y="620"/>
                  </a:cubicBezTo>
                  <a:cubicBezTo>
                    <a:pt x="4787" y="882"/>
                    <a:pt x="5097" y="1048"/>
                    <a:pt x="5454" y="1048"/>
                  </a:cubicBezTo>
                  <a:lnTo>
                    <a:pt x="5931" y="1048"/>
                  </a:lnTo>
                  <a:cubicBezTo>
                    <a:pt x="6121" y="1048"/>
                    <a:pt x="6312" y="1144"/>
                    <a:pt x="6454" y="1310"/>
                  </a:cubicBezTo>
                  <a:cubicBezTo>
                    <a:pt x="6597" y="1453"/>
                    <a:pt x="6669" y="1668"/>
                    <a:pt x="6645" y="1858"/>
                  </a:cubicBezTo>
                  <a:lnTo>
                    <a:pt x="6073" y="6835"/>
                  </a:lnTo>
                  <a:cubicBezTo>
                    <a:pt x="6050" y="7192"/>
                    <a:pt x="5740" y="7478"/>
                    <a:pt x="5359" y="7478"/>
                  </a:cubicBezTo>
                  <a:lnTo>
                    <a:pt x="1596" y="7478"/>
                  </a:lnTo>
                  <a:cubicBezTo>
                    <a:pt x="1215" y="7478"/>
                    <a:pt x="906" y="7192"/>
                    <a:pt x="882" y="6835"/>
                  </a:cubicBezTo>
                  <a:lnTo>
                    <a:pt x="310" y="1858"/>
                  </a:lnTo>
                  <a:cubicBezTo>
                    <a:pt x="286" y="1668"/>
                    <a:pt x="358" y="1453"/>
                    <a:pt x="501" y="1310"/>
                  </a:cubicBezTo>
                  <a:cubicBezTo>
                    <a:pt x="620" y="1144"/>
                    <a:pt x="834" y="1048"/>
                    <a:pt x="1025" y="1048"/>
                  </a:cubicBezTo>
                  <a:lnTo>
                    <a:pt x="1501" y="1048"/>
                  </a:lnTo>
                  <a:cubicBezTo>
                    <a:pt x="1834" y="1048"/>
                    <a:pt x="2144" y="882"/>
                    <a:pt x="2335" y="620"/>
                  </a:cubicBezTo>
                  <a:cubicBezTo>
                    <a:pt x="2477" y="405"/>
                    <a:pt x="2692" y="286"/>
                    <a:pt x="2930" y="286"/>
                  </a:cubicBezTo>
                  <a:lnTo>
                    <a:pt x="3192" y="286"/>
                  </a:lnTo>
                  <a:cubicBezTo>
                    <a:pt x="3263" y="286"/>
                    <a:pt x="3335" y="215"/>
                    <a:pt x="3335" y="143"/>
                  </a:cubicBezTo>
                  <a:cubicBezTo>
                    <a:pt x="3335" y="72"/>
                    <a:pt x="3263" y="1"/>
                    <a:pt x="31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951" name="Google Shape;951;p47"/>
          <p:cNvGrpSpPr/>
          <p:nvPr/>
        </p:nvGrpSpPr>
        <p:grpSpPr>
          <a:xfrm>
            <a:off x="3412880" y="1970135"/>
            <a:ext cx="282275" cy="333733"/>
            <a:chOff x="3412880" y="1970135"/>
            <a:chExt cx="282275" cy="333733"/>
          </a:xfrm>
        </p:grpSpPr>
        <p:sp>
          <p:nvSpPr>
            <p:cNvPr id="952" name="Google Shape;952;p47"/>
            <p:cNvSpPr/>
            <p:nvPr/>
          </p:nvSpPr>
          <p:spPr>
            <a:xfrm>
              <a:off x="3502932" y="2062584"/>
              <a:ext cx="102949" cy="98155"/>
            </a:xfrm>
            <a:custGeom>
              <a:avLst/>
              <a:gdLst/>
              <a:ahLst/>
              <a:cxnLst/>
              <a:rect l="l" t="t" r="r" b="b"/>
              <a:pathLst>
                <a:path w="3049" h="2907" extrusionOk="0">
                  <a:moveTo>
                    <a:pt x="810" y="287"/>
                  </a:moveTo>
                  <a:cubicBezTo>
                    <a:pt x="1096" y="287"/>
                    <a:pt x="1334" y="501"/>
                    <a:pt x="1334" y="811"/>
                  </a:cubicBezTo>
                  <a:lnTo>
                    <a:pt x="1334" y="1311"/>
                  </a:lnTo>
                  <a:lnTo>
                    <a:pt x="286" y="1311"/>
                  </a:lnTo>
                  <a:lnTo>
                    <a:pt x="286" y="811"/>
                  </a:lnTo>
                  <a:cubicBezTo>
                    <a:pt x="286" y="525"/>
                    <a:pt x="524" y="287"/>
                    <a:pt x="810" y="287"/>
                  </a:cubicBezTo>
                  <a:close/>
                  <a:moveTo>
                    <a:pt x="2715" y="1977"/>
                  </a:moveTo>
                  <a:cubicBezTo>
                    <a:pt x="2691" y="2049"/>
                    <a:pt x="2668" y="2144"/>
                    <a:pt x="2620" y="2216"/>
                  </a:cubicBezTo>
                  <a:cubicBezTo>
                    <a:pt x="2525" y="2358"/>
                    <a:pt x="2382" y="2478"/>
                    <a:pt x="2191" y="2501"/>
                  </a:cubicBezTo>
                  <a:cubicBezTo>
                    <a:pt x="2147" y="2514"/>
                    <a:pt x="2100" y="2520"/>
                    <a:pt x="2053" y="2520"/>
                  </a:cubicBezTo>
                  <a:cubicBezTo>
                    <a:pt x="1924" y="2520"/>
                    <a:pt x="1789" y="2476"/>
                    <a:pt x="1667" y="2406"/>
                  </a:cubicBezTo>
                  <a:cubicBezTo>
                    <a:pt x="1644" y="2382"/>
                    <a:pt x="1620" y="2358"/>
                    <a:pt x="1572" y="2335"/>
                  </a:cubicBezTo>
                  <a:cubicBezTo>
                    <a:pt x="1596" y="2263"/>
                    <a:pt x="1620" y="2192"/>
                    <a:pt x="1620" y="2096"/>
                  </a:cubicBezTo>
                  <a:lnTo>
                    <a:pt x="1620" y="1977"/>
                  </a:lnTo>
                  <a:close/>
                  <a:moveTo>
                    <a:pt x="1334" y="1596"/>
                  </a:moveTo>
                  <a:lnTo>
                    <a:pt x="1334" y="2096"/>
                  </a:lnTo>
                  <a:cubicBezTo>
                    <a:pt x="1334" y="2382"/>
                    <a:pt x="1096" y="2620"/>
                    <a:pt x="810" y="2620"/>
                  </a:cubicBezTo>
                  <a:cubicBezTo>
                    <a:pt x="524" y="2620"/>
                    <a:pt x="286" y="2382"/>
                    <a:pt x="286" y="2096"/>
                  </a:cubicBezTo>
                  <a:lnTo>
                    <a:pt x="286" y="1596"/>
                  </a:lnTo>
                  <a:close/>
                  <a:moveTo>
                    <a:pt x="810" y="1"/>
                  </a:moveTo>
                  <a:cubicBezTo>
                    <a:pt x="358" y="1"/>
                    <a:pt x="0" y="358"/>
                    <a:pt x="0" y="811"/>
                  </a:cubicBezTo>
                  <a:lnTo>
                    <a:pt x="0" y="2096"/>
                  </a:lnTo>
                  <a:cubicBezTo>
                    <a:pt x="0" y="2549"/>
                    <a:pt x="358" y="2906"/>
                    <a:pt x="810" y="2906"/>
                  </a:cubicBezTo>
                  <a:cubicBezTo>
                    <a:pt x="1072" y="2906"/>
                    <a:pt x="1286" y="2787"/>
                    <a:pt x="1429" y="2597"/>
                  </a:cubicBezTo>
                  <a:cubicBezTo>
                    <a:pt x="1453" y="2620"/>
                    <a:pt x="1501" y="2644"/>
                    <a:pt x="1525" y="2644"/>
                  </a:cubicBezTo>
                  <a:cubicBezTo>
                    <a:pt x="1667" y="2763"/>
                    <a:pt x="1858" y="2811"/>
                    <a:pt x="2048" y="2811"/>
                  </a:cubicBezTo>
                  <a:cubicBezTo>
                    <a:pt x="2120" y="2811"/>
                    <a:pt x="2168" y="2811"/>
                    <a:pt x="2239" y="2787"/>
                  </a:cubicBezTo>
                  <a:cubicBezTo>
                    <a:pt x="2501" y="2739"/>
                    <a:pt x="2715" y="2573"/>
                    <a:pt x="2858" y="2358"/>
                  </a:cubicBezTo>
                  <a:cubicBezTo>
                    <a:pt x="3001" y="2144"/>
                    <a:pt x="3049" y="1906"/>
                    <a:pt x="3001" y="1644"/>
                  </a:cubicBezTo>
                  <a:cubicBezTo>
                    <a:pt x="3001" y="1585"/>
                    <a:pt x="2937" y="1543"/>
                    <a:pt x="2874" y="1543"/>
                  </a:cubicBezTo>
                  <a:cubicBezTo>
                    <a:pt x="2860" y="1543"/>
                    <a:pt x="2847" y="1545"/>
                    <a:pt x="2834" y="1549"/>
                  </a:cubicBezTo>
                  <a:cubicBezTo>
                    <a:pt x="2763" y="1549"/>
                    <a:pt x="2715" y="1620"/>
                    <a:pt x="2715" y="1692"/>
                  </a:cubicBezTo>
                  <a:lnTo>
                    <a:pt x="1620" y="1692"/>
                  </a:lnTo>
                  <a:lnTo>
                    <a:pt x="1620" y="1287"/>
                  </a:lnTo>
                  <a:cubicBezTo>
                    <a:pt x="1735" y="1198"/>
                    <a:pt x="1883" y="1149"/>
                    <a:pt x="2034" y="1149"/>
                  </a:cubicBezTo>
                  <a:cubicBezTo>
                    <a:pt x="2164" y="1149"/>
                    <a:pt x="2295" y="1186"/>
                    <a:pt x="2406" y="1263"/>
                  </a:cubicBezTo>
                  <a:cubicBezTo>
                    <a:pt x="2429" y="1263"/>
                    <a:pt x="2453" y="1287"/>
                    <a:pt x="2477" y="1311"/>
                  </a:cubicBezTo>
                  <a:cubicBezTo>
                    <a:pt x="2504" y="1329"/>
                    <a:pt x="2535" y="1337"/>
                    <a:pt x="2565" y="1337"/>
                  </a:cubicBezTo>
                  <a:cubicBezTo>
                    <a:pt x="2614" y="1337"/>
                    <a:pt x="2662" y="1316"/>
                    <a:pt x="2691" y="1287"/>
                  </a:cubicBezTo>
                  <a:cubicBezTo>
                    <a:pt x="2739" y="1215"/>
                    <a:pt x="2739" y="1120"/>
                    <a:pt x="2668" y="1072"/>
                  </a:cubicBezTo>
                  <a:cubicBezTo>
                    <a:pt x="2644" y="1049"/>
                    <a:pt x="2596" y="1025"/>
                    <a:pt x="2572" y="1025"/>
                  </a:cubicBezTo>
                  <a:cubicBezTo>
                    <a:pt x="2409" y="916"/>
                    <a:pt x="2215" y="862"/>
                    <a:pt x="2025" y="862"/>
                  </a:cubicBezTo>
                  <a:cubicBezTo>
                    <a:pt x="1882" y="862"/>
                    <a:pt x="1742" y="892"/>
                    <a:pt x="1620" y="953"/>
                  </a:cubicBezTo>
                  <a:lnTo>
                    <a:pt x="1620" y="787"/>
                  </a:lnTo>
                  <a:cubicBezTo>
                    <a:pt x="1620" y="358"/>
                    <a:pt x="1263" y="1"/>
                    <a:pt x="8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3" name="Google Shape;953;p47"/>
            <p:cNvSpPr/>
            <p:nvPr/>
          </p:nvSpPr>
          <p:spPr>
            <a:xfrm>
              <a:off x="3536697" y="2216181"/>
              <a:ext cx="34609" cy="34609"/>
            </a:xfrm>
            <a:custGeom>
              <a:avLst/>
              <a:gdLst/>
              <a:ahLst/>
              <a:cxnLst/>
              <a:rect l="l" t="t" r="r" b="b"/>
              <a:pathLst>
                <a:path w="1025" h="1025" extrusionOk="0">
                  <a:moveTo>
                    <a:pt x="501" y="0"/>
                  </a:moveTo>
                  <a:cubicBezTo>
                    <a:pt x="429" y="0"/>
                    <a:pt x="358" y="72"/>
                    <a:pt x="358" y="143"/>
                  </a:cubicBezTo>
                  <a:lnTo>
                    <a:pt x="358" y="358"/>
                  </a:lnTo>
                  <a:lnTo>
                    <a:pt x="143" y="358"/>
                  </a:lnTo>
                  <a:cubicBezTo>
                    <a:pt x="72" y="358"/>
                    <a:pt x="1" y="429"/>
                    <a:pt x="1" y="500"/>
                  </a:cubicBezTo>
                  <a:cubicBezTo>
                    <a:pt x="1" y="596"/>
                    <a:pt x="72" y="643"/>
                    <a:pt x="143" y="643"/>
                  </a:cubicBezTo>
                  <a:lnTo>
                    <a:pt x="358" y="643"/>
                  </a:lnTo>
                  <a:lnTo>
                    <a:pt x="358" y="881"/>
                  </a:lnTo>
                  <a:cubicBezTo>
                    <a:pt x="358" y="953"/>
                    <a:pt x="429" y="1024"/>
                    <a:pt x="501" y="1024"/>
                  </a:cubicBezTo>
                  <a:cubicBezTo>
                    <a:pt x="596" y="1024"/>
                    <a:pt x="667" y="953"/>
                    <a:pt x="667" y="881"/>
                  </a:cubicBezTo>
                  <a:lnTo>
                    <a:pt x="667" y="643"/>
                  </a:lnTo>
                  <a:lnTo>
                    <a:pt x="882" y="643"/>
                  </a:lnTo>
                  <a:cubicBezTo>
                    <a:pt x="953" y="643"/>
                    <a:pt x="1025" y="596"/>
                    <a:pt x="1025" y="500"/>
                  </a:cubicBezTo>
                  <a:cubicBezTo>
                    <a:pt x="1025" y="429"/>
                    <a:pt x="953" y="358"/>
                    <a:pt x="882" y="358"/>
                  </a:cubicBezTo>
                  <a:lnTo>
                    <a:pt x="667" y="358"/>
                  </a:lnTo>
                  <a:lnTo>
                    <a:pt x="667" y="143"/>
                  </a:lnTo>
                  <a:cubicBezTo>
                    <a:pt x="667" y="72"/>
                    <a:pt x="596" y="0"/>
                    <a:pt x="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4" name="Google Shape;954;p47"/>
            <p:cNvSpPr/>
            <p:nvPr/>
          </p:nvSpPr>
          <p:spPr>
            <a:xfrm>
              <a:off x="3412880" y="1970135"/>
              <a:ext cx="282275" cy="333733"/>
            </a:xfrm>
            <a:custGeom>
              <a:avLst/>
              <a:gdLst/>
              <a:ahLst/>
              <a:cxnLst/>
              <a:rect l="l" t="t" r="r" b="b"/>
              <a:pathLst>
                <a:path w="8360" h="9884" extrusionOk="0">
                  <a:moveTo>
                    <a:pt x="4168" y="0"/>
                  </a:moveTo>
                  <a:cubicBezTo>
                    <a:pt x="3048" y="0"/>
                    <a:pt x="2001" y="453"/>
                    <a:pt x="1215" y="1239"/>
                  </a:cubicBezTo>
                  <a:cubicBezTo>
                    <a:pt x="429" y="2024"/>
                    <a:pt x="0" y="3072"/>
                    <a:pt x="0" y="4191"/>
                  </a:cubicBezTo>
                  <a:cubicBezTo>
                    <a:pt x="0" y="5335"/>
                    <a:pt x="453" y="6740"/>
                    <a:pt x="1191" y="7883"/>
                  </a:cubicBezTo>
                  <a:cubicBezTo>
                    <a:pt x="1596" y="8454"/>
                    <a:pt x="2048" y="8954"/>
                    <a:pt x="2525" y="9288"/>
                  </a:cubicBezTo>
                  <a:cubicBezTo>
                    <a:pt x="3048" y="9669"/>
                    <a:pt x="3620" y="9883"/>
                    <a:pt x="4168" y="9883"/>
                  </a:cubicBezTo>
                  <a:cubicBezTo>
                    <a:pt x="5168" y="9883"/>
                    <a:pt x="6192" y="9240"/>
                    <a:pt x="7025" y="8073"/>
                  </a:cubicBezTo>
                  <a:cubicBezTo>
                    <a:pt x="7073" y="8002"/>
                    <a:pt x="7049" y="7907"/>
                    <a:pt x="6978" y="7859"/>
                  </a:cubicBezTo>
                  <a:cubicBezTo>
                    <a:pt x="6953" y="7842"/>
                    <a:pt x="6927" y="7834"/>
                    <a:pt x="6903" y="7834"/>
                  </a:cubicBezTo>
                  <a:cubicBezTo>
                    <a:pt x="6859" y="7834"/>
                    <a:pt x="6818" y="7860"/>
                    <a:pt x="6787" y="7907"/>
                  </a:cubicBezTo>
                  <a:cubicBezTo>
                    <a:pt x="6001" y="8978"/>
                    <a:pt x="5073" y="9574"/>
                    <a:pt x="4168" y="9574"/>
                  </a:cubicBezTo>
                  <a:cubicBezTo>
                    <a:pt x="2024" y="9574"/>
                    <a:pt x="286" y="6311"/>
                    <a:pt x="286" y="4191"/>
                  </a:cubicBezTo>
                  <a:cubicBezTo>
                    <a:pt x="286" y="2048"/>
                    <a:pt x="2024" y="286"/>
                    <a:pt x="4168" y="286"/>
                  </a:cubicBezTo>
                  <a:cubicBezTo>
                    <a:pt x="6335" y="286"/>
                    <a:pt x="8073" y="2048"/>
                    <a:pt x="8073" y="4191"/>
                  </a:cubicBezTo>
                  <a:cubicBezTo>
                    <a:pt x="8073" y="5192"/>
                    <a:pt x="7692" y="6406"/>
                    <a:pt x="7073" y="7430"/>
                  </a:cubicBezTo>
                  <a:cubicBezTo>
                    <a:pt x="7049" y="7502"/>
                    <a:pt x="7073" y="7597"/>
                    <a:pt x="7121" y="7645"/>
                  </a:cubicBezTo>
                  <a:cubicBezTo>
                    <a:pt x="7146" y="7661"/>
                    <a:pt x="7174" y="7669"/>
                    <a:pt x="7202" y="7669"/>
                  </a:cubicBezTo>
                  <a:cubicBezTo>
                    <a:pt x="7254" y="7669"/>
                    <a:pt x="7304" y="7643"/>
                    <a:pt x="7335" y="7597"/>
                  </a:cubicBezTo>
                  <a:cubicBezTo>
                    <a:pt x="7978" y="6501"/>
                    <a:pt x="8359" y="5239"/>
                    <a:pt x="8359" y="4191"/>
                  </a:cubicBezTo>
                  <a:cubicBezTo>
                    <a:pt x="8359" y="3072"/>
                    <a:pt x="7930" y="2024"/>
                    <a:pt x="7121" y="1239"/>
                  </a:cubicBezTo>
                  <a:cubicBezTo>
                    <a:pt x="6335" y="453"/>
                    <a:pt x="5287" y="0"/>
                    <a:pt x="4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5" name="Google Shape;955;p47"/>
            <p:cNvSpPr/>
            <p:nvPr/>
          </p:nvSpPr>
          <p:spPr>
            <a:xfrm>
              <a:off x="3469167" y="2027198"/>
              <a:ext cx="168893" cy="168893"/>
            </a:xfrm>
            <a:custGeom>
              <a:avLst/>
              <a:gdLst/>
              <a:ahLst/>
              <a:cxnLst/>
              <a:rect l="l" t="t" r="r" b="b"/>
              <a:pathLst>
                <a:path w="5002" h="5002" extrusionOk="0">
                  <a:moveTo>
                    <a:pt x="2501" y="1"/>
                  </a:moveTo>
                  <a:cubicBezTo>
                    <a:pt x="1739" y="1"/>
                    <a:pt x="1024" y="334"/>
                    <a:pt x="548" y="954"/>
                  </a:cubicBezTo>
                  <a:cubicBezTo>
                    <a:pt x="476" y="1025"/>
                    <a:pt x="500" y="1120"/>
                    <a:pt x="572" y="1168"/>
                  </a:cubicBezTo>
                  <a:cubicBezTo>
                    <a:pt x="590" y="1186"/>
                    <a:pt x="615" y="1194"/>
                    <a:pt x="642" y="1194"/>
                  </a:cubicBezTo>
                  <a:cubicBezTo>
                    <a:pt x="685" y="1194"/>
                    <a:pt x="733" y="1174"/>
                    <a:pt x="762" y="1144"/>
                  </a:cubicBezTo>
                  <a:cubicBezTo>
                    <a:pt x="1191" y="596"/>
                    <a:pt x="1810" y="287"/>
                    <a:pt x="2501" y="287"/>
                  </a:cubicBezTo>
                  <a:cubicBezTo>
                    <a:pt x="3715" y="287"/>
                    <a:pt x="4715" y="1263"/>
                    <a:pt x="4715" y="2501"/>
                  </a:cubicBezTo>
                  <a:cubicBezTo>
                    <a:pt x="4715" y="3716"/>
                    <a:pt x="3715" y="4716"/>
                    <a:pt x="2501" y="4716"/>
                  </a:cubicBezTo>
                  <a:cubicBezTo>
                    <a:pt x="1286" y="4716"/>
                    <a:pt x="286" y="3716"/>
                    <a:pt x="286" y="2501"/>
                  </a:cubicBezTo>
                  <a:cubicBezTo>
                    <a:pt x="286" y="2168"/>
                    <a:pt x="357" y="1882"/>
                    <a:pt x="500" y="1597"/>
                  </a:cubicBezTo>
                  <a:cubicBezTo>
                    <a:pt x="524" y="1525"/>
                    <a:pt x="500" y="1430"/>
                    <a:pt x="429" y="1406"/>
                  </a:cubicBezTo>
                  <a:cubicBezTo>
                    <a:pt x="409" y="1393"/>
                    <a:pt x="387" y="1387"/>
                    <a:pt x="366" y="1387"/>
                  </a:cubicBezTo>
                  <a:cubicBezTo>
                    <a:pt x="310" y="1387"/>
                    <a:pt x="255" y="1426"/>
                    <a:pt x="238" y="1477"/>
                  </a:cubicBezTo>
                  <a:cubicBezTo>
                    <a:pt x="72" y="1787"/>
                    <a:pt x="0" y="2144"/>
                    <a:pt x="0" y="2501"/>
                  </a:cubicBezTo>
                  <a:cubicBezTo>
                    <a:pt x="0" y="3883"/>
                    <a:pt x="1119" y="5002"/>
                    <a:pt x="2501" y="5002"/>
                  </a:cubicBezTo>
                  <a:cubicBezTo>
                    <a:pt x="3882" y="5002"/>
                    <a:pt x="5001" y="3883"/>
                    <a:pt x="5001" y="2501"/>
                  </a:cubicBezTo>
                  <a:cubicBezTo>
                    <a:pt x="5001" y="1120"/>
                    <a:pt x="3882" y="1"/>
                    <a:pt x="25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956" name="Google Shape;956;p47"/>
          <p:cNvGrpSpPr/>
          <p:nvPr/>
        </p:nvGrpSpPr>
        <p:grpSpPr>
          <a:xfrm>
            <a:off x="1474195" y="3216469"/>
            <a:ext cx="197829" cy="333733"/>
            <a:chOff x="1474195" y="3216469"/>
            <a:chExt cx="197829" cy="333733"/>
          </a:xfrm>
        </p:grpSpPr>
        <p:sp>
          <p:nvSpPr>
            <p:cNvPr id="957" name="Google Shape;957;p47"/>
            <p:cNvSpPr/>
            <p:nvPr/>
          </p:nvSpPr>
          <p:spPr>
            <a:xfrm>
              <a:off x="1528861" y="3234972"/>
              <a:ext cx="9691" cy="19314"/>
            </a:xfrm>
            <a:custGeom>
              <a:avLst/>
              <a:gdLst/>
              <a:ahLst/>
              <a:cxnLst/>
              <a:rect l="l" t="t" r="r" b="b"/>
              <a:pathLst>
                <a:path w="287" h="572" extrusionOk="0">
                  <a:moveTo>
                    <a:pt x="144" y="0"/>
                  </a:moveTo>
                  <a:cubicBezTo>
                    <a:pt x="48" y="0"/>
                    <a:pt x="1" y="72"/>
                    <a:pt x="1" y="167"/>
                  </a:cubicBezTo>
                  <a:lnTo>
                    <a:pt x="1" y="429"/>
                  </a:lnTo>
                  <a:cubicBezTo>
                    <a:pt x="1" y="500"/>
                    <a:pt x="48" y="572"/>
                    <a:pt x="144" y="572"/>
                  </a:cubicBezTo>
                  <a:cubicBezTo>
                    <a:pt x="215" y="572"/>
                    <a:pt x="287" y="500"/>
                    <a:pt x="287" y="429"/>
                  </a:cubicBezTo>
                  <a:lnTo>
                    <a:pt x="287" y="167"/>
                  </a:lnTo>
                  <a:cubicBezTo>
                    <a:pt x="287" y="72"/>
                    <a:pt x="215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8" name="Google Shape;958;p47"/>
            <p:cNvSpPr/>
            <p:nvPr/>
          </p:nvSpPr>
          <p:spPr>
            <a:xfrm>
              <a:off x="1548174" y="3234972"/>
              <a:ext cx="9691" cy="19314"/>
            </a:xfrm>
            <a:custGeom>
              <a:avLst/>
              <a:gdLst/>
              <a:ahLst/>
              <a:cxnLst/>
              <a:rect l="l" t="t" r="r" b="b"/>
              <a:pathLst>
                <a:path w="287" h="572" extrusionOk="0">
                  <a:moveTo>
                    <a:pt x="143" y="0"/>
                  </a:moveTo>
                  <a:cubicBezTo>
                    <a:pt x="72" y="0"/>
                    <a:pt x="0" y="72"/>
                    <a:pt x="0" y="167"/>
                  </a:cubicBezTo>
                  <a:lnTo>
                    <a:pt x="0" y="429"/>
                  </a:lnTo>
                  <a:cubicBezTo>
                    <a:pt x="0" y="500"/>
                    <a:pt x="72" y="572"/>
                    <a:pt x="143" y="572"/>
                  </a:cubicBezTo>
                  <a:cubicBezTo>
                    <a:pt x="239" y="572"/>
                    <a:pt x="286" y="500"/>
                    <a:pt x="286" y="429"/>
                  </a:cubicBezTo>
                  <a:lnTo>
                    <a:pt x="286" y="167"/>
                  </a:lnTo>
                  <a:cubicBezTo>
                    <a:pt x="286" y="72"/>
                    <a:pt x="239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59" name="Google Shape;959;p47"/>
            <p:cNvSpPr/>
            <p:nvPr/>
          </p:nvSpPr>
          <p:spPr>
            <a:xfrm>
              <a:off x="1568265" y="3234972"/>
              <a:ext cx="9691" cy="19314"/>
            </a:xfrm>
            <a:custGeom>
              <a:avLst/>
              <a:gdLst/>
              <a:ahLst/>
              <a:cxnLst/>
              <a:rect l="l" t="t" r="r" b="b"/>
              <a:pathLst>
                <a:path w="287" h="572" extrusionOk="0">
                  <a:moveTo>
                    <a:pt x="144" y="0"/>
                  </a:moveTo>
                  <a:cubicBezTo>
                    <a:pt x="48" y="0"/>
                    <a:pt x="1" y="72"/>
                    <a:pt x="1" y="167"/>
                  </a:cubicBezTo>
                  <a:lnTo>
                    <a:pt x="1" y="429"/>
                  </a:lnTo>
                  <a:cubicBezTo>
                    <a:pt x="1" y="500"/>
                    <a:pt x="48" y="572"/>
                    <a:pt x="144" y="572"/>
                  </a:cubicBezTo>
                  <a:cubicBezTo>
                    <a:pt x="215" y="572"/>
                    <a:pt x="287" y="500"/>
                    <a:pt x="287" y="429"/>
                  </a:cubicBezTo>
                  <a:lnTo>
                    <a:pt x="287" y="167"/>
                  </a:lnTo>
                  <a:cubicBezTo>
                    <a:pt x="287" y="72"/>
                    <a:pt x="215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0" name="Google Shape;960;p47"/>
            <p:cNvSpPr/>
            <p:nvPr/>
          </p:nvSpPr>
          <p:spPr>
            <a:xfrm>
              <a:off x="1587578" y="3234972"/>
              <a:ext cx="10467" cy="19314"/>
            </a:xfrm>
            <a:custGeom>
              <a:avLst/>
              <a:gdLst/>
              <a:ahLst/>
              <a:cxnLst/>
              <a:rect l="l" t="t" r="r" b="b"/>
              <a:pathLst>
                <a:path w="310" h="572" extrusionOk="0">
                  <a:moveTo>
                    <a:pt x="167" y="0"/>
                  </a:moveTo>
                  <a:cubicBezTo>
                    <a:pt x="72" y="0"/>
                    <a:pt x="0" y="72"/>
                    <a:pt x="0" y="167"/>
                  </a:cubicBezTo>
                  <a:lnTo>
                    <a:pt x="0" y="429"/>
                  </a:lnTo>
                  <a:cubicBezTo>
                    <a:pt x="0" y="500"/>
                    <a:pt x="72" y="572"/>
                    <a:pt x="167" y="572"/>
                  </a:cubicBezTo>
                  <a:cubicBezTo>
                    <a:pt x="238" y="572"/>
                    <a:pt x="310" y="500"/>
                    <a:pt x="310" y="429"/>
                  </a:cubicBezTo>
                  <a:lnTo>
                    <a:pt x="310" y="167"/>
                  </a:lnTo>
                  <a:cubicBezTo>
                    <a:pt x="310" y="72"/>
                    <a:pt x="238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1" name="Google Shape;961;p47"/>
            <p:cNvSpPr/>
            <p:nvPr/>
          </p:nvSpPr>
          <p:spPr>
            <a:xfrm>
              <a:off x="1607668" y="3234972"/>
              <a:ext cx="9691" cy="19314"/>
            </a:xfrm>
            <a:custGeom>
              <a:avLst/>
              <a:gdLst/>
              <a:ahLst/>
              <a:cxnLst/>
              <a:rect l="l" t="t" r="r" b="b"/>
              <a:pathLst>
                <a:path w="287" h="572" extrusionOk="0">
                  <a:moveTo>
                    <a:pt x="144" y="0"/>
                  </a:moveTo>
                  <a:cubicBezTo>
                    <a:pt x="72" y="0"/>
                    <a:pt x="1" y="72"/>
                    <a:pt x="1" y="167"/>
                  </a:cubicBezTo>
                  <a:lnTo>
                    <a:pt x="1" y="429"/>
                  </a:lnTo>
                  <a:cubicBezTo>
                    <a:pt x="1" y="500"/>
                    <a:pt x="72" y="572"/>
                    <a:pt x="144" y="572"/>
                  </a:cubicBezTo>
                  <a:cubicBezTo>
                    <a:pt x="239" y="572"/>
                    <a:pt x="286" y="500"/>
                    <a:pt x="286" y="429"/>
                  </a:cubicBezTo>
                  <a:lnTo>
                    <a:pt x="286" y="167"/>
                  </a:lnTo>
                  <a:cubicBezTo>
                    <a:pt x="286" y="72"/>
                    <a:pt x="239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2" name="Google Shape;962;p47"/>
            <p:cNvSpPr/>
            <p:nvPr/>
          </p:nvSpPr>
          <p:spPr>
            <a:xfrm>
              <a:off x="1555400" y="3374861"/>
              <a:ext cx="34609" cy="33833"/>
            </a:xfrm>
            <a:custGeom>
              <a:avLst/>
              <a:gdLst/>
              <a:ahLst/>
              <a:cxnLst/>
              <a:rect l="l" t="t" r="r" b="b"/>
              <a:pathLst>
                <a:path w="1025" h="1002" extrusionOk="0">
                  <a:moveTo>
                    <a:pt x="525" y="1"/>
                  </a:moveTo>
                  <a:cubicBezTo>
                    <a:pt x="429" y="1"/>
                    <a:pt x="382" y="48"/>
                    <a:pt x="382" y="144"/>
                  </a:cubicBezTo>
                  <a:lnTo>
                    <a:pt x="382" y="358"/>
                  </a:lnTo>
                  <a:lnTo>
                    <a:pt x="167" y="358"/>
                  </a:lnTo>
                  <a:cubicBezTo>
                    <a:pt x="72" y="358"/>
                    <a:pt x="1" y="430"/>
                    <a:pt x="1" y="501"/>
                  </a:cubicBezTo>
                  <a:cubicBezTo>
                    <a:pt x="1" y="572"/>
                    <a:pt x="72" y="644"/>
                    <a:pt x="167" y="644"/>
                  </a:cubicBezTo>
                  <a:lnTo>
                    <a:pt x="382" y="644"/>
                  </a:lnTo>
                  <a:lnTo>
                    <a:pt x="382" y="858"/>
                  </a:lnTo>
                  <a:cubicBezTo>
                    <a:pt x="382" y="953"/>
                    <a:pt x="429" y="1001"/>
                    <a:pt x="525" y="1001"/>
                  </a:cubicBezTo>
                  <a:cubicBezTo>
                    <a:pt x="596" y="1001"/>
                    <a:pt x="668" y="953"/>
                    <a:pt x="668" y="858"/>
                  </a:cubicBezTo>
                  <a:lnTo>
                    <a:pt x="668" y="644"/>
                  </a:lnTo>
                  <a:lnTo>
                    <a:pt x="882" y="644"/>
                  </a:lnTo>
                  <a:cubicBezTo>
                    <a:pt x="953" y="644"/>
                    <a:pt x="1025" y="572"/>
                    <a:pt x="1025" y="501"/>
                  </a:cubicBezTo>
                  <a:cubicBezTo>
                    <a:pt x="1025" y="430"/>
                    <a:pt x="953" y="358"/>
                    <a:pt x="882" y="358"/>
                  </a:cubicBezTo>
                  <a:lnTo>
                    <a:pt x="668" y="358"/>
                  </a:lnTo>
                  <a:lnTo>
                    <a:pt x="668" y="144"/>
                  </a:lnTo>
                  <a:cubicBezTo>
                    <a:pt x="668" y="48"/>
                    <a:pt x="596" y="1"/>
                    <a:pt x="5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3" name="Google Shape;963;p47"/>
            <p:cNvSpPr/>
            <p:nvPr/>
          </p:nvSpPr>
          <p:spPr>
            <a:xfrm>
              <a:off x="1524032" y="3417506"/>
              <a:ext cx="25796" cy="9657"/>
            </a:xfrm>
            <a:custGeom>
              <a:avLst/>
              <a:gdLst/>
              <a:ahLst/>
              <a:cxnLst/>
              <a:rect l="l" t="t" r="r" b="b"/>
              <a:pathLst>
                <a:path w="764" h="286" extrusionOk="0">
                  <a:moveTo>
                    <a:pt x="144" y="0"/>
                  </a:moveTo>
                  <a:cubicBezTo>
                    <a:pt x="72" y="0"/>
                    <a:pt x="1" y="71"/>
                    <a:pt x="1" y="143"/>
                  </a:cubicBezTo>
                  <a:cubicBezTo>
                    <a:pt x="1" y="214"/>
                    <a:pt x="72" y="286"/>
                    <a:pt x="144" y="286"/>
                  </a:cubicBezTo>
                  <a:lnTo>
                    <a:pt x="620" y="286"/>
                  </a:lnTo>
                  <a:cubicBezTo>
                    <a:pt x="692" y="286"/>
                    <a:pt x="763" y="214"/>
                    <a:pt x="763" y="143"/>
                  </a:cubicBezTo>
                  <a:cubicBezTo>
                    <a:pt x="763" y="71"/>
                    <a:pt x="692" y="0"/>
                    <a:pt x="6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4" name="Google Shape;964;p47"/>
            <p:cNvSpPr/>
            <p:nvPr/>
          </p:nvSpPr>
          <p:spPr>
            <a:xfrm>
              <a:off x="1560228" y="3417506"/>
              <a:ext cx="25763" cy="9657"/>
            </a:xfrm>
            <a:custGeom>
              <a:avLst/>
              <a:gdLst/>
              <a:ahLst/>
              <a:cxnLst/>
              <a:rect l="l" t="t" r="r" b="b"/>
              <a:pathLst>
                <a:path w="763" h="286" extrusionOk="0">
                  <a:moveTo>
                    <a:pt x="143" y="0"/>
                  </a:moveTo>
                  <a:cubicBezTo>
                    <a:pt x="72" y="0"/>
                    <a:pt x="1" y="71"/>
                    <a:pt x="1" y="143"/>
                  </a:cubicBezTo>
                  <a:cubicBezTo>
                    <a:pt x="1" y="214"/>
                    <a:pt x="72" y="286"/>
                    <a:pt x="143" y="286"/>
                  </a:cubicBezTo>
                  <a:lnTo>
                    <a:pt x="620" y="286"/>
                  </a:lnTo>
                  <a:cubicBezTo>
                    <a:pt x="691" y="286"/>
                    <a:pt x="763" y="214"/>
                    <a:pt x="763" y="143"/>
                  </a:cubicBezTo>
                  <a:cubicBezTo>
                    <a:pt x="763" y="71"/>
                    <a:pt x="691" y="0"/>
                    <a:pt x="6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5" name="Google Shape;965;p47"/>
            <p:cNvSpPr/>
            <p:nvPr/>
          </p:nvSpPr>
          <p:spPr>
            <a:xfrm>
              <a:off x="1596425" y="3417506"/>
              <a:ext cx="25763" cy="9657"/>
            </a:xfrm>
            <a:custGeom>
              <a:avLst/>
              <a:gdLst/>
              <a:ahLst/>
              <a:cxnLst/>
              <a:rect l="l" t="t" r="r" b="b"/>
              <a:pathLst>
                <a:path w="763" h="286" extrusionOk="0">
                  <a:moveTo>
                    <a:pt x="143" y="0"/>
                  </a:moveTo>
                  <a:cubicBezTo>
                    <a:pt x="72" y="0"/>
                    <a:pt x="0" y="71"/>
                    <a:pt x="0" y="143"/>
                  </a:cubicBezTo>
                  <a:cubicBezTo>
                    <a:pt x="0" y="214"/>
                    <a:pt x="72" y="286"/>
                    <a:pt x="143" y="286"/>
                  </a:cubicBezTo>
                  <a:lnTo>
                    <a:pt x="619" y="286"/>
                  </a:lnTo>
                  <a:cubicBezTo>
                    <a:pt x="691" y="286"/>
                    <a:pt x="762" y="214"/>
                    <a:pt x="762" y="143"/>
                  </a:cubicBezTo>
                  <a:cubicBezTo>
                    <a:pt x="762" y="71"/>
                    <a:pt x="691" y="0"/>
                    <a:pt x="6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6" name="Google Shape;966;p47"/>
            <p:cNvSpPr/>
            <p:nvPr/>
          </p:nvSpPr>
          <p:spPr>
            <a:xfrm>
              <a:off x="1524032" y="3438406"/>
              <a:ext cx="25796" cy="9657"/>
            </a:xfrm>
            <a:custGeom>
              <a:avLst/>
              <a:gdLst/>
              <a:ahLst/>
              <a:cxnLst/>
              <a:rect l="l" t="t" r="r" b="b"/>
              <a:pathLst>
                <a:path w="764" h="286" extrusionOk="0">
                  <a:moveTo>
                    <a:pt x="144" y="0"/>
                  </a:moveTo>
                  <a:cubicBezTo>
                    <a:pt x="72" y="0"/>
                    <a:pt x="1" y="48"/>
                    <a:pt x="1" y="143"/>
                  </a:cubicBezTo>
                  <a:cubicBezTo>
                    <a:pt x="1" y="215"/>
                    <a:pt x="72" y="286"/>
                    <a:pt x="144" y="286"/>
                  </a:cubicBezTo>
                  <a:lnTo>
                    <a:pt x="620" y="286"/>
                  </a:lnTo>
                  <a:cubicBezTo>
                    <a:pt x="692" y="286"/>
                    <a:pt x="763" y="215"/>
                    <a:pt x="763" y="143"/>
                  </a:cubicBezTo>
                  <a:cubicBezTo>
                    <a:pt x="763" y="48"/>
                    <a:pt x="692" y="0"/>
                    <a:pt x="6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7" name="Google Shape;967;p47"/>
            <p:cNvSpPr/>
            <p:nvPr/>
          </p:nvSpPr>
          <p:spPr>
            <a:xfrm>
              <a:off x="1560228" y="3438406"/>
              <a:ext cx="25763" cy="9657"/>
            </a:xfrm>
            <a:custGeom>
              <a:avLst/>
              <a:gdLst/>
              <a:ahLst/>
              <a:cxnLst/>
              <a:rect l="l" t="t" r="r" b="b"/>
              <a:pathLst>
                <a:path w="763" h="286" extrusionOk="0">
                  <a:moveTo>
                    <a:pt x="143" y="0"/>
                  </a:moveTo>
                  <a:cubicBezTo>
                    <a:pt x="72" y="0"/>
                    <a:pt x="1" y="48"/>
                    <a:pt x="1" y="143"/>
                  </a:cubicBezTo>
                  <a:cubicBezTo>
                    <a:pt x="1" y="215"/>
                    <a:pt x="72" y="286"/>
                    <a:pt x="143" y="286"/>
                  </a:cubicBezTo>
                  <a:lnTo>
                    <a:pt x="620" y="286"/>
                  </a:lnTo>
                  <a:cubicBezTo>
                    <a:pt x="691" y="286"/>
                    <a:pt x="763" y="215"/>
                    <a:pt x="763" y="143"/>
                  </a:cubicBezTo>
                  <a:cubicBezTo>
                    <a:pt x="763" y="48"/>
                    <a:pt x="691" y="0"/>
                    <a:pt x="6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8" name="Google Shape;968;p47"/>
            <p:cNvSpPr/>
            <p:nvPr/>
          </p:nvSpPr>
          <p:spPr>
            <a:xfrm>
              <a:off x="1596425" y="3438406"/>
              <a:ext cx="25763" cy="9657"/>
            </a:xfrm>
            <a:custGeom>
              <a:avLst/>
              <a:gdLst/>
              <a:ahLst/>
              <a:cxnLst/>
              <a:rect l="l" t="t" r="r" b="b"/>
              <a:pathLst>
                <a:path w="763" h="286" extrusionOk="0">
                  <a:moveTo>
                    <a:pt x="143" y="0"/>
                  </a:moveTo>
                  <a:cubicBezTo>
                    <a:pt x="72" y="0"/>
                    <a:pt x="0" y="48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619" y="286"/>
                  </a:lnTo>
                  <a:cubicBezTo>
                    <a:pt x="691" y="286"/>
                    <a:pt x="762" y="215"/>
                    <a:pt x="762" y="143"/>
                  </a:cubicBezTo>
                  <a:cubicBezTo>
                    <a:pt x="762" y="48"/>
                    <a:pt x="691" y="0"/>
                    <a:pt x="6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69" name="Google Shape;969;p47"/>
            <p:cNvSpPr/>
            <p:nvPr/>
          </p:nvSpPr>
          <p:spPr>
            <a:xfrm>
              <a:off x="1559418" y="3292845"/>
              <a:ext cx="27383" cy="9691"/>
            </a:xfrm>
            <a:custGeom>
              <a:avLst/>
              <a:gdLst/>
              <a:ahLst/>
              <a:cxnLst/>
              <a:rect l="l" t="t" r="r" b="b"/>
              <a:pathLst>
                <a:path w="811" h="287" extrusionOk="0">
                  <a:moveTo>
                    <a:pt x="144" y="1"/>
                  </a:moveTo>
                  <a:cubicBezTo>
                    <a:pt x="72" y="1"/>
                    <a:pt x="1" y="72"/>
                    <a:pt x="1" y="144"/>
                  </a:cubicBezTo>
                  <a:cubicBezTo>
                    <a:pt x="1" y="215"/>
                    <a:pt x="72" y="287"/>
                    <a:pt x="144" y="287"/>
                  </a:cubicBezTo>
                  <a:lnTo>
                    <a:pt x="668" y="287"/>
                  </a:lnTo>
                  <a:cubicBezTo>
                    <a:pt x="739" y="287"/>
                    <a:pt x="810" y="215"/>
                    <a:pt x="810" y="144"/>
                  </a:cubicBezTo>
                  <a:cubicBezTo>
                    <a:pt x="810" y="72"/>
                    <a:pt x="739" y="1"/>
                    <a:pt x="6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0" name="Google Shape;970;p47"/>
            <p:cNvSpPr/>
            <p:nvPr/>
          </p:nvSpPr>
          <p:spPr>
            <a:xfrm>
              <a:off x="1474195" y="3216469"/>
              <a:ext cx="197829" cy="333733"/>
            </a:xfrm>
            <a:custGeom>
              <a:avLst/>
              <a:gdLst/>
              <a:ahLst/>
              <a:cxnLst/>
              <a:rect l="l" t="t" r="r" b="b"/>
              <a:pathLst>
                <a:path w="5859" h="9884" extrusionOk="0">
                  <a:moveTo>
                    <a:pt x="1382" y="0"/>
                  </a:moveTo>
                  <a:cubicBezTo>
                    <a:pt x="1167" y="0"/>
                    <a:pt x="1001" y="191"/>
                    <a:pt x="1001" y="405"/>
                  </a:cubicBezTo>
                  <a:lnTo>
                    <a:pt x="1001" y="1286"/>
                  </a:lnTo>
                  <a:cubicBezTo>
                    <a:pt x="1001" y="1501"/>
                    <a:pt x="1167" y="1667"/>
                    <a:pt x="1382" y="1667"/>
                  </a:cubicBezTo>
                  <a:lnTo>
                    <a:pt x="1453" y="1667"/>
                  </a:lnTo>
                  <a:lnTo>
                    <a:pt x="882" y="2358"/>
                  </a:lnTo>
                  <a:cubicBezTo>
                    <a:pt x="310" y="3072"/>
                    <a:pt x="0" y="3954"/>
                    <a:pt x="0" y="4882"/>
                  </a:cubicBezTo>
                  <a:lnTo>
                    <a:pt x="0" y="8716"/>
                  </a:lnTo>
                  <a:cubicBezTo>
                    <a:pt x="0" y="9359"/>
                    <a:pt x="524" y="9883"/>
                    <a:pt x="1167" y="9883"/>
                  </a:cubicBezTo>
                  <a:lnTo>
                    <a:pt x="1691" y="9883"/>
                  </a:lnTo>
                  <a:cubicBezTo>
                    <a:pt x="1787" y="9883"/>
                    <a:pt x="1858" y="9812"/>
                    <a:pt x="1858" y="9717"/>
                  </a:cubicBezTo>
                  <a:cubicBezTo>
                    <a:pt x="1858" y="9645"/>
                    <a:pt x="1787" y="9574"/>
                    <a:pt x="1691" y="9574"/>
                  </a:cubicBezTo>
                  <a:lnTo>
                    <a:pt x="1167" y="9574"/>
                  </a:lnTo>
                  <a:cubicBezTo>
                    <a:pt x="667" y="9574"/>
                    <a:pt x="286" y="9193"/>
                    <a:pt x="286" y="8716"/>
                  </a:cubicBezTo>
                  <a:lnTo>
                    <a:pt x="286" y="4859"/>
                  </a:lnTo>
                  <a:cubicBezTo>
                    <a:pt x="286" y="4025"/>
                    <a:pt x="572" y="3192"/>
                    <a:pt x="1120" y="2525"/>
                  </a:cubicBezTo>
                  <a:lnTo>
                    <a:pt x="1810" y="1667"/>
                  </a:lnTo>
                  <a:lnTo>
                    <a:pt x="4049" y="1667"/>
                  </a:lnTo>
                  <a:lnTo>
                    <a:pt x="4740" y="2525"/>
                  </a:lnTo>
                  <a:cubicBezTo>
                    <a:pt x="5287" y="3192"/>
                    <a:pt x="5573" y="4025"/>
                    <a:pt x="5573" y="4859"/>
                  </a:cubicBezTo>
                  <a:lnTo>
                    <a:pt x="5573" y="8716"/>
                  </a:lnTo>
                  <a:cubicBezTo>
                    <a:pt x="5573" y="9193"/>
                    <a:pt x="5168" y="9574"/>
                    <a:pt x="4692" y="9574"/>
                  </a:cubicBezTo>
                  <a:lnTo>
                    <a:pt x="2263" y="9574"/>
                  </a:lnTo>
                  <a:cubicBezTo>
                    <a:pt x="2191" y="9574"/>
                    <a:pt x="2120" y="9645"/>
                    <a:pt x="2120" y="9717"/>
                  </a:cubicBezTo>
                  <a:cubicBezTo>
                    <a:pt x="2120" y="9812"/>
                    <a:pt x="2191" y="9883"/>
                    <a:pt x="2263" y="9883"/>
                  </a:cubicBezTo>
                  <a:lnTo>
                    <a:pt x="4692" y="9883"/>
                  </a:lnTo>
                  <a:cubicBezTo>
                    <a:pt x="5335" y="9883"/>
                    <a:pt x="5859" y="9359"/>
                    <a:pt x="5859" y="8716"/>
                  </a:cubicBezTo>
                  <a:lnTo>
                    <a:pt x="5859" y="4882"/>
                  </a:lnTo>
                  <a:cubicBezTo>
                    <a:pt x="5859" y="3954"/>
                    <a:pt x="5549" y="3072"/>
                    <a:pt x="4978" y="2358"/>
                  </a:cubicBezTo>
                  <a:lnTo>
                    <a:pt x="4406" y="1667"/>
                  </a:lnTo>
                  <a:lnTo>
                    <a:pt x="4478" y="1667"/>
                  </a:lnTo>
                  <a:cubicBezTo>
                    <a:pt x="4692" y="1667"/>
                    <a:pt x="4859" y="1501"/>
                    <a:pt x="4859" y="1286"/>
                  </a:cubicBezTo>
                  <a:lnTo>
                    <a:pt x="4859" y="405"/>
                  </a:lnTo>
                  <a:cubicBezTo>
                    <a:pt x="4859" y="191"/>
                    <a:pt x="4692" y="0"/>
                    <a:pt x="4478" y="0"/>
                  </a:cubicBezTo>
                  <a:lnTo>
                    <a:pt x="2358" y="0"/>
                  </a:lnTo>
                  <a:cubicBezTo>
                    <a:pt x="2287" y="0"/>
                    <a:pt x="2215" y="72"/>
                    <a:pt x="2215" y="143"/>
                  </a:cubicBezTo>
                  <a:cubicBezTo>
                    <a:pt x="2215" y="239"/>
                    <a:pt x="2287" y="310"/>
                    <a:pt x="2358" y="310"/>
                  </a:cubicBezTo>
                  <a:lnTo>
                    <a:pt x="4478" y="310"/>
                  </a:lnTo>
                  <a:cubicBezTo>
                    <a:pt x="4525" y="310"/>
                    <a:pt x="4573" y="334"/>
                    <a:pt x="4573" y="405"/>
                  </a:cubicBezTo>
                  <a:lnTo>
                    <a:pt x="4573" y="1286"/>
                  </a:lnTo>
                  <a:cubicBezTo>
                    <a:pt x="4573" y="1334"/>
                    <a:pt x="4525" y="1382"/>
                    <a:pt x="4478" y="1382"/>
                  </a:cubicBezTo>
                  <a:lnTo>
                    <a:pt x="1382" y="1382"/>
                  </a:lnTo>
                  <a:cubicBezTo>
                    <a:pt x="1334" y="1382"/>
                    <a:pt x="1286" y="1334"/>
                    <a:pt x="1286" y="1286"/>
                  </a:cubicBezTo>
                  <a:lnTo>
                    <a:pt x="1286" y="405"/>
                  </a:lnTo>
                  <a:cubicBezTo>
                    <a:pt x="1286" y="334"/>
                    <a:pt x="1334" y="310"/>
                    <a:pt x="1382" y="310"/>
                  </a:cubicBezTo>
                  <a:lnTo>
                    <a:pt x="1810" y="310"/>
                  </a:lnTo>
                  <a:cubicBezTo>
                    <a:pt x="1882" y="310"/>
                    <a:pt x="1953" y="239"/>
                    <a:pt x="1953" y="143"/>
                  </a:cubicBezTo>
                  <a:cubicBezTo>
                    <a:pt x="1953" y="72"/>
                    <a:pt x="1882" y="0"/>
                    <a:pt x="18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1" name="Google Shape;971;p47"/>
            <p:cNvSpPr/>
            <p:nvPr/>
          </p:nvSpPr>
          <p:spPr>
            <a:xfrm>
              <a:off x="1502322" y="3354770"/>
              <a:ext cx="141577" cy="155218"/>
            </a:xfrm>
            <a:custGeom>
              <a:avLst/>
              <a:gdLst/>
              <a:ahLst/>
              <a:cxnLst/>
              <a:rect l="l" t="t" r="r" b="b"/>
              <a:pathLst>
                <a:path w="4193" h="4597" extrusionOk="0">
                  <a:moveTo>
                    <a:pt x="1573" y="3739"/>
                  </a:moveTo>
                  <a:cubicBezTo>
                    <a:pt x="1692" y="3739"/>
                    <a:pt x="1835" y="3835"/>
                    <a:pt x="1882" y="3930"/>
                  </a:cubicBezTo>
                  <a:lnTo>
                    <a:pt x="2049" y="4311"/>
                  </a:lnTo>
                  <a:lnTo>
                    <a:pt x="287" y="4311"/>
                  </a:lnTo>
                  <a:lnTo>
                    <a:pt x="287" y="3739"/>
                  </a:lnTo>
                  <a:close/>
                  <a:moveTo>
                    <a:pt x="239" y="1"/>
                  </a:moveTo>
                  <a:cubicBezTo>
                    <a:pt x="96" y="1"/>
                    <a:pt x="1" y="120"/>
                    <a:pt x="1" y="239"/>
                  </a:cubicBezTo>
                  <a:lnTo>
                    <a:pt x="1" y="4359"/>
                  </a:lnTo>
                  <a:cubicBezTo>
                    <a:pt x="1" y="4478"/>
                    <a:pt x="96" y="4597"/>
                    <a:pt x="239" y="4597"/>
                  </a:cubicBezTo>
                  <a:lnTo>
                    <a:pt x="3954" y="4597"/>
                  </a:lnTo>
                  <a:cubicBezTo>
                    <a:pt x="4097" y="4597"/>
                    <a:pt x="4192" y="4478"/>
                    <a:pt x="4192" y="4359"/>
                  </a:cubicBezTo>
                  <a:lnTo>
                    <a:pt x="4192" y="1525"/>
                  </a:lnTo>
                  <a:cubicBezTo>
                    <a:pt x="4192" y="1429"/>
                    <a:pt x="4145" y="1382"/>
                    <a:pt x="4049" y="1382"/>
                  </a:cubicBezTo>
                  <a:cubicBezTo>
                    <a:pt x="3978" y="1382"/>
                    <a:pt x="3907" y="1429"/>
                    <a:pt x="3907" y="1525"/>
                  </a:cubicBezTo>
                  <a:lnTo>
                    <a:pt x="3907" y="4311"/>
                  </a:lnTo>
                  <a:lnTo>
                    <a:pt x="2382" y="4311"/>
                  </a:lnTo>
                  <a:lnTo>
                    <a:pt x="2144" y="3811"/>
                  </a:lnTo>
                  <a:cubicBezTo>
                    <a:pt x="2025" y="3596"/>
                    <a:pt x="1811" y="3454"/>
                    <a:pt x="1573" y="3454"/>
                  </a:cubicBezTo>
                  <a:lnTo>
                    <a:pt x="287" y="3454"/>
                  </a:lnTo>
                  <a:lnTo>
                    <a:pt x="287" y="286"/>
                  </a:lnTo>
                  <a:lnTo>
                    <a:pt x="3907" y="286"/>
                  </a:lnTo>
                  <a:lnTo>
                    <a:pt x="3907" y="953"/>
                  </a:lnTo>
                  <a:cubicBezTo>
                    <a:pt x="3907" y="1048"/>
                    <a:pt x="3978" y="1096"/>
                    <a:pt x="4049" y="1096"/>
                  </a:cubicBezTo>
                  <a:cubicBezTo>
                    <a:pt x="4145" y="1096"/>
                    <a:pt x="4192" y="1048"/>
                    <a:pt x="4192" y="953"/>
                  </a:cubicBezTo>
                  <a:lnTo>
                    <a:pt x="4192" y="239"/>
                  </a:lnTo>
                  <a:cubicBezTo>
                    <a:pt x="4192" y="120"/>
                    <a:pt x="4097" y="1"/>
                    <a:pt x="39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972" name="Google Shape;972;p47"/>
          <p:cNvGrpSpPr/>
          <p:nvPr/>
        </p:nvGrpSpPr>
        <p:grpSpPr>
          <a:xfrm>
            <a:off x="6151627" y="1970135"/>
            <a:ext cx="256546" cy="333733"/>
            <a:chOff x="6151627" y="1970135"/>
            <a:chExt cx="256546" cy="333733"/>
          </a:xfrm>
        </p:grpSpPr>
        <p:sp>
          <p:nvSpPr>
            <p:cNvPr id="973" name="Google Shape;973;p47"/>
            <p:cNvSpPr/>
            <p:nvPr/>
          </p:nvSpPr>
          <p:spPr>
            <a:xfrm>
              <a:off x="6347025" y="2009201"/>
              <a:ext cx="25763" cy="16444"/>
            </a:xfrm>
            <a:custGeom>
              <a:avLst/>
              <a:gdLst/>
              <a:ahLst/>
              <a:cxnLst/>
              <a:rect l="l" t="t" r="r" b="b"/>
              <a:pathLst>
                <a:path w="763" h="487" extrusionOk="0">
                  <a:moveTo>
                    <a:pt x="178" y="1"/>
                  </a:moveTo>
                  <a:cubicBezTo>
                    <a:pt x="139" y="1"/>
                    <a:pt x="98" y="18"/>
                    <a:pt x="72" y="58"/>
                  </a:cubicBezTo>
                  <a:cubicBezTo>
                    <a:pt x="0" y="105"/>
                    <a:pt x="24" y="201"/>
                    <a:pt x="72" y="248"/>
                  </a:cubicBezTo>
                  <a:lnTo>
                    <a:pt x="286" y="439"/>
                  </a:lnTo>
                  <a:cubicBezTo>
                    <a:pt x="310" y="486"/>
                    <a:pt x="357" y="486"/>
                    <a:pt x="381" y="486"/>
                  </a:cubicBezTo>
                  <a:cubicBezTo>
                    <a:pt x="429" y="486"/>
                    <a:pt x="453" y="486"/>
                    <a:pt x="477" y="439"/>
                  </a:cubicBezTo>
                  <a:lnTo>
                    <a:pt x="715" y="248"/>
                  </a:lnTo>
                  <a:cubicBezTo>
                    <a:pt x="762" y="201"/>
                    <a:pt x="762" y="105"/>
                    <a:pt x="715" y="58"/>
                  </a:cubicBezTo>
                  <a:cubicBezTo>
                    <a:pt x="688" y="18"/>
                    <a:pt x="648" y="1"/>
                    <a:pt x="605" y="1"/>
                  </a:cubicBezTo>
                  <a:cubicBezTo>
                    <a:pt x="569" y="1"/>
                    <a:pt x="532" y="12"/>
                    <a:pt x="500" y="34"/>
                  </a:cubicBezTo>
                  <a:lnTo>
                    <a:pt x="381" y="153"/>
                  </a:lnTo>
                  <a:lnTo>
                    <a:pt x="262" y="34"/>
                  </a:lnTo>
                  <a:cubicBezTo>
                    <a:pt x="241" y="12"/>
                    <a:pt x="210" y="1"/>
                    <a:pt x="1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4" name="Google Shape;974;p47"/>
            <p:cNvSpPr/>
            <p:nvPr/>
          </p:nvSpPr>
          <p:spPr>
            <a:xfrm>
              <a:off x="6186202" y="2009201"/>
              <a:ext cx="25763" cy="16444"/>
            </a:xfrm>
            <a:custGeom>
              <a:avLst/>
              <a:gdLst/>
              <a:ahLst/>
              <a:cxnLst/>
              <a:rect l="l" t="t" r="r" b="b"/>
              <a:pathLst>
                <a:path w="763" h="487" extrusionOk="0">
                  <a:moveTo>
                    <a:pt x="176" y="1"/>
                  </a:moveTo>
                  <a:cubicBezTo>
                    <a:pt x="134" y="1"/>
                    <a:pt x="87" y="18"/>
                    <a:pt x="48" y="58"/>
                  </a:cubicBezTo>
                  <a:cubicBezTo>
                    <a:pt x="0" y="105"/>
                    <a:pt x="24" y="201"/>
                    <a:pt x="72" y="248"/>
                  </a:cubicBezTo>
                  <a:lnTo>
                    <a:pt x="286" y="439"/>
                  </a:lnTo>
                  <a:cubicBezTo>
                    <a:pt x="310" y="486"/>
                    <a:pt x="358" y="486"/>
                    <a:pt x="381" y="486"/>
                  </a:cubicBezTo>
                  <a:cubicBezTo>
                    <a:pt x="429" y="486"/>
                    <a:pt x="453" y="486"/>
                    <a:pt x="500" y="439"/>
                  </a:cubicBezTo>
                  <a:lnTo>
                    <a:pt x="715" y="248"/>
                  </a:lnTo>
                  <a:cubicBezTo>
                    <a:pt x="762" y="201"/>
                    <a:pt x="762" y="105"/>
                    <a:pt x="715" y="58"/>
                  </a:cubicBezTo>
                  <a:cubicBezTo>
                    <a:pt x="689" y="18"/>
                    <a:pt x="648" y="1"/>
                    <a:pt x="609" y="1"/>
                  </a:cubicBezTo>
                  <a:cubicBezTo>
                    <a:pt x="577" y="1"/>
                    <a:pt x="546" y="12"/>
                    <a:pt x="524" y="34"/>
                  </a:cubicBezTo>
                  <a:lnTo>
                    <a:pt x="381" y="153"/>
                  </a:lnTo>
                  <a:lnTo>
                    <a:pt x="262" y="34"/>
                  </a:lnTo>
                  <a:cubicBezTo>
                    <a:pt x="241" y="12"/>
                    <a:pt x="210" y="1"/>
                    <a:pt x="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5" name="Google Shape;975;p47"/>
            <p:cNvSpPr/>
            <p:nvPr/>
          </p:nvSpPr>
          <p:spPr>
            <a:xfrm>
              <a:off x="6237660" y="1986208"/>
              <a:ext cx="84446" cy="41024"/>
            </a:xfrm>
            <a:custGeom>
              <a:avLst/>
              <a:gdLst/>
              <a:ahLst/>
              <a:cxnLst/>
              <a:rect l="l" t="t" r="r" b="b"/>
              <a:pathLst>
                <a:path w="2501" h="1215" extrusionOk="0">
                  <a:moveTo>
                    <a:pt x="1286" y="286"/>
                  </a:moveTo>
                  <a:cubicBezTo>
                    <a:pt x="1358" y="286"/>
                    <a:pt x="1429" y="358"/>
                    <a:pt x="1453" y="429"/>
                  </a:cubicBezTo>
                  <a:cubicBezTo>
                    <a:pt x="1525" y="596"/>
                    <a:pt x="1667" y="691"/>
                    <a:pt x="1834" y="691"/>
                  </a:cubicBezTo>
                  <a:lnTo>
                    <a:pt x="2096" y="691"/>
                  </a:lnTo>
                  <a:cubicBezTo>
                    <a:pt x="2168" y="691"/>
                    <a:pt x="2215" y="739"/>
                    <a:pt x="2215" y="810"/>
                  </a:cubicBezTo>
                  <a:cubicBezTo>
                    <a:pt x="2215" y="882"/>
                    <a:pt x="2168" y="929"/>
                    <a:pt x="2096" y="929"/>
                  </a:cubicBezTo>
                  <a:lnTo>
                    <a:pt x="405" y="929"/>
                  </a:lnTo>
                  <a:cubicBezTo>
                    <a:pt x="334" y="929"/>
                    <a:pt x="286" y="882"/>
                    <a:pt x="286" y="810"/>
                  </a:cubicBezTo>
                  <a:cubicBezTo>
                    <a:pt x="286" y="739"/>
                    <a:pt x="334" y="691"/>
                    <a:pt x="405" y="691"/>
                  </a:cubicBezTo>
                  <a:lnTo>
                    <a:pt x="667" y="691"/>
                  </a:lnTo>
                  <a:cubicBezTo>
                    <a:pt x="834" y="691"/>
                    <a:pt x="977" y="596"/>
                    <a:pt x="1048" y="429"/>
                  </a:cubicBezTo>
                  <a:cubicBezTo>
                    <a:pt x="1072" y="358"/>
                    <a:pt x="1144" y="286"/>
                    <a:pt x="1215" y="286"/>
                  </a:cubicBezTo>
                  <a:close/>
                  <a:moveTo>
                    <a:pt x="1215" y="0"/>
                  </a:moveTo>
                  <a:cubicBezTo>
                    <a:pt x="1024" y="0"/>
                    <a:pt x="834" y="143"/>
                    <a:pt x="763" y="334"/>
                  </a:cubicBezTo>
                  <a:cubicBezTo>
                    <a:pt x="763" y="381"/>
                    <a:pt x="715" y="405"/>
                    <a:pt x="667" y="405"/>
                  </a:cubicBezTo>
                  <a:lnTo>
                    <a:pt x="405" y="405"/>
                  </a:lnTo>
                  <a:cubicBezTo>
                    <a:pt x="167" y="405"/>
                    <a:pt x="0" y="596"/>
                    <a:pt x="0" y="810"/>
                  </a:cubicBezTo>
                  <a:cubicBezTo>
                    <a:pt x="0" y="1024"/>
                    <a:pt x="167" y="1215"/>
                    <a:pt x="405" y="1215"/>
                  </a:cubicBezTo>
                  <a:lnTo>
                    <a:pt x="2096" y="1215"/>
                  </a:lnTo>
                  <a:cubicBezTo>
                    <a:pt x="2334" y="1215"/>
                    <a:pt x="2501" y="1024"/>
                    <a:pt x="2501" y="810"/>
                  </a:cubicBezTo>
                  <a:cubicBezTo>
                    <a:pt x="2501" y="596"/>
                    <a:pt x="2334" y="405"/>
                    <a:pt x="2096" y="405"/>
                  </a:cubicBezTo>
                  <a:lnTo>
                    <a:pt x="1834" y="405"/>
                  </a:lnTo>
                  <a:cubicBezTo>
                    <a:pt x="1787" y="405"/>
                    <a:pt x="1739" y="381"/>
                    <a:pt x="1739" y="334"/>
                  </a:cubicBezTo>
                  <a:cubicBezTo>
                    <a:pt x="1667" y="143"/>
                    <a:pt x="1477" y="0"/>
                    <a:pt x="12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6" name="Google Shape;976;p47"/>
            <p:cNvSpPr/>
            <p:nvPr/>
          </p:nvSpPr>
          <p:spPr>
            <a:xfrm>
              <a:off x="6151627" y="1970135"/>
              <a:ext cx="256546" cy="333733"/>
            </a:xfrm>
            <a:custGeom>
              <a:avLst/>
              <a:gdLst/>
              <a:ahLst/>
              <a:cxnLst/>
              <a:rect l="l" t="t" r="r" b="b"/>
              <a:pathLst>
                <a:path w="7598" h="9884" extrusionOk="0">
                  <a:moveTo>
                    <a:pt x="572" y="0"/>
                  </a:moveTo>
                  <a:cubicBezTo>
                    <a:pt x="238" y="0"/>
                    <a:pt x="0" y="262"/>
                    <a:pt x="0" y="572"/>
                  </a:cubicBezTo>
                  <a:lnTo>
                    <a:pt x="0" y="9312"/>
                  </a:lnTo>
                  <a:cubicBezTo>
                    <a:pt x="0" y="9621"/>
                    <a:pt x="238" y="9883"/>
                    <a:pt x="572" y="9883"/>
                  </a:cubicBezTo>
                  <a:lnTo>
                    <a:pt x="7026" y="9883"/>
                  </a:lnTo>
                  <a:cubicBezTo>
                    <a:pt x="7335" y="9883"/>
                    <a:pt x="7597" y="9621"/>
                    <a:pt x="7597" y="9312"/>
                  </a:cubicBezTo>
                  <a:lnTo>
                    <a:pt x="7597" y="572"/>
                  </a:lnTo>
                  <a:cubicBezTo>
                    <a:pt x="7597" y="262"/>
                    <a:pt x="7359" y="0"/>
                    <a:pt x="7026" y="0"/>
                  </a:cubicBezTo>
                  <a:lnTo>
                    <a:pt x="6597" y="0"/>
                  </a:lnTo>
                  <a:cubicBezTo>
                    <a:pt x="6525" y="0"/>
                    <a:pt x="6454" y="72"/>
                    <a:pt x="6454" y="167"/>
                  </a:cubicBezTo>
                  <a:cubicBezTo>
                    <a:pt x="6454" y="238"/>
                    <a:pt x="6525" y="310"/>
                    <a:pt x="6597" y="310"/>
                  </a:cubicBezTo>
                  <a:lnTo>
                    <a:pt x="7026" y="310"/>
                  </a:lnTo>
                  <a:cubicBezTo>
                    <a:pt x="7192" y="310"/>
                    <a:pt x="7311" y="429"/>
                    <a:pt x="7311" y="596"/>
                  </a:cubicBezTo>
                  <a:lnTo>
                    <a:pt x="7311" y="9312"/>
                  </a:lnTo>
                  <a:cubicBezTo>
                    <a:pt x="7311" y="9454"/>
                    <a:pt x="7192" y="9597"/>
                    <a:pt x="7026" y="9597"/>
                  </a:cubicBezTo>
                  <a:lnTo>
                    <a:pt x="2787" y="9597"/>
                  </a:lnTo>
                  <a:lnTo>
                    <a:pt x="2572" y="9169"/>
                  </a:lnTo>
                  <a:cubicBezTo>
                    <a:pt x="2477" y="8954"/>
                    <a:pt x="2239" y="8788"/>
                    <a:pt x="2001" y="8788"/>
                  </a:cubicBezTo>
                  <a:lnTo>
                    <a:pt x="1286" y="8788"/>
                  </a:lnTo>
                  <a:cubicBezTo>
                    <a:pt x="1215" y="8788"/>
                    <a:pt x="1143" y="8859"/>
                    <a:pt x="1143" y="8954"/>
                  </a:cubicBezTo>
                  <a:cubicBezTo>
                    <a:pt x="1143" y="9026"/>
                    <a:pt x="1215" y="9097"/>
                    <a:pt x="1286" y="9097"/>
                  </a:cubicBezTo>
                  <a:lnTo>
                    <a:pt x="2001" y="9097"/>
                  </a:lnTo>
                  <a:cubicBezTo>
                    <a:pt x="2120" y="9097"/>
                    <a:pt x="2263" y="9169"/>
                    <a:pt x="2310" y="9288"/>
                  </a:cubicBezTo>
                  <a:lnTo>
                    <a:pt x="2453" y="9597"/>
                  </a:lnTo>
                  <a:lnTo>
                    <a:pt x="572" y="9597"/>
                  </a:lnTo>
                  <a:cubicBezTo>
                    <a:pt x="405" y="9597"/>
                    <a:pt x="286" y="9454"/>
                    <a:pt x="286" y="9312"/>
                  </a:cubicBezTo>
                  <a:lnTo>
                    <a:pt x="286" y="9097"/>
                  </a:lnTo>
                  <a:lnTo>
                    <a:pt x="715" y="9097"/>
                  </a:lnTo>
                  <a:cubicBezTo>
                    <a:pt x="810" y="9097"/>
                    <a:pt x="881" y="9026"/>
                    <a:pt x="881" y="8954"/>
                  </a:cubicBezTo>
                  <a:cubicBezTo>
                    <a:pt x="881" y="8859"/>
                    <a:pt x="810" y="8788"/>
                    <a:pt x="715" y="8788"/>
                  </a:cubicBezTo>
                  <a:lnTo>
                    <a:pt x="286" y="8788"/>
                  </a:lnTo>
                  <a:lnTo>
                    <a:pt x="286" y="596"/>
                  </a:lnTo>
                  <a:cubicBezTo>
                    <a:pt x="286" y="429"/>
                    <a:pt x="405" y="310"/>
                    <a:pt x="572" y="310"/>
                  </a:cubicBezTo>
                  <a:lnTo>
                    <a:pt x="6049" y="310"/>
                  </a:lnTo>
                  <a:cubicBezTo>
                    <a:pt x="6121" y="310"/>
                    <a:pt x="6192" y="238"/>
                    <a:pt x="6192" y="167"/>
                  </a:cubicBezTo>
                  <a:cubicBezTo>
                    <a:pt x="6192" y="72"/>
                    <a:pt x="6121" y="0"/>
                    <a:pt x="60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7" name="Google Shape;977;p47"/>
            <p:cNvSpPr/>
            <p:nvPr/>
          </p:nvSpPr>
          <p:spPr>
            <a:xfrm>
              <a:off x="6250525" y="2043304"/>
              <a:ext cx="58717" cy="213901"/>
            </a:xfrm>
            <a:custGeom>
              <a:avLst/>
              <a:gdLst/>
              <a:ahLst/>
              <a:cxnLst/>
              <a:rect l="l" t="t" r="r" b="b"/>
              <a:pathLst>
                <a:path w="1739" h="6335" extrusionOk="0">
                  <a:moveTo>
                    <a:pt x="1001" y="286"/>
                  </a:moveTo>
                  <a:cubicBezTo>
                    <a:pt x="1072" y="286"/>
                    <a:pt x="1144" y="357"/>
                    <a:pt x="1144" y="429"/>
                  </a:cubicBezTo>
                  <a:lnTo>
                    <a:pt x="1215" y="1453"/>
                  </a:lnTo>
                  <a:lnTo>
                    <a:pt x="548" y="1453"/>
                  </a:lnTo>
                  <a:lnTo>
                    <a:pt x="596" y="429"/>
                  </a:lnTo>
                  <a:cubicBezTo>
                    <a:pt x="596" y="357"/>
                    <a:pt x="667" y="286"/>
                    <a:pt x="739" y="286"/>
                  </a:cubicBezTo>
                  <a:close/>
                  <a:moveTo>
                    <a:pt x="1191" y="5620"/>
                  </a:moveTo>
                  <a:lnTo>
                    <a:pt x="1191" y="5740"/>
                  </a:lnTo>
                  <a:cubicBezTo>
                    <a:pt x="1191" y="5906"/>
                    <a:pt x="1048" y="6049"/>
                    <a:pt x="882" y="6049"/>
                  </a:cubicBezTo>
                  <a:cubicBezTo>
                    <a:pt x="691" y="6049"/>
                    <a:pt x="548" y="5906"/>
                    <a:pt x="548" y="5740"/>
                  </a:cubicBezTo>
                  <a:lnTo>
                    <a:pt x="548" y="5620"/>
                  </a:lnTo>
                  <a:close/>
                  <a:moveTo>
                    <a:pt x="739" y="0"/>
                  </a:moveTo>
                  <a:cubicBezTo>
                    <a:pt x="501" y="0"/>
                    <a:pt x="310" y="191"/>
                    <a:pt x="310" y="405"/>
                  </a:cubicBezTo>
                  <a:cubicBezTo>
                    <a:pt x="310" y="500"/>
                    <a:pt x="0" y="5263"/>
                    <a:pt x="0" y="5359"/>
                  </a:cubicBezTo>
                  <a:cubicBezTo>
                    <a:pt x="0" y="5430"/>
                    <a:pt x="24" y="5478"/>
                    <a:pt x="72" y="5549"/>
                  </a:cubicBezTo>
                  <a:cubicBezTo>
                    <a:pt x="120" y="5597"/>
                    <a:pt x="167" y="5620"/>
                    <a:pt x="239" y="5620"/>
                  </a:cubicBezTo>
                  <a:lnTo>
                    <a:pt x="262" y="5620"/>
                  </a:lnTo>
                  <a:lnTo>
                    <a:pt x="262" y="5740"/>
                  </a:lnTo>
                  <a:cubicBezTo>
                    <a:pt x="262" y="6073"/>
                    <a:pt x="548" y="6335"/>
                    <a:pt x="858" y="6335"/>
                  </a:cubicBezTo>
                  <a:cubicBezTo>
                    <a:pt x="1191" y="6335"/>
                    <a:pt x="1477" y="6073"/>
                    <a:pt x="1477" y="5740"/>
                  </a:cubicBezTo>
                  <a:lnTo>
                    <a:pt x="1477" y="5620"/>
                  </a:lnTo>
                  <a:cubicBezTo>
                    <a:pt x="1548" y="5620"/>
                    <a:pt x="1620" y="5597"/>
                    <a:pt x="1668" y="5549"/>
                  </a:cubicBezTo>
                  <a:cubicBezTo>
                    <a:pt x="1715" y="5501"/>
                    <a:pt x="1739" y="5430"/>
                    <a:pt x="1739" y="5359"/>
                  </a:cubicBezTo>
                  <a:lnTo>
                    <a:pt x="1596" y="3072"/>
                  </a:lnTo>
                  <a:cubicBezTo>
                    <a:pt x="1596" y="3001"/>
                    <a:pt x="1525" y="2929"/>
                    <a:pt x="1429" y="2929"/>
                  </a:cubicBezTo>
                  <a:cubicBezTo>
                    <a:pt x="1358" y="2953"/>
                    <a:pt x="1286" y="3025"/>
                    <a:pt x="1310" y="3096"/>
                  </a:cubicBezTo>
                  <a:lnTo>
                    <a:pt x="1453" y="5335"/>
                  </a:lnTo>
                  <a:lnTo>
                    <a:pt x="286" y="5335"/>
                  </a:lnTo>
                  <a:lnTo>
                    <a:pt x="501" y="1739"/>
                  </a:lnTo>
                  <a:lnTo>
                    <a:pt x="1215" y="1739"/>
                  </a:lnTo>
                  <a:lnTo>
                    <a:pt x="1263" y="2525"/>
                  </a:lnTo>
                  <a:cubicBezTo>
                    <a:pt x="1286" y="2620"/>
                    <a:pt x="1334" y="2667"/>
                    <a:pt x="1429" y="2667"/>
                  </a:cubicBezTo>
                  <a:cubicBezTo>
                    <a:pt x="1501" y="2667"/>
                    <a:pt x="1572" y="2596"/>
                    <a:pt x="1548" y="2501"/>
                  </a:cubicBezTo>
                  <a:cubicBezTo>
                    <a:pt x="1548" y="2310"/>
                    <a:pt x="1429" y="643"/>
                    <a:pt x="1429" y="405"/>
                  </a:cubicBezTo>
                  <a:cubicBezTo>
                    <a:pt x="1406" y="191"/>
                    <a:pt x="1215" y="0"/>
                    <a:pt x="10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8" name="Google Shape;978;p47"/>
            <p:cNvSpPr/>
            <p:nvPr/>
          </p:nvSpPr>
          <p:spPr>
            <a:xfrm>
              <a:off x="6274633" y="2066602"/>
              <a:ext cx="10501" cy="16916"/>
            </a:xfrm>
            <a:custGeom>
              <a:avLst/>
              <a:gdLst/>
              <a:ahLst/>
              <a:cxnLst/>
              <a:rect l="l" t="t" r="r" b="b"/>
              <a:pathLst>
                <a:path w="311" h="501" extrusionOk="0">
                  <a:moveTo>
                    <a:pt x="144" y="1"/>
                  </a:moveTo>
                  <a:cubicBezTo>
                    <a:pt x="72" y="1"/>
                    <a:pt x="1" y="72"/>
                    <a:pt x="1" y="144"/>
                  </a:cubicBezTo>
                  <a:lnTo>
                    <a:pt x="1" y="358"/>
                  </a:lnTo>
                  <a:cubicBezTo>
                    <a:pt x="1" y="453"/>
                    <a:pt x="72" y="501"/>
                    <a:pt x="144" y="501"/>
                  </a:cubicBezTo>
                  <a:cubicBezTo>
                    <a:pt x="239" y="501"/>
                    <a:pt x="311" y="453"/>
                    <a:pt x="311" y="358"/>
                  </a:cubicBezTo>
                  <a:lnTo>
                    <a:pt x="311" y="144"/>
                  </a:lnTo>
                  <a:cubicBezTo>
                    <a:pt x="311" y="72"/>
                    <a:pt x="239" y="1"/>
                    <a:pt x="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79" name="Google Shape;979;p47"/>
            <p:cNvSpPr/>
            <p:nvPr/>
          </p:nvSpPr>
          <p:spPr>
            <a:xfrm>
              <a:off x="6266597" y="2174380"/>
              <a:ext cx="26573" cy="32988"/>
            </a:xfrm>
            <a:custGeom>
              <a:avLst/>
              <a:gdLst/>
              <a:ahLst/>
              <a:cxnLst/>
              <a:rect l="l" t="t" r="r" b="b"/>
              <a:pathLst>
                <a:path w="787" h="977" extrusionOk="0">
                  <a:moveTo>
                    <a:pt x="501" y="286"/>
                  </a:moveTo>
                  <a:lnTo>
                    <a:pt x="501" y="691"/>
                  </a:lnTo>
                  <a:lnTo>
                    <a:pt x="287" y="691"/>
                  </a:lnTo>
                  <a:lnTo>
                    <a:pt x="287" y="286"/>
                  </a:lnTo>
                  <a:close/>
                  <a:moveTo>
                    <a:pt x="263" y="0"/>
                  </a:moveTo>
                  <a:cubicBezTo>
                    <a:pt x="120" y="0"/>
                    <a:pt x="1" y="119"/>
                    <a:pt x="1" y="262"/>
                  </a:cubicBezTo>
                  <a:lnTo>
                    <a:pt x="1" y="714"/>
                  </a:lnTo>
                  <a:cubicBezTo>
                    <a:pt x="1" y="857"/>
                    <a:pt x="120" y="976"/>
                    <a:pt x="263" y="976"/>
                  </a:cubicBezTo>
                  <a:lnTo>
                    <a:pt x="525" y="976"/>
                  </a:lnTo>
                  <a:cubicBezTo>
                    <a:pt x="668" y="976"/>
                    <a:pt x="787" y="857"/>
                    <a:pt x="787" y="714"/>
                  </a:cubicBezTo>
                  <a:lnTo>
                    <a:pt x="787" y="262"/>
                  </a:lnTo>
                  <a:cubicBezTo>
                    <a:pt x="787" y="119"/>
                    <a:pt x="668" y="0"/>
                    <a:pt x="5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0" name="Google Shape;980;p47"/>
            <p:cNvSpPr/>
            <p:nvPr/>
          </p:nvSpPr>
          <p:spPr>
            <a:xfrm>
              <a:off x="6325314" y="2056169"/>
              <a:ext cx="51492" cy="9691"/>
            </a:xfrm>
            <a:custGeom>
              <a:avLst/>
              <a:gdLst/>
              <a:ahLst/>
              <a:cxnLst/>
              <a:rect l="l" t="t" r="r" b="b"/>
              <a:pathLst>
                <a:path w="1525" h="287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381" y="286"/>
                  </a:lnTo>
                  <a:cubicBezTo>
                    <a:pt x="1453" y="286"/>
                    <a:pt x="1524" y="215"/>
                    <a:pt x="1524" y="143"/>
                  </a:cubicBezTo>
                  <a:cubicBezTo>
                    <a:pt x="1524" y="72"/>
                    <a:pt x="1453" y="0"/>
                    <a:pt x="13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1" name="Google Shape;981;p47"/>
            <p:cNvSpPr/>
            <p:nvPr/>
          </p:nvSpPr>
          <p:spPr>
            <a:xfrm>
              <a:off x="6325314" y="2076259"/>
              <a:ext cx="51492" cy="9691"/>
            </a:xfrm>
            <a:custGeom>
              <a:avLst/>
              <a:gdLst/>
              <a:ahLst/>
              <a:cxnLst/>
              <a:rect l="l" t="t" r="r" b="b"/>
              <a:pathLst>
                <a:path w="1525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381" y="286"/>
                  </a:lnTo>
                  <a:cubicBezTo>
                    <a:pt x="1453" y="286"/>
                    <a:pt x="1524" y="215"/>
                    <a:pt x="1524" y="144"/>
                  </a:cubicBezTo>
                  <a:cubicBezTo>
                    <a:pt x="1524" y="48"/>
                    <a:pt x="1453" y="1"/>
                    <a:pt x="13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2" name="Google Shape;982;p47"/>
            <p:cNvSpPr/>
            <p:nvPr/>
          </p:nvSpPr>
          <p:spPr>
            <a:xfrm>
              <a:off x="6325314" y="2122112"/>
              <a:ext cx="51492" cy="9657"/>
            </a:xfrm>
            <a:custGeom>
              <a:avLst/>
              <a:gdLst/>
              <a:ahLst/>
              <a:cxnLst/>
              <a:rect l="l" t="t" r="r" b="b"/>
              <a:pathLst>
                <a:path w="1525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4"/>
                    <a:pt x="72" y="286"/>
                    <a:pt x="143" y="286"/>
                  </a:cubicBezTo>
                  <a:lnTo>
                    <a:pt x="1381" y="286"/>
                  </a:lnTo>
                  <a:cubicBezTo>
                    <a:pt x="1453" y="286"/>
                    <a:pt x="1524" y="214"/>
                    <a:pt x="1524" y="143"/>
                  </a:cubicBezTo>
                  <a:cubicBezTo>
                    <a:pt x="1524" y="72"/>
                    <a:pt x="1453" y="0"/>
                    <a:pt x="13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3" name="Google Shape;983;p47"/>
            <p:cNvSpPr/>
            <p:nvPr/>
          </p:nvSpPr>
          <p:spPr>
            <a:xfrm>
              <a:off x="6325314" y="2142202"/>
              <a:ext cx="51492" cy="9691"/>
            </a:xfrm>
            <a:custGeom>
              <a:avLst/>
              <a:gdLst/>
              <a:ahLst/>
              <a:cxnLst/>
              <a:rect l="l" t="t" r="r" b="b"/>
              <a:pathLst>
                <a:path w="1525" h="287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381" y="286"/>
                  </a:lnTo>
                  <a:cubicBezTo>
                    <a:pt x="1453" y="286"/>
                    <a:pt x="1524" y="215"/>
                    <a:pt x="1524" y="143"/>
                  </a:cubicBezTo>
                  <a:cubicBezTo>
                    <a:pt x="1524" y="72"/>
                    <a:pt x="1453" y="0"/>
                    <a:pt x="13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4" name="Google Shape;984;p47"/>
            <p:cNvSpPr/>
            <p:nvPr/>
          </p:nvSpPr>
          <p:spPr>
            <a:xfrm>
              <a:off x="6325314" y="2188021"/>
              <a:ext cx="51492" cy="9691"/>
            </a:xfrm>
            <a:custGeom>
              <a:avLst/>
              <a:gdLst/>
              <a:ahLst/>
              <a:cxnLst/>
              <a:rect l="l" t="t" r="r" b="b"/>
              <a:pathLst>
                <a:path w="1525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15"/>
                    <a:pt x="72" y="287"/>
                    <a:pt x="143" y="287"/>
                  </a:cubicBezTo>
                  <a:lnTo>
                    <a:pt x="1381" y="287"/>
                  </a:lnTo>
                  <a:cubicBezTo>
                    <a:pt x="1453" y="287"/>
                    <a:pt x="1524" y="215"/>
                    <a:pt x="1524" y="144"/>
                  </a:cubicBezTo>
                  <a:cubicBezTo>
                    <a:pt x="1524" y="72"/>
                    <a:pt x="1453" y="1"/>
                    <a:pt x="13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5" name="Google Shape;985;p47"/>
            <p:cNvSpPr/>
            <p:nvPr/>
          </p:nvSpPr>
          <p:spPr>
            <a:xfrm>
              <a:off x="6325314" y="2208145"/>
              <a:ext cx="51492" cy="9657"/>
            </a:xfrm>
            <a:custGeom>
              <a:avLst/>
              <a:gdLst/>
              <a:ahLst/>
              <a:cxnLst/>
              <a:rect l="l" t="t" r="r" b="b"/>
              <a:pathLst>
                <a:path w="1525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381" y="286"/>
                  </a:lnTo>
                  <a:cubicBezTo>
                    <a:pt x="1453" y="286"/>
                    <a:pt x="1524" y="215"/>
                    <a:pt x="1524" y="143"/>
                  </a:cubicBezTo>
                  <a:cubicBezTo>
                    <a:pt x="1524" y="72"/>
                    <a:pt x="1453" y="0"/>
                    <a:pt x="13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6" name="Google Shape;986;p47"/>
            <p:cNvSpPr/>
            <p:nvPr/>
          </p:nvSpPr>
          <p:spPr>
            <a:xfrm>
              <a:off x="6182995" y="2056169"/>
              <a:ext cx="50681" cy="9691"/>
            </a:xfrm>
            <a:custGeom>
              <a:avLst/>
              <a:gdLst/>
              <a:ahLst/>
              <a:cxnLst/>
              <a:rect l="l" t="t" r="r" b="b"/>
              <a:pathLst>
                <a:path w="1501" h="287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358" y="286"/>
                  </a:lnTo>
                  <a:cubicBezTo>
                    <a:pt x="1453" y="286"/>
                    <a:pt x="1500" y="215"/>
                    <a:pt x="1500" y="143"/>
                  </a:cubicBezTo>
                  <a:cubicBezTo>
                    <a:pt x="1500" y="72"/>
                    <a:pt x="1453" y="0"/>
                    <a:pt x="1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7" name="Google Shape;987;p47"/>
            <p:cNvSpPr/>
            <p:nvPr/>
          </p:nvSpPr>
          <p:spPr>
            <a:xfrm>
              <a:off x="6182995" y="2076259"/>
              <a:ext cx="50681" cy="9691"/>
            </a:xfrm>
            <a:custGeom>
              <a:avLst/>
              <a:gdLst/>
              <a:ahLst/>
              <a:cxnLst/>
              <a:rect l="l" t="t" r="r" b="b"/>
              <a:pathLst>
                <a:path w="1501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358" y="286"/>
                  </a:lnTo>
                  <a:cubicBezTo>
                    <a:pt x="1453" y="286"/>
                    <a:pt x="1500" y="215"/>
                    <a:pt x="1500" y="144"/>
                  </a:cubicBezTo>
                  <a:cubicBezTo>
                    <a:pt x="1500" y="48"/>
                    <a:pt x="1453" y="1"/>
                    <a:pt x="13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8" name="Google Shape;988;p47"/>
            <p:cNvSpPr/>
            <p:nvPr/>
          </p:nvSpPr>
          <p:spPr>
            <a:xfrm>
              <a:off x="6182995" y="2122112"/>
              <a:ext cx="50681" cy="9657"/>
            </a:xfrm>
            <a:custGeom>
              <a:avLst/>
              <a:gdLst/>
              <a:ahLst/>
              <a:cxnLst/>
              <a:rect l="l" t="t" r="r" b="b"/>
              <a:pathLst>
                <a:path w="1501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4"/>
                    <a:pt x="72" y="286"/>
                    <a:pt x="143" y="286"/>
                  </a:cubicBezTo>
                  <a:lnTo>
                    <a:pt x="1358" y="286"/>
                  </a:lnTo>
                  <a:cubicBezTo>
                    <a:pt x="1453" y="286"/>
                    <a:pt x="1500" y="214"/>
                    <a:pt x="1500" y="143"/>
                  </a:cubicBezTo>
                  <a:cubicBezTo>
                    <a:pt x="1500" y="72"/>
                    <a:pt x="1453" y="0"/>
                    <a:pt x="1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89" name="Google Shape;989;p47"/>
            <p:cNvSpPr/>
            <p:nvPr/>
          </p:nvSpPr>
          <p:spPr>
            <a:xfrm>
              <a:off x="6182995" y="2142202"/>
              <a:ext cx="50681" cy="9691"/>
            </a:xfrm>
            <a:custGeom>
              <a:avLst/>
              <a:gdLst/>
              <a:ahLst/>
              <a:cxnLst/>
              <a:rect l="l" t="t" r="r" b="b"/>
              <a:pathLst>
                <a:path w="1501" h="287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358" y="286"/>
                  </a:lnTo>
                  <a:cubicBezTo>
                    <a:pt x="1453" y="286"/>
                    <a:pt x="1500" y="215"/>
                    <a:pt x="1500" y="143"/>
                  </a:cubicBezTo>
                  <a:cubicBezTo>
                    <a:pt x="1500" y="72"/>
                    <a:pt x="1453" y="0"/>
                    <a:pt x="1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0" name="Google Shape;990;p47"/>
            <p:cNvSpPr/>
            <p:nvPr/>
          </p:nvSpPr>
          <p:spPr>
            <a:xfrm>
              <a:off x="6182995" y="2188021"/>
              <a:ext cx="50681" cy="9691"/>
            </a:xfrm>
            <a:custGeom>
              <a:avLst/>
              <a:gdLst/>
              <a:ahLst/>
              <a:cxnLst/>
              <a:rect l="l" t="t" r="r" b="b"/>
              <a:pathLst>
                <a:path w="1501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15"/>
                    <a:pt x="72" y="287"/>
                    <a:pt x="143" y="287"/>
                  </a:cubicBezTo>
                  <a:lnTo>
                    <a:pt x="1358" y="287"/>
                  </a:lnTo>
                  <a:cubicBezTo>
                    <a:pt x="1453" y="287"/>
                    <a:pt x="1500" y="215"/>
                    <a:pt x="1500" y="144"/>
                  </a:cubicBezTo>
                  <a:cubicBezTo>
                    <a:pt x="1500" y="72"/>
                    <a:pt x="1453" y="1"/>
                    <a:pt x="13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1" name="Google Shape;991;p47"/>
            <p:cNvSpPr/>
            <p:nvPr/>
          </p:nvSpPr>
          <p:spPr>
            <a:xfrm>
              <a:off x="6182995" y="2208145"/>
              <a:ext cx="50681" cy="9657"/>
            </a:xfrm>
            <a:custGeom>
              <a:avLst/>
              <a:gdLst/>
              <a:ahLst/>
              <a:cxnLst/>
              <a:rect l="l" t="t" r="r" b="b"/>
              <a:pathLst>
                <a:path w="1501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358" y="286"/>
                  </a:lnTo>
                  <a:cubicBezTo>
                    <a:pt x="1453" y="286"/>
                    <a:pt x="1500" y="215"/>
                    <a:pt x="1500" y="143"/>
                  </a:cubicBezTo>
                  <a:cubicBezTo>
                    <a:pt x="1500" y="72"/>
                    <a:pt x="1453" y="0"/>
                    <a:pt x="1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992" name="Google Shape;992;p47"/>
          <p:cNvGrpSpPr/>
          <p:nvPr/>
        </p:nvGrpSpPr>
        <p:grpSpPr>
          <a:xfrm>
            <a:off x="4119683" y="1970304"/>
            <a:ext cx="264583" cy="333564"/>
            <a:chOff x="4119683" y="1970304"/>
            <a:chExt cx="264583" cy="333564"/>
          </a:xfrm>
        </p:grpSpPr>
        <p:sp>
          <p:nvSpPr>
            <p:cNvPr id="993" name="Google Shape;993;p47"/>
            <p:cNvSpPr/>
            <p:nvPr/>
          </p:nvSpPr>
          <p:spPr>
            <a:xfrm>
              <a:off x="4119683" y="1970304"/>
              <a:ext cx="264583" cy="333564"/>
            </a:xfrm>
            <a:custGeom>
              <a:avLst/>
              <a:gdLst/>
              <a:ahLst/>
              <a:cxnLst/>
              <a:rect l="l" t="t" r="r" b="b"/>
              <a:pathLst>
                <a:path w="7836" h="9879" extrusionOk="0">
                  <a:moveTo>
                    <a:pt x="1619" y="1662"/>
                  </a:moveTo>
                  <a:lnTo>
                    <a:pt x="2048" y="1853"/>
                  </a:lnTo>
                  <a:cubicBezTo>
                    <a:pt x="2096" y="1900"/>
                    <a:pt x="2167" y="1924"/>
                    <a:pt x="2215" y="1972"/>
                  </a:cubicBezTo>
                  <a:cubicBezTo>
                    <a:pt x="1953" y="2281"/>
                    <a:pt x="1834" y="2734"/>
                    <a:pt x="2001" y="3162"/>
                  </a:cubicBezTo>
                  <a:lnTo>
                    <a:pt x="1643" y="3162"/>
                  </a:lnTo>
                  <a:cubicBezTo>
                    <a:pt x="1334" y="2901"/>
                    <a:pt x="1238" y="2448"/>
                    <a:pt x="1405" y="2091"/>
                  </a:cubicBezTo>
                  <a:lnTo>
                    <a:pt x="1619" y="1662"/>
                  </a:lnTo>
                  <a:close/>
                  <a:moveTo>
                    <a:pt x="3263" y="1734"/>
                  </a:moveTo>
                  <a:lnTo>
                    <a:pt x="3429" y="2186"/>
                  </a:lnTo>
                  <a:cubicBezTo>
                    <a:pt x="3548" y="2543"/>
                    <a:pt x="3453" y="2924"/>
                    <a:pt x="3191" y="3162"/>
                  </a:cubicBezTo>
                  <a:lnTo>
                    <a:pt x="2310" y="3162"/>
                  </a:lnTo>
                  <a:lnTo>
                    <a:pt x="2262" y="3067"/>
                  </a:lnTo>
                  <a:cubicBezTo>
                    <a:pt x="2096" y="2591"/>
                    <a:pt x="2358" y="2067"/>
                    <a:pt x="2834" y="1900"/>
                  </a:cubicBezTo>
                  <a:lnTo>
                    <a:pt x="3263" y="1734"/>
                  </a:lnTo>
                  <a:close/>
                  <a:moveTo>
                    <a:pt x="6143" y="1"/>
                  </a:moveTo>
                  <a:cubicBezTo>
                    <a:pt x="6088" y="1"/>
                    <a:pt x="6033" y="7"/>
                    <a:pt x="5978" y="19"/>
                  </a:cubicBezTo>
                  <a:cubicBezTo>
                    <a:pt x="5763" y="67"/>
                    <a:pt x="5573" y="186"/>
                    <a:pt x="5454" y="376"/>
                  </a:cubicBezTo>
                  <a:cubicBezTo>
                    <a:pt x="5335" y="543"/>
                    <a:pt x="5311" y="733"/>
                    <a:pt x="5335" y="924"/>
                  </a:cubicBezTo>
                  <a:lnTo>
                    <a:pt x="5358" y="1186"/>
                  </a:lnTo>
                  <a:cubicBezTo>
                    <a:pt x="5382" y="1329"/>
                    <a:pt x="5358" y="1448"/>
                    <a:pt x="5287" y="1567"/>
                  </a:cubicBezTo>
                  <a:lnTo>
                    <a:pt x="4239" y="3162"/>
                  </a:lnTo>
                  <a:lnTo>
                    <a:pt x="3548" y="3162"/>
                  </a:lnTo>
                  <a:cubicBezTo>
                    <a:pt x="3763" y="2853"/>
                    <a:pt x="3834" y="2448"/>
                    <a:pt x="3691" y="2091"/>
                  </a:cubicBezTo>
                  <a:lnTo>
                    <a:pt x="3501" y="1519"/>
                  </a:lnTo>
                  <a:cubicBezTo>
                    <a:pt x="3481" y="1461"/>
                    <a:pt x="3413" y="1418"/>
                    <a:pt x="3350" y="1418"/>
                  </a:cubicBezTo>
                  <a:cubicBezTo>
                    <a:pt x="3336" y="1418"/>
                    <a:pt x="3323" y="1420"/>
                    <a:pt x="3310" y="1424"/>
                  </a:cubicBezTo>
                  <a:lnTo>
                    <a:pt x="2739" y="1638"/>
                  </a:lnTo>
                  <a:cubicBezTo>
                    <a:pt x="2620" y="1662"/>
                    <a:pt x="2524" y="1710"/>
                    <a:pt x="2429" y="1781"/>
                  </a:cubicBezTo>
                  <a:cubicBezTo>
                    <a:pt x="2358" y="1710"/>
                    <a:pt x="2262" y="1638"/>
                    <a:pt x="2167" y="1591"/>
                  </a:cubicBezTo>
                  <a:lnTo>
                    <a:pt x="1596" y="1329"/>
                  </a:lnTo>
                  <a:cubicBezTo>
                    <a:pt x="1584" y="1317"/>
                    <a:pt x="1566" y="1311"/>
                    <a:pt x="1548" y="1311"/>
                  </a:cubicBezTo>
                  <a:cubicBezTo>
                    <a:pt x="1530" y="1311"/>
                    <a:pt x="1512" y="1317"/>
                    <a:pt x="1500" y="1329"/>
                  </a:cubicBezTo>
                  <a:cubicBezTo>
                    <a:pt x="1453" y="1329"/>
                    <a:pt x="1429" y="1353"/>
                    <a:pt x="1405" y="1400"/>
                  </a:cubicBezTo>
                  <a:lnTo>
                    <a:pt x="1143" y="1948"/>
                  </a:lnTo>
                  <a:cubicBezTo>
                    <a:pt x="953" y="2353"/>
                    <a:pt x="1000" y="2829"/>
                    <a:pt x="1238" y="3162"/>
                  </a:cubicBezTo>
                  <a:lnTo>
                    <a:pt x="691" y="3162"/>
                  </a:lnTo>
                  <a:cubicBezTo>
                    <a:pt x="310" y="3162"/>
                    <a:pt x="0" y="3472"/>
                    <a:pt x="0" y="3853"/>
                  </a:cubicBezTo>
                  <a:cubicBezTo>
                    <a:pt x="0" y="4139"/>
                    <a:pt x="167" y="4377"/>
                    <a:pt x="405" y="4496"/>
                  </a:cubicBezTo>
                  <a:lnTo>
                    <a:pt x="643" y="4591"/>
                  </a:lnTo>
                  <a:cubicBezTo>
                    <a:pt x="786" y="4639"/>
                    <a:pt x="881" y="4782"/>
                    <a:pt x="881" y="4949"/>
                  </a:cubicBezTo>
                  <a:lnTo>
                    <a:pt x="881" y="6020"/>
                  </a:lnTo>
                  <a:lnTo>
                    <a:pt x="881" y="6044"/>
                  </a:lnTo>
                  <a:cubicBezTo>
                    <a:pt x="881" y="6115"/>
                    <a:pt x="929" y="6187"/>
                    <a:pt x="1024" y="6187"/>
                  </a:cubicBezTo>
                  <a:cubicBezTo>
                    <a:pt x="1096" y="6187"/>
                    <a:pt x="1167" y="6115"/>
                    <a:pt x="1167" y="6044"/>
                  </a:cubicBezTo>
                  <a:lnTo>
                    <a:pt x="1167" y="4949"/>
                  </a:lnTo>
                  <a:cubicBezTo>
                    <a:pt x="1167" y="4687"/>
                    <a:pt x="1000" y="4425"/>
                    <a:pt x="762" y="4329"/>
                  </a:cubicBezTo>
                  <a:lnTo>
                    <a:pt x="524" y="4234"/>
                  </a:lnTo>
                  <a:cubicBezTo>
                    <a:pt x="381" y="4163"/>
                    <a:pt x="286" y="4020"/>
                    <a:pt x="286" y="3853"/>
                  </a:cubicBezTo>
                  <a:cubicBezTo>
                    <a:pt x="286" y="3639"/>
                    <a:pt x="476" y="3448"/>
                    <a:pt x="691" y="3448"/>
                  </a:cubicBezTo>
                  <a:lnTo>
                    <a:pt x="6454" y="3448"/>
                  </a:lnTo>
                  <a:cubicBezTo>
                    <a:pt x="6668" y="3448"/>
                    <a:pt x="6835" y="3639"/>
                    <a:pt x="6835" y="3853"/>
                  </a:cubicBezTo>
                  <a:cubicBezTo>
                    <a:pt x="6835" y="4020"/>
                    <a:pt x="6763" y="4163"/>
                    <a:pt x="6597" y="4234"/>
                  </a:cubicBezTo>
                  <a:lnTo>
                    <a:pt x="6382" y="4329"/>
                  </a:lnTo>
                  <a:cubicBezTo>
                    <a:pt x="6144" y="4425"/>
                    <a:pt x="5978" y="4687"/>
                    <a:pt x="5978" y="4949"/>
                  </a:cubicBezTo>
                  <a:lnTo>
                    <a:pt x="5978" y="6020"/>
                  </a:lnTo>
                  <a:cubicBezTo>
                    <a:pt x="5978" y="7354"/>
                    <a:pt x="4906" y="8449"/>
                    <a:pt x="3572" y="8449"/>
                  </a:cubicBezTo>
                  <a:cubicBezTo>
                    <a:pt x="2429" y="8449"/>
                    <a:pt x="1477" y="7687"/>
                    <a:pt x="1215" y="6568"/>
                  </a:cubicBezTo>
                  <a:cubicBezTo>
                    <a:pt x="1195" y="6509"/>
                    <a:pt x="1143" y="6466"/>
                    <a:pt x="1086" y="6466"/>
                  </a:cubicBezTo>
                  <a:cubicBezTo>
                    <a:pt x="1073" y="6466"/>
                    <a:pt x="1061" y="6468"/>
                    <a:pt x="1048" y="6473"/>
                  </a:cubicBezTo>
                  <a:cubicBezTo>
                    <a:pt x="977" y="6496"/>
                    <a:pt x="929" y="6568"/>
                    <a:pt x="929" y="6639"/>
                  </a:cubicBezTo>
                  <a:cubicBezTo>
                    <a:pt x="1072" y="7235"/>
                    <a:pt x="1405" y="7759"/>
                    <a:pt x="1881" y="8140"/>
                  </a:cubicBezTo>
                  <a:cubicBezTo>
                    <a:pt x="2024" y="8259"/>
                    <a:pt x="2191" y="8354"/>
                    <a:pt x="2358" y="8449"/>
                  </a:cubicBezTo>
                  <a:lnTo>
                    <a:pt x="1715" y="8449"/>
                  </a:lnTo>
                  <a:cubicBezTo>
                    <a:pt x="1096" y="8449"/>
                    <a:pt x="595" y="8949"/>
                    <a:pt x="595" y="9569"/>
                  </a:cubicBezTo>
                  <a:lnTo>
                    <a:pt x="595" y="9735"/>
                  </a:lnTo>
                  <a:cubicBezTo>
                    <a:pt x="595" y="9807"/>
                    <a:pt x="643" y="9878"/>
                    <a:pt x="738" y="9878"/>
                  </a:cubicBezTo>
                  <a:lnTo>
                    <a:pt x="4763" y="9878"/>
                  </a:lnTo>
                  <a:cubicBezTo>
                    <a:pt x="4858" y="9878"/>
                    <a:pt x="4906" y="9807"/>
                    <a:pt x="4906" y="9735"/>
                  </a:cubicBezTo>
                  <a:cubicBezTo>
                    <a:pt x="4906" y="9640"/>
                    <a:pt x="4858" y="9592"/>
                    <a:pt x="4763" y="9592"/>
                  </a:cubicBezTo>
                  <a:lnTo>
                    <a:pt x="881" y="9592"/>
                  </a:lnTo>
                  <a:lnTo>
                    <a:pt x="881" y="9569"/>
                  </a:lnTo>
                  <a:cubicBezTo>
                    <a:pt x="881" y="9092"/>
                    <a:pt x="1238" y="8735"/>
                    <a:pt x="1715" y="8735"/>
                  </a:cubicBezTo>
                  <a:lnTo>
                    <a:pt x="5430" y="8735"/>
                  </a:lnTo>
                  <a:cubicBezTo>
                    <a:pt x="5906" y="8735"/>
                    <a:pt x="6263" y="9092"/>
                    <a:pt x="6263" y="9569"/>
                  </a:cubicBezTo>
                  <a:lnTo>
                    <a:pt x="6263" y="9592"/>
                  </a:lnTo>
                  <a:lnTo>
                    <a:pt x="5335" y="9592"/>
                  </a:lnTo>
                  <a:cubicBezTo>
                    <a:pt x="5263" y="9592"/>
                    <a:pt x="5192" y="9640"/>
                    <a:pt x="5192" y="9735"/>
                  </a:cubicBezTo>
                  <a:cubicBezTo>
                    <a:pt x="5192" y="9807"/>
                    <a:pt x="5263" y="9878"/>
                    <a:pt x="5335" y="9878"/>
                  </a:cubicBezTo>
                  <a:lnTo>
                    <a:pt x="6406" y="9878"/>
                  </a:lnTo>
                  <a:cubicBezTo>
                    <a:pt x="6501" y="9878"/>
                    <a:pt x="6549" y="9807"/>
                    <a:pt x="6549" y="9735"/>
                  </a:cubicBezTo>
                  <a:lnTo>
                    <a:pt x="6549" y="9569"/>
                  </a:lnTo>
                  <a:cubicBezTo>
                    <a:pt x="6549" y="8949"/>
                    <a:pt x="6049" y="8449"/>
                    <a:pt x="5430" y="8449"/>
                  </a:cubicBezTo>
                  <a:lnTo>
                    <a:pt x="4787" y="8449"/>
                  </a:lnTo>
                  <a:cubicBezTo>
                    <a:pt x="5668" y="7997"/>
                    <a:pt x="6263" y="7092"/>
                    <a:pt x="6263" y="6020"/>
                  </a:cubicBezTo>
                  <a:lnTo>
                    <a:pt x="6263" y="4949"/>
                  </a:lnTo>
                  <a:cubicBezTo>
                    <a:pt x="6263" y="4806"/>
                    <a:pt x="6359" y="4663"/>
                    <a:pt x="6501" y="4591"/>
                  </a:cubicBezTo>
                  <a:lnTo>
                    <a:pt x="6740" y="4496"/>
                  </a:lnTo>
                  <a:cubicBezTo>
                    <a:pt x="6978" y="4377"/>
                    <a:pt x="7144" y="4139"/>
                    <a:pt x="7144" y="3853"/>
                  </a:cubicBezTo>
                  <a:cubicBezTo>
                    <a:pt x="7144" y="3472"/>
                    <a:pt x="6835" y="3162"/>
                    <a:pt x="6454" y="3162"/>
                  </a:cubicBezTo>
                  <a:lnTo>
                    <a:pt x="6049" y="3162"/>
                  </a:lnTo>
                  <a:lnTo>
                    <a:pt x="6549" y="2400"/>
                  </a:lnTo>
                  <a:cubicBezTo>
                    <a:pt x="6621" y="2281"/>
                    <a:pt x="6740" y="2210"/>
                    <a:pt x="6859" y="2186"/>
                  </a:cubicBezTo>
                  <a:lnTo>
                    <a:pt x="7097" y="2115"/>
                  </a:lnTo>
                  <a:cubicBezTo>
                    <a:pt x="7311" y="2067"/>
                    <a:pt x="7454" y="1948"/>
                    <a:pt x="7573" y="1781"/>
                  </a:cubicBezTo>
                  <a:cubicBezTo>
                    <a:pt x="7835" y="1400"/>
                    <a:pt x="7716" y="876"/>
                    <a:pt x="7335" y="638"/>
                  </a:cubicBezTo>
                  <a:lnTo>
                    <a:pt x="7335" y="614"/>
                  </a:lnTo>
                  <a:cubicBezTo>
                    <a:pt x="7310" y="597"/>
                    <a:pt x="7281" y="590"/>
                    <a:pt x="7253" y="590"/>
                  </a:cubicBezTo>
                  <a:cubicBezTo>
                    <a:pt x="7202" y="590"/>
                    <a:pt x="7151" y="616"/>
                    <a:pt x="7121" y="662"/>
                  </a:cubicBezTo>
                  <a:cubicBezTo>
                    <a:pt x="7073" y="733"/>
                    <a:pt x="7097" y="805"/>
                    <a:pt x="7168" y="852"/>
                  </a:cubicBezTo>
                  <a:lnTo>
                    <a:pt x="7192" y="876"/>
                  </a:lnTo>
                  <a:cubicBezTo>
                    <a:pt x="7430" y="1043"/>
                    <a:pt x="7502" y="1353"/>
                    <a:pt x="7335" y="1615"/>
                  </a:cubicBezTo>
                  <a:cubicBezTo>
                    <a:pt x="7264" y="1710"/>
                    <a:pt x="7168" y="1781"/>
                    <a:pt x="7025" y="1829"/>
                  </a:cubicBezTo>
                  <a:lnTo>
                    <a:pt x="6787" y="1900"/>
                  </a:lnTo>
                  <a:cubicBezTo>
                    <a:pt x="6597" y="1948"/>
                    <a:pt x="6430" y="2067"/>
                    <a:pt x="6311" y="2234"/>
                  </a:cubicBezTo>
                  <a:lnTo>
                    <a:pt x="5716" y="3162"/>
                  </a:lnTo>
                  <a:lnTo>
                    <a:pt x="4572" y="3162"/>
                  </a:lnTo>
                  <a:lnTo>
                    <a:pt x="5525" y="1710"/>
                  </a:lnTo>
                  <a:cubicBezTo>
                    <a:pt x="5644" y="1543"/>
                    <a:pt x="5668" y="1353"/>
                    <a:pt x="5644" y="1162"/>
                  </a:cubicBezTo>
                  <a:lnTo>
                    <a:pt x="5620" y="900"/>
                  </a:lnTo>
                  <a:cubicBezTo>
                    <a:pt x="5597" y="757"/>
                    <a:pt x="5620" y="638"/>
                    <a:pt x="5692" y="519"/>
                  </a:cubicBezTo>
                  <a:cubicBezTo>
                    <a:pt x="5763" y="400"/>
                    <a:pt x="5882" y="329"/>
                    <a:pt x="6025" y="305"/>
                  </a:cubicBezTo>
                  <a:cubicBezTo>
                    <a:pt x="6065" y="291"/>
                    <a:pt x="6105" y="286"/>
                    <a:pt x="6144" y="286"/>
                  </a:cubicBezTo>
                  <a:cubicBezTo>
                    <a:pt x="6246" y="286"/>
                    <a:pt x="6344" y="325"/>
                    <a:pt x="6430" y="376"/>
                  </a:cubicBezTo>
                  <a:lnTo>
                    <a:pt x="6692" y="543"/>
                  </a:lnTo>
                  <a:cubicBezTo>
                    <a:pt x="6717" y="560"/>
                    <a:pt x="6746" y="568"/>
                    <a:pt x="6773" y="568"/>
                  </a:cubicBezTo>
                  <a:cubicBezTo>
                    <a:pt x="6822" y="568"/>
                    <a:pt x="6867" y="541"/>
                    <a:pt x="6882" y="495"/>
                  </a:cubicBezTo>
                  <a:cubicBezTo>
                    <a:pt x="6930" y="448"/>
                    <a:pt x="6906" y="352"/>
                    <a:pt x="6859" y="305"/>
                  </a:cubicBezTo>
                  <a:lnTo>
                    <a:pt x="6597" y="138"/>
                  </a:lnTo>
                  <a:cubicBezTo>
                    <a:pt x="6455" y="50"/>
                    <a:pt x="6301" y="1"/>
                    <a:pt x="6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4" name="Google Shape;994;p47"/>
            <p:cNvSpPr/>
            <p:nvPr/>
          </p:nvSpPr>
          <p:spPr>
            <a:xfrm>
              <a:off x="4201698" y="2115663"/>
              <a:ext cx="78031" cy="9691"/>
            </a:xfrm>
            <a:custGeom>
              <a:avLst/>
              <a:gdLst/>
              <a:ahLst/>
              <a:cxnLst/>
              <a:rect l="l" t="t" r="r" b="b"/>
              <a:pathLst>
                <a:path w="2311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3"/>
                  </a:cubicBezTo>
                  <a:cubicBezTo>
                    <a:pt x="0" y="239"/>
                    <a:pt x="72" y="286"/>
                    <a:pt x="143" y="286"/>
                  </a:cubicBezTo>
                  <a:lnTo>
                    <a:pt x="2143" y="286"/>
                  </a:lnTo>
                  <a:cubicBezTo>
                    <a:pt x="2239" y="286"/>
                    <a:pt x="2310" y="239"/>
                    <a:pt x="2310" y="143"/>
                  </a:cubicBezTo>
                  <a:cubicBezTo>
                    <a:pt x="2310" y="72"/>
                    <a:pt x="2239" y="1"/>
                    <a:pt x="2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995" name="Google Shape;995;p47"/>
          <p:cNvGrpSpPr/>
          <p:nvPr/>
        </p:nvGrpSpPr>
        <p:grpSpPr>
          <a:xfrm>
            <a:off x="6856809" y="3216469"/>
            <a:ext cx="169703" cy="332923"/>
            <a:chOff x="6856809" y="3216469"/>
            <a:chExt cx="169703" cy="332923"/>
          </a:xfrm>
        </p:grpSpPr>
        <p:sp>
          <p:nvSpPr>
            <p:cNvPr id="996" name="Google Shape;996;p47"/>
            <p:cNvSpPr/>
            <p:nvPr/>
          </p:nvSpPr>
          <p:spPr>
            <a:xfrm>
              <a:off x="6925149" y="3378102"/>
              <a:ext cx="33833" cy="34609"/>
            </a:xfrm>
            <a:custGeom>
              <a:avLst/>
              <a:gdLst/>
              <a:ahLst/>
              <a:cxnLst/>
              <a:rect l="l" t="t" r="r" b="b"/>
              <a:pathLst>
                <a:path w="1002" h="1025" extrusionOk="0">
                  <a:moveTo>
                    <a:pt x="501" y="0"/>
                  </a:moveTo>
                  <a:cubicBezTo>
                    <a:pt x="430" y="0"/>
                    <a:pt x="358" y="72"/>
                    <a:pt x="358" y="167"/>
                  </a:cubicBezTo>
                  <a:lnTo>
                    <a:pt x="358" y="381"/>
                  </a:lnTo>
                  <a:lnTo>
                    <a:pt x="144" y="381"/>
                  </a:lnTo>
                  <a:cubicBezTo>
                    <a:pt x="48" y="381"/>
                    <a:pt x="1" y="429"/>
                    <a:pt x="1" y="524"/>
                  </a:cubicBezTo>
                  <a:cubicBezTo>
                    <a:pt x="1" y="595"/>
                    <a:pt x="48" y="667"/>
                    <a:pt x="144" y="667"/>
                  </a:cubicBezTo>
                  <a:lnTo>
                    <a:pt x="358" y="667"/>
                  </a:lnTo>
                  <a:lnTo>
                    <a:pt x="358" y="881"/>
                  </a:lnTo>
                  <a:cubicBezTo>
                    <a:pt x="358" y="953"/>
                    <a:pt x="430" y="1024"/>
                    <a:pt x="501" y="1024"/>
                  </a:cubicBezTo>
                  <a:cubicBezTo>
                    <a:pt x="572" y="1024"/>
                    <a:pt x="644" y="953"/>
                    <a:pt x="644" y="881"/>
                  </a:cubicBezTo>
                  <a:lnTo>
                    <a:pt x="644" y="667"/>
                  </a:lnTo>
                  <a:lnTo>
                    <a:pt x="858" y="667"/>
                  </a:lnTo>
                  <a:cubicBezTo>
                    <a:pt x="953" y="667"/>
                    <a:pt x="1001" y="595"/>
                    <a:pt x="1001" y="524"/>
                  </a:cubicBezTo>
                  <a:cubicBezTo>
                    <a:pt x="1001" y="429"/>
                    <a:pt x="953" y="381"/>
                    <a:pt x="858" y="381"/>
                  </a:cubicBezTo>
                  <a:lnTo>
                    <a:pt x="644" y="381"/>
                  </a:lnTo>
                  <a:lnTo>
                    <a:pt x="644" y="167"/>
                  </a:lnTo>
                  <a:cubicBezTo>
                    <a:pt x="644" y="72"/>
                    <a:pt x="572" y="0"/>
                    <a:pt x="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7" name="Google Shape;997;p47"/>
            <p:cNvSpPr/>
            <p:nvPr/>
          </p:nvSpPr>
          <p:spPr>
            <a:xfrm>
              <a:off x="6922752" y="3420714"/>
              <a:ext cx="38627" cy="9691"/>
            </a:xfrm>
            <a:custGeom>
              <a:avLst/>
              <a:gdLst/>
              <a:ahLst/>
              <a:cxnLst/>
              <a:rect l="l" t="t" r="r" b="b"/>
              <a:pathLst>
                <a:path w="1144" h="287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001" y="286"/>
                  </a:lnTo>
                  <a:cubicBezTo>
                    <a:pt x="1072" y="286"/>
                    <a:pt x="1143" y="215"/>
                    <a:pt x="1143" y="143"/>
                  </a:cubicBezTo>
                  <a:cubicBezTo>
                    <a:pt x="1143" y="72"/>
                    <a:pt x="1072" y="0"/>
                    <a:pt x="10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8" name="Google Shape;998;p47"/>
            <p:cNvSpPr/>
            <p:nvPr/>
          </p:nvSpPr>
          <p:spPr>
            <a:xfrm>
              <a:off x="6922752" y="3440804"/>
              <a:ext cx="38627" cy="10501"/>
            </a:xfrm>
            <a:custGeom>
              <a:avLst/>
              <a:gdLst/>
              <a:ahLst/>
              <a:cxnLst/>
              <a:rect l="l" t="t" r="r" b="b"/>
              <a:pathLst>
                <a:path w="1144" h="311" extrusionOk="0">
                  <a:moveTo>
                    <a:pt x="143" y="1"/>
                  </a:moveTo>
                  <a:cubicBezTo>
                    <a:pt x="72" y="1"/>
                    <a:pt x="0" y="72"/>
                    <a:pt x="0" y="167"/>
                  </a:cubicBezTo>
                  <a:cubicBezTo>
                    <a:pt x="0" y="239"/>
                    <a:pt x="72" y="310"/>
                    <a:pt x="143" y="310"/>
                  </a:cubicBezTo>
                  <a:lnTo>
                    <a:pt x="1001" y="310"/>
                  </a:lnTo>
                  <a:cubicBezTo>
                    <a:pt x="1072" y="310"/>
                    <a:pt x="1143" y="239"/>
                    <a:pt x="1143" y="167"/>
                  </a:cubicBezTo>
                  <a:cubicBezTo>
                    <a:pt x="1143" y="72"/>
                    <a:pt x="1072" y="1"/>
                    <a:pt x="10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999" name="Google Shape;999;p47"/>
            <p:cNvSpPr/>
            <p:nvPr/>
          </p:nvSpPr>
          <p:spPr>
            <a:xfrm>
              <a:off x="6856809" y="3216469"/>
              <a:ext cx="169703" cy="332923"/>
            </a:xfrm>
            <a:custGeom>
              <a:avLst/>
              <a:gdLst/>
              <a:ahLst/>
              <a:cxnLst/>
              <a:rect l="l" t="t" r="r" b="b"/>
              <a:pathLst>
                <a:path w="5026" h="9860" extrusionOk="0">
                  <a:moveTo>
                    <a:pt x="3096" y="2787"/>
                  </a:moveTo>
                  <a:lnTo>
                    <a:pt x="3096" y="3215"/>
                  </a:lnTo>
                  <a:lnTo>
                    <a:pt x="1953" y="3215"/>
                  </a:lnTo>
                  <a:lnTo>
                    <a:pt x="1953" y="2787"/>
                  </a:lnTo>
                  <a:close/>
                  <a:moveTo>
                    <a:pt x="3406" y="3501"/>
                  </a:moveTo>
                  <a:cubicBezTo>
                    <a:pt x="3454" y="3501"/>
                    <a:pt x="3478" y="3549"/>
                    <a:pt x="3501" y="3596"/>
                  </a:cubicBezTo>
                  <a:lnTo>
                    <a:pt x="4621" y="8955"/>
                  </a:lnTo>
                  <a:lnTo>
                    <a:pt x="405" y="8955"/>
                  </a:lnTo>
                  <a:lnTo>
                    <a:pt x="1549" y="3596"/>
                  </a:lnTo>
                  <a:cubicBezTo>
                    <a:pt x="1549" y="3549"/>
                    <a:pt x="1596" y="3501"/>
                    <a:pt x="1644" y="3501"/>
                  </a:cubicBezTo>
                  <a:close/>
                  <a:moveTo>
                    <a:pt x="2263" y="0"/>
                  </a:moveTo>
                  <a:cubicBezTo>
                    <a:pt x="2192" y="0"/>
                    <a:pt x="2144" y="48"/>
                    <a:pt x="2120" y="120"/>
                  </a:cubicBezTo>
                  <a:lnTo>
                    <a:pt x="1691" y="2501"/>
                  </a:lnTo>
                  <a:lnTo>
                    <a:pt x="1501" y="2501"/>
                  </a:lnTo>
                  <a:cubicBezTo>
                    <a:pt x="1429" y="2501"/>
                    <a:pt x="1358" y="2549"/>
                    <a:pt x="1358" y="2644"/>
                  </a:cubicBezTo>
                  <a:cubicBezTo>
                    <a:pt x="1358" y="2715"/>
                    <a:pt x="1429" y="2787"/>
                    <a:pt x="1501" y="2787"/>
                  </a:cubicBezTo>
                  <a:lnTo>
                    <a:pt x="1644" y="2787"/>
                  </a:lnTo>
                  <a:lnTo>
                    <a:pt x="1644" y="3215"/>
                  </a:lnTo>
                  <a:lnTo>
                    <a:pt x="1620" y="3215"/>
                  </a:lnTo>
                  <a:cubicBezTo>
                    <a:pt x="1453" y="3215"/>
                    <a:pt x="1287" y="3358"/>
                    <a:pt x="1263" y="3525"/>
                  </a:cubicBezTo>
                  <a:lnTo>
                    <a:pt x="48" y="9288"/>
                  </a:lnTo>
                  <a:cubicBezTo>
                    <a:pt x="1" y="9431"/>
                    <a:pt x="48" y="9574"/>
                    <a:pt x="144" y="9693"/>
                  </a:cubicBezTo>
                  <a:cubicBezTo>
                    <a:pt x="239" y="9812"/>
                    <a:pt x="358" y="9860"/>
                    <a:pt x="525" y="9860"/>
                  </a:cubicBezTo>
                  <a:lnTo>
                    <a:pt x="3239" y="9860"/>
                  </a:lnTo>
                  <a:cubicBezTo>
                    <a:pt x="3311" y="9860"/>
                    <a:pt x="3382" y="9812"/>
                    <a:pt x="3382" y="9717"/>
                  </a:cubicBezTo>
                  <a:cubicBezTo>
                    <a:pt x="3382" y="9645"/>
                    <a:pt x="3311" y="9574"/>
                    <a:pt x="3239" y="9574"/>
                  </a:cubicBezTo>
                  <a:lnTo>
                    <a:pt x="525" y="9574"/>
                  </a:lnTo>
                  <a:cubicBezTo>
                    <a:pt x="453" y="9574"/>
                    <a:pt x="405" y="9550"/>
                    <a:pt x="358" y="9502"/>
                  </a:cubicBezTo>
                  <a:cubicBezTo>
                    <a:pt x="310" y="9455"/>
                    <a:pt x="310" y="9383"/>
                    <a:pt x="310" y="9336"/>
                  </a:cubicBezTo>
                  <a:lnTo>
                    <a:pt x="334" y="9240"/>
                  </a:lnTo>
                  <a:lnTo>
                    <a:pt x="4692" y="9240"/>
                  </a:lnTo>
                  <a:lnTo>
                    <a:pt x="4716" y="9336"/>
                  </a:lnTo>
                  <a:cubicBezTo>
                    <a:pt x="4716" y="9383"/>
                    <a:pt x="4692" y="9455"/>
                    <a:pt x="4668" y="9502"/>
                  </a:cubicBezTo>
                  <a:cubicBezTo>
                    <a:pt x="4621" y="9550"/>
                    <a:pt x="4573" y="9574"/>
                    <a:pt x="4502" y="9574"/>
                  </a:cubicBezTo>
                  <a:lnTo>
                    <a:pt x="3811" y="9574"/>
                  </a:lnTo>
                  <a:cubicBezTo>
                    <a:pt x="3716" y="9574"/>
                    <a:pt x="3644" y="9645"/>
                    <a:pt x="3644" y="9717"/>
                  </a:cubicBezTo>
                  <a:cubicBezTo>
                    <a:pt x="3644" y="9812"/>
                    <a:pt x="3716" y="9860"/>
                    <a:pt x="3811" y="9860"/>
                  </a:cubicBezTo>
                  <a:lnTo>
                    <a:pt x="4502" y="9860"/>
                  </a:lnTo>
                  <a:cubicBezTo>
                    <a:pt x="4644" y="9860"/>
                    <a:pt x="4787" y="9812"/>
                    <a:pt x="4883" y="9693"/>
                  </a:cubicBezTo>
                  <a:cubicBezTo>
                    <a:pt x="5002" y="9574"/>
                    <a:pt x="5025" y="9431"/>
                    <a:pt x="5002" y="9288"/>
                  </a:cubicBezTo>
                  <a:lnTo>
                    <a:pt x="3787" y="3525"/>
                  </a:lnTo>
                  <a:cubicBezTo>
                    <a:pt x="3739" y="3358"/>
                    <a:pt x="3597" y="3215"/>
                    <a:pt x="3406" y="3215"/>
                  </a:cubicBezTo>
                  <a:lnTo>
                    <a:pt x="3382" y="3215"/>
                  </a:lnTo>
                  <a:lnTo>
                    <a:pt x="3382" y="2787"/>
                  </a:lnTo>
                  <a:lnTo>
                    <a:pt x="3525" y="2787"/>
                  </a:lnTo>
                  <a:cubicBezTo>
                    <a:pt x="3620" y="2787"/>
                    <a:pt x="3668" y="2715"/>
                    <a:pt x="3668" y="2644"/>
                  </a:cubicBezTo>
                  <a:cubicBezTo>
                    <a:pt x="3668" y="2549"/>
                    <a:pt x="3620" y="2501"/>
                    <a:pt x="3525" y="2501"/>
                  </a:cubicBezTo>
                  <a:lnTo>
                    <a:pt x="3358" y="2501"/>
                  </a:lnTo>
                  <a:lnTo>
                    <a:pt x="3168" y="1453"/>
                  </a:lnTo>
                  <a:cubicBezTo>
                    <a:pt x="3147" y="1391"/>
                    <a:pt x="3091" y="1329"/>
                    <a:pt x="3014" y="1329"/>
                  </a:cubicBezTo>
                  <a:cubicBezTo>
                    <a:pt x="3003" y="1329"/>
                    <a:pt x="2990" y="1331"/>
                    <a:pt x="2977" y="1334"/>
                  </a:cubicBezTo>
                  <a:cubicBezTo>
                    <a:pt x="2906" y="1358"/>
                    <a:pt x="2858" y="1429"/>
                    <a:pt x="2882" y="1501"/>
                  </a:cubicBezTo>
                  <a:lnTo>
                    <a:pt x="3073" y="2501"/>
                  </a:lnTo>
                  <a:lnTo>
                    <a:pt x="1977" y="2501"/>
                  </a:lnTo>
                  <a:lnTo>
                    <a:pt x="2382" y="286"/>
                  </a:lnTo>
                  <a:lnTo>
                    <a:pt x="2644" y="286"/>
                  </a:lnTo>
                  <a:lnTo>
                    <a:pt x="2763" y="882"/>
                  </a:lnTo>
                  <a:cubicBezTo>
                    <a:pt x="2763" y="960"/>
                    <a:pt x="2812" y="1007"/>
                    <a:pt x="2883" y="1007"/>
                  </a:cubicBezTo>
                  <a:cubicBezTo>
                    <a:pt x="2898" y="1007"/>
                    <a:pt x="2913" y="1005"/>
                    <a:pt x="2930" y="1001"/>
                  </a:cubicBezTo>
                  <a:cubicBezTo>
                    <a:pt x="3001" y="1001"/>
                    <a:pt x="3049" y="905"/>
                    <a:pt x="3049" y="834"/>
                  </a:cubicBezTo>
                  <a:lnTo>
                    <a:pt x="2906" y="120"/>
                  </a:lnTo>
                  <a:cubicBezTo>
                    <a:pt x="2906" y="48"/>
                    <a:pt x="2835" y="0"/>
                    <a:pt x="27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0" name="Google Shape;1000;p47"/>
            <p:cNvSpPr/>
            <p:nvPr/>
          </p:nvSpPr>
          <p:spPr>
            <a:xfrm>
              <a:off x="6889797" y="3348321"/>
              <a:ext cx="103760" cy="150423"/>
            </a:xfrm>
            <a:custGeom>
              <a:avLst/>
              <a:gdLst/>
              <a:ahLst/>
              <a:cxnLst/>
              <a:rect l="l" t="t" r="r" b="b"/>
              <a:pathLst>
                <a:path w="3073" h="4455" extrusionOk="0">
                  <a:moveTo>
                    <a:pt x="1262" y="3645"/>
                  </a:moveTo>
                  <a:cubicBezTo>
                    <a:pt x="1357" y="3645"/>
                    <a:pt x="1429" y="3692"/>
                    <a:pt x="1453" y="3740"/>
                  </a:cubicBezTo>
                  <a:lnTo>
                    <a:pt x="1762" y="4145"/>
                  </a:lnTo>
                  <a:lnTo>
                    <a:pt x="381" y="4145"/>
                  </a:lnTo>
                  <a:lnTo>
                    <a:pt x="381" y="4169"/>
                  </a:lnTo>
                  <a:cubicBezTo>
                    <a:pt x="357" y="4169"/>
                    <a:pt x="310" y="4121"/>
                    <a:pt x="333" y="4097"/>
                  </a:cubicBezTo>
                  <a:lnTo>
                    <a:pt x="429" y="3645"/>
                  </a:lnTo>
                  <a:close/>
                  <a:moveTo>
                    <a:pt x="1191" y="1"/>
                  </a:moveTo>
                  <a:cubicBezTo>
                    <a:pt x="1024" y="1"/>
                    <a:pt x="881" y="120"/>
                    <a:pt x="834" y="263"/>
                  </a:cubicBezTo>
                  <a:lnTo>
                    <a:pt x="691" y="1001"/>
                  </a:lnTo>
                  <a:cubicBezTo>
                    <a:pt x="667" y="1073"/>
                    <a:pt x="714" y="1144"/>
                    <a:pt x="810" y="1168"/>
                  </a:cubicBezTo>
                  <a:cubicBezTo>
                    <a:pt x="822" y="1172"/>
                    <a:pt x="834" y="1174"/>
                    <a:pt x="846" y="1174"/>
                  </a:cubicBezTo>
                  <a:cubicBezTo>
                    <a:pt x="904" y="1174"/>
                    <a:pt x="957" y="1128"/>
                    <a:pt x="976" y="1049"/>
                  </a:cubicBezTo>
                  <a:lnTo>
                    <a:pt x="1119" y="334"/>
                  </a:lnTo>
                  <a:cubicBezTo>
                    <a:pt x="1143" y="311"/>
                    <a:pt x="1143" y="287"/>
                    <a:pt x="1191" y="287"/>
                  </a:cubicBezTo>
                  <a:lnTo>
                    <a:pt x="1905" y="287"/>
                  </a:lnTo>
                  <a:cubicBezTo>
                    <a:pt x="1953" y="287"/>
                    <a:pt x="1953" y="311"/>
                    <a:pt x="1977" y="334"/>
                  </a:cubicBezTo>
                  <a:lnTo>
                    <a:pt x="2762" y="4097"/>
                  </a:lnTo>
                  <a:cubicBezTo>
                    <a:pt x="2762" y="4121"/>
                    <a:pt x="2762" y="4145"/>
                    <a:pt x="2762" y="4145"/>
                  </a:cubicBezTo>
                  <a:cubicBezTo>
                    <a:pt x="2739" y="4145"/>
                    <a:pt x="2739" y="4169"/>
                    <a:pt x="2715" y="4169"/>
                  </a:cubicBezTo>
                  <a:lnTo>
                    <a:pt x="2119" y="4169"/>
                  </a:lnTo>
                  <a:lnTo>
                    <a:pt x="1691" y="3573"/>
                  </a:lnTo>
                  <a:cubicBezTo>
                    <a:pt x="1596" y="3454"/>
                    <a:pt x="1429" y="3359"/>
                    <a:pt x="1262" y="3359"/>
                  </a:cubicBezTo>
                  <a:lnTo>
                    <a:pt x="476" y="3359"/>
                  </a:lnTo>
                  <a:lnTo>
                    <a:pt x="857" y="1620"/>
                  </a:lnTo>
                  <a:cubicBezTo>
                    <a:pt x="881" y="1549"/>
                    <a:pt x="810" y="1477"/>
                    <a:pt x="738" y="1454"/>
                  </a:cubicBezTo>
                  <a:cubicBezTo>
                    <a:pt x="726" y="1449"/>
                    <a:pt x="713" y="1447"/>
                    <a:pt x="701" y="1447"/>
                  </a:cubicBezTo>
                  <a:cubicBezTo>
                    <a:pt x="643" y="1447"/>
                    <a:pt x="591" y="1490"/>
                    <a:pt x="572" y="1549"/>
                  </a:cubicBezTo>
                  <a:lnTo>
                    <a:pt x="167" y="3478"/>
                  </a:lnTo>
                  <a:lnTo>
                    <a:pt x="48" y="4026"/>
                  </a:lnTo>
                  <a:cubicBezTo>
                    <a:pt x="0" y="4240"/>
                    <a:pt x="167" y="4454"/>
                    <a:pt x="381" y="4454"/>
                  </a:cubicBezTo>
                  <a:lnTo>
                    <a:pt x="2715" y="4454"/>
                  </a:lnTo>
                  <a:cubicBezTo>
                    <a:pt x="2810" y="4454"/>
                    <a:pt x="2905" y="4407"/>
                    <a:pt x="2977" y="4311"/>
                  </a:cubicBezTo>
                  <a:cubicBezTo>
                    <a:pt x="3048" y="4240"/>
                    <a:pt x="3072" y="4145"/>
                    <a:pt x="3048" y="4026"/>
                  </a:cubicBezTo>
                  <a:lnTo>
                    <a:pt x="2262" y="263"/>
                  </a:lnTo>
                  <a:cubicBezTo>
                    <a:pt x="2215" y="96"/>
                    <a:pt x="2072" y="1"/>
                    <a:pt x="19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001" name="Google Shape;1001;p47"/>
          <p:cNvGrpSpPr/>
          <p:nvPr/>
        </p:nvGrpSpPr>
        <p:grpSpPr>
          <a:xfrm>
            <a:off x="8136131" y="1970135"/>
            <a:ext cx="242872" cy="333733"/>
            <a:chOff x="8136131" y="1970135"/>
            <a:chExt cx="242872" cy="333733"/>
          </a:xfrm>
        </p:grpSpPr>
        <p:sp>
          <p:nvSpPr>
            <p:cNvPr id="1002" name="Google Shape;1002;p47"/>
            <p:cNvSpPr/>
            <p:nvPr/>
          </p:nvSpPr>
          <p:spPr>
            <a:xfrm>
              <a:off x="8252722" y="2248325"/>
              <a:ext cx="9691" cy="29814"/>
            </a:xfrm>
            <a:custGeom>
              <a:avLst/>
              <a:gdLst/>
              <a:ahLst/>
              <a:cxnLst/>
              <a:rect l="l" t="t" r="r" b="b"/>
              <a:pathLst>
                <a:path w="287" h="883" extrusionOk="0">
                  <a:moveTo>
                    <a:pt x="143" y="1"/>
                  </a:moveTo>
                  <a:cubicBezTo>
                    <a:pt x="48" y="1"/>
                    <a:pt x="1" y="49"/>
                    <a:pt x="1" y="144"/>
                  </a:cubicBezTo>
                  <a:lnTo>
                    <a:pt x="1" y="739"/>
                  </a:lnTo>
                  <a:cubicBezTo>
                    <a:pt x="1" y="811"/>
                    <a:pt x="48" y="882"/>
                    <a:pt x="143" y="882"/>
                  </a:cubicBezTo>
                  <a:cubicBezTo>
                    <a:pt x="215" y="882"/>
                    <a:pt x="286" y="811"/>
                    <a:pt x="286" y="739"/>
                  </a:cubicBezTo>
                  <a:lnTo>
                    <a:pt x="286" y="144"/>
                  </a:lnTo>
                  <a:cubicBezTo>
                    <a:pt x="286" y="49"/>
                    <a:pt x="215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3" name="Google Shape;1003;p47"/>
            <p:cNvSpPr/>
            <p:nvPr/>
          </p:nvSpPr>
          <p:spPr>
            <a:xfrm>
              <a:off x="8160239" y="1994244"/>
              <a:ext cx="194621" cy="194621"/>
            </a:xfrm>
            <a:custGeom>
              <a:avLst/>
              <a:gdLst/>
              <a:ahLst/>
              <a:cxnLst/>
              <a:rect l="l" t="t" r="r" b="b"/>
              <a:pathLst>
                <a:path w="5764" h="5764" extrusionOk="0">
                  <a:moveTo>
                    <a:pt x="2882" y="1"/>
                  </a:moveTo>
                  <a:cubicBezTo>
                    <a:pt x="1287" y="1"/>
                    <a:pt x="1" y="1310"/>
                    <a:pt x="1" y="2882"/>
                  </a:cubicBezTo>
                  <a:cubicBezTo>
                    <a:pt x="1" y="3549"/>
                    <a:pt x="239" y="4216"/>
                    <a:pt x="668" y="4740"/>
                  </a:cubicBezTo>
                  <a:cubicBezTo>
                    <a:pt x="707" y="4766"/>
                    <a:pt x="746" y="4785"/>
                    <a:pt x="785" y="4785"/>
                  </a:cubicBezTo>
                  <a:cubicBezTo>
                    <a:pt x="818" y="4785"/>
                    <a:pt x="850" y="4772"/>
                    <a:pt x="882" y="4740"/>
                  </a:cubicBezTo>
                  <a:cubicBezTo>
                    <a:pt x="930" y="4692"/>
                    <a:pt x="953" y="4597"/>
                    <a:pt x="906" y="4549"/>
                  </a:cubicBezTo>
                  <a:cubicBezTo>
                    <a:pt x="501" y="4073"/>
                    <a:pt x="287" y="3501"/>
                    <a:pt x="287" y="2882"/>
                  </a:cubicBezTo>
                  <a:cubicBezTo>
                    <a:pt x="287" y="1453"/>
                    <a:pt x="1454" y="310"/>
                    <a:pt x="2882" y="310"/>
                  </a:cubicBezTo>
                  <a:cubicBezTo>
                    <a:pt x="4311" y="310"/>
                    <a:pt x="5454" y="1477"/>
                    <a:pt x="5454" y="2882"/>
                  </a:cubicBezTo>
                  <a:cubicBezTo>
                    <a:pt x="5454" y="4311"/>
                    <a:pt x="4311" y="5478"/>
                    <a:pt x="2882" y="5478"/>
                  </a:cubicBezTo>
                  <a:cubicBezTo>
                    <a:pt x="2287" y="5478"/>
                    <a:pt x="1739" y="5287"/>
                    <a:pt x="1287" y="4906"/>
                  </a:cubicBezTo>
                  <a:cubicBezTo>
                    <a:pt x="1260" y="4888"/>
                    <a:pt x="1229" y="4880"/>
                    <a:pt x="1199" y="4880"/>
                  </a:cubicBezTo>
                  <a:cubicBezTo>
                    <a:pt x="1150" y="4880"/>
                    <a:pt x="1102" y="4901"/>
                    <a:pt x="1073" y="4930"/>
                  </a:cubicBezTo>
                  <a:cubicBezTo>
                    <a:pt x="1025" y="5002"/>
                    <a:pt x="1025" y="5097"/>
                    <a:pt x="1096" y="5145"/>
                  </a:cubicBezTo>
                  <a:cubicBezTo>
                    <a:pt x="1620" y="5549"/>
                    <a:pt x="2216" y="5764"/>
                    <a:pt x="2882" y="5764"/>
                  </a:cubicBezTo>
                  <a:cubicBezTo>
                    <a:pt x="4454" y="5764"/>
                    <a:pt x="5764" y="4478"/>
                    <a:pt x="5764" y="2882"/>
                  </a:cubicBezTo>
                  <a:cubicBezTo>
                    <a:pt x="5764" y="1310"/>
                    <a:pt x="4454" y="1"/>
                    <a:pt x="28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4" name="Google Shape;1004;p47"/>
            <p:cNvSpPr/>
            <p:nvPr/>
          </p:nvSpPr>
          <p:spPr>
            <a:xfrm>
              <a:off x="8206092" y="2040873"/>
              <a:ext cx="103760" cy="98155"/>
            </a:xfrm>
            <a:custGeom>
              <a:avLst/>
              <a:gdLst/>
              <a:ahLst/>
              <a:cxnLst/>
              <a:rect l="l" t="t" r="r" b="b"/>
              <a:pathLst>
                <a:path w="3073" h="2907" extrusionOk="0">
                  <a:moveTo>
                    <a:pt x="810" y="287"/>
                  </a:moveTo>
                  <a:cubicBezTo>
                    <a:pt x="1096" y="287"/>
                    <a:pt x="1334" y="525"/>
                    <a:pt x="1334" y="811"/>
                  </a:cubicBezTo>
                  <a:lnTo>
                    <a:pt x="1334" y="1311"/>
                  </a:lnTo>
                  <a:lnTo>
                    <a:pt x="286" y="1311"/>
                  </a:lnTo>
                  <a:lnTo>
                    <a:pt x="286" y="811"/>
                  </a:lnTo>
                  <a:cubicBezTo>
                    <a:pt x="286" y="525"/>
                    <a:pt x="524" y="287"/>
                    <a:pt x="810" y="287"/>
                  </a:cubicBezTo>
                  <a:close/>
                  <a:moveTo>
                    <a:pt x="2739" y="1977"/>
                  </a:moveTo>
                  <a:cubicBezTo>
                    <a:pt x="2715" y="2049"/>
                    <a:pt x="2691" y="2144"/>
                    <a:pt x="2644" y="2216"/>
                  </a:cubicBezTo>
                  <a:cubicBezTo>
                    <a:pt x="2508" y="2412"/>
                    <a:pt x="2286" y="2522"/>
                    <a:pt x="2063" y="2522"/>
                  </a:cubicBezTo>
                  <a:cubicBezTo>
                    <a:pt x="1934" y="2522"/>
                    <a:pt x="1805" y="2485"/>
                    <a:pt x="1691" y="2406"/>
                  </a:cubicBezTo>
                  <a:cubicBezTo>
                    <a:pt x="1644" y="2382"/>
                    <a:pt x="1620" y="2358"/>
                    <a:pt x="1596" y="2335"/>
                  </a:cubicBezTo>
                  <a:cubicBezTo>
                    <a:pt x="1620" y="2263"/>
                    <a:pt x="1620" y="2192"/>
                    <a:pt x="1620" y="2096"/>
                  </a:cubicBezTo>
                  <a:lnTo>
                    <a:pt x="1620" y="1977"/>
                  </a:lnTo>
                  <a:close/>
                  <a:moveTo>
                    <a:pt x="1334" y="1596"/>
                  </a:moveTo>
                  <a:lnTo>
                    <a:pt x="1334" y="2096"/>
                  </a:lnTo>
                  <a:cubicBezTo>
                    <a:pt x="1334" y="2382"/>
                    <a:pt x="1096" y="2620"/>
                    <a:pt x="810" y="2620"/>
                  </a:cubicBezTo>
                  <a:cubicBezTo>
                    <a:pt x="524" y="2620"/>
                    <a:pt x="286" y="2382"/>
                    <a:pt x="286" y="2096"/>
                  </a:cubicBezTo>
                  <a:lnTo>
                    <a:pt x="286" y="1596"/>
                  </a:lnTo>
                  <a:close/>
                  <a:moveTo>
                    <a:pt x="810" y="1"/>
                  </a:moveTo>
                  <a:cubicBezTo>
                    <a:pt x="358" y="1"/>
                    <a:pt x="0" y="358"/>
                    <a:pt x="0" y="811"/>
                  </a:cubicBezTo>
                  <a:lnTo>
                    <a:pt x="0" y="2096"/>
                  </a:lnTo>
                  <a:cubicBezTo>
                    <a:pt x="0" y="2549"/>
                    <a:pt x="358" y="2906"/>
                    <a:pt x="810" y="2906"/>
                  </a:cubicBezTo>
                  <a:cubicBezTo>
                    <a:pt x="1072" y="2906"/>
                    <a:pt x="1310" y="2787"/>
                    <a:pt x="1453" y="2597"/>
                  </a:cubicBezTo>
                  <a:cubicBezTo>
                    <a:pt x="1477" y="2620"/>
                    <a:pt x="1501" y="2644"/>
                    <a:pt x="1524" y="2668"/>
                  </a:cubicBezTo>
                  <a:cubicBezTo>
                    <a:pt x="1691" y="2763"/>
                    <a:pt x="1882" y="2811"/>
                    <a:pt x="2048" y="2811"/>
                  </a:cubicBezTo>
                  <a:cubicBezTo>
                    <a:pt x="2382" y="2811"/>
                    <a:pt x="2691" y="2668"/>
                    <a:pt x="2882" y="2358"/>
                  </a:cubicBezTo>
                  <a:cubicBezTo>
                    <a:pt x="3025" y="2168"/>
                    <a:pt x="3072" y="1906"/>
                    <a:pt x="3025" y="1668"/>
                  </a:cubicBezTo>
                  <a:cubicBezTo>
                    <a:pt x="3005" y="1589"/>
                    <a:pt x="2953" y="1543"/>
                    <a:pt x="2881" y="1543"/>
                  </a:cubicBezTo>
                  <a:cubicBezTo>
                    <a:pt x="2866" y="1543"/>
                    <a:pt x="2851" y="1545"/>
                    <a:pt x="2834" y="1549"/>
                  </a:cubicBezTo>
                  <a:cubicBezTo>
                    <a:pt x="2763" y="1549"/>
                    <a:pt x="2715" y="1620"/>
                    <a:pt x="2739" y="1692"/>
                  </a:cubicBezTo>
                  <a:lnTo>
                    <a:pt x="1620" y="1692"/>
                  </a:lnTo>
                  <a:lnTo>
                    <a:pt x="1620" y="1311"/>
                  </a:lnTo>
                  <a:cubicBezTo>
                    <a:pt x="1751" y="1206"/>
                    <a:pt x="1903" y="1152"/>
                    <a:pt x="2058" y="1152"/>
                  </a:cubicBezTo>
                  <a:cubicBezTo>
                    <a:pt x="2184" y="1152"/>
                    <a:pt x="2311" y="1188"/>
                    <a:pt x="2429" y="1263"/>
                  </a:cubicBezTo>
                  <a:cubicBezTo>
                    <a:pt x="2453" y="1263"/>
                    <a:pt x="2477" y="1287"/>
                    <a:pt x="2501" y="1311"/>
                  </a:cubicBezTo>
                  <a:cubicBezTo>
                    <a:pt x="2519" y="1329"/>
                    <a:pt x="2544" y="1337"/>
                    <a:pt x="2571" y="1337"/>
                  </a:cubicBezTo>
                  <a:cubicBezTo>
                    <a:pt x="2614" y="1337"/>
                    <a:pt x="2662" y="1316"/>
                    <a:pt x="2691" y="1287"/>
                  </a:cubicBezTo>
                  <a:cubicBezTo>
                    <a:pt x="2739" y="1215"/>
                    <a:pt x="2739" y="1144"/>
                    <a:pt x="2668" y="1072"/>
                  </a:cubicBezTo>
                  <a:cubicBezTo>
                    <a:pt x="2644" y="1049"/>
                    <a:pt x="2620" y="1025"/>
                    <a:pt x="2572" y="1025"/>
                  </a:cubicBezTo>
                  <a:cubicBezTo>
                    <a:pt x="2409" y="916"/>
                    <a:pt x="2222" y="862"/>
                    <a:pt x="2035" y="862"/>
                  </a:cubicBezTo>
                  <a:cubicBezTo>
                    <a:pt x="1894" y="862"/>
                    <a:pt x="1752" y="892"/>
                    <a:pt x="1620" y="953"/>
                  </a:cubicBezTo>
                  <a:lnTo>
                    <a:pt x="1620" y="811"/>
                  </a:lnTo>
                  <a:cubicBezTo>
                    <a:pt x="1620" y="358"/>
                    <a:pt x="1262" y="1"/>
                    <a:pt x="8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5" name="Google Shape;1005;p47"/>
            <p:cNvSpPr/>
            <p:nvPr/>
          </p:nvSpPr>
          <p:spPr>
            <a:xfrm>
              <a:off x="8136131" y="1970135"/>
              <a:ext cx="242872" cy="333733"/>
            </a:xfrm>
            <a:custGeom>
              <a:avLst/>
              <a:gdLst/>
              <a:ahLst/>
              <a:cxnLst/>
              <a:rect l="l" t="t" r="r" b="b"/>
              <a:pathLst>
                <a:path w="7193" h="9884" extrusionOk="0">
                  <a:moveTo>
                    <a:pt x="4978" y="6930"/>
                  </a:moveTo>
                  <a:lnTo>
                    <a:pt x="4978" y="7454"/>
                  </a:lnTo>
                  <a:cubicBezTo>
                    <a:pt x="4978" y="7526"/>
                    <a:pt x="4906" y="7597"/>
                    <a:pt x="4835" y="7597"/>
                  </a:cubicBezTo>
                  <a:lnTo>
                    <a:pt x="2334" y="7597"/>
                  </a:lnTo>
                  <a:cubicBezTo>
                    <a:pt x="2263" y="7597"/>
                    <a:pt x="2191" y="7549"/>
                    <a:pt x="2191" y="7454"/>
                  </a:cubicBezTo>
                  <a:lnTo>
                    <a:pt x="2191" y="6930"/>
                  </a:lnTo>
                  <a:cubicBezTo>
                    <a:pt x="2644" y="7097"/>
                    <a:pt x="3096" y="7192"/>
                    <a:pt x="3596" y="7192"/>
                  </a:cubicBezTo>
                  <a:cubicBezTo>
                    <a:pt x="4073" y="7192"/>
                    <a:pt x="4549" y="7097"/>
                    <a:pt x="4978" y="6930"/>
                  </a:cubicBezTo>
                  <a:close/>
                  <a:moveTo>
                    <a:pt x="3358" y="0"/>
                  </a:moveTo>
                  <a:cubicBezTo>
                    <a:pt x="2453" y="72"/>
                    <a:pt x="1596" y="476"/>
                    <a:pt x="977" y="1143"/>
                  </a:cubicBezTo>
                  <a:cubicBezTo>
                    <a:pt x="334" y="1810"/>
                    <a:pt x="0" y="2691"/>
                    <a:pt x="0" y="3596"/>
                  </a:cubicBezTo>
                  <a:cubicBezTo>
                    <a:pt x="0" y="4977"/>
                    <a:pt x="763" y="6192"/>
                    <a:pt x="1906" y="6787"/>
                  </a:cubicBezTo>
                  <a:lnTo>
                    <a:pt x="1906" y="7454"/>
                  </a:lnTo>
                  <a:cubicBezTo>
                    <a:pt x="1906" y="7692"/>
                    <a:pt x="2096" y="7883"/>
                    <a:pt x="2334" y="7883"/>
                  </a:cubicBezTo>
                  <a:lnTo>
                    <a:pt x="2406" y="7883"/>
                  </a:lnTo>
                  <a:lnTo>
                    <a:pt x="2406" y="9740"/>
                  </a:lnTo>
                  <a:cubicBezTo>
                    <a:pt x="2406" y="9812"/>
                    <a:pt x="2477" y="9883"/>
                    <a:pt x="2549" y="9883"/>
                  </a:cubicBezTo>
                  <a:cubicBezTo>
                    <a:pt x="2644" y="9883"/>
                    <a:pt x="2691" y="9812"/>
                    <a:pt x="2691" y="9740"/>
                  </a:cubicBezTo>
                  <a:lnTo>
                    <a:pt x="2691" y="7883"/>
                  </a:lnTo>
                  <a:lnTo>
                    <a:pt x="4478" y="7883"/>
                  </a:lnTo>
                  <a:lnTo>
                    <a:pt x="4478" y="9740"/>
                  </a:lnTo>
                  <a:cubicBezTo>
                    <a:pt x="4478" y="9812"/>
                    <a:pt x="4549" y="9883"/>
                    <a:pt x="4620" y="9883"/>
                  </a:cubicBezTo>
                  <a:cubicBezTo>
                    <a:pt x="4716" y="9883"/>
                    <a:pt x="4763" y="9812"/>
                    <a:pt x="4763" y="9740"/>
                  </a:cubicBezTo>
                  <a:lnTo>
                    <a:pt x="4763" y="7883"/>
                  </a:lnTo>
                  <a:lnTo>
                    <a:pt x="4835" y="7883"/>
                  </a:lnTo>
                  <a:cubicBezTo>
                    <a:pt x="5073" y="7883"/>
                    <a:pt x="5263" y="7692"/>
                    <a:pt x="5263" y="7454"/>
                  </a:cubicBezTo>
                  <a:lnTo>
                    <a:pt x="5263" y="6787"/>
                  </a:lnTo>
                  <a:cubicBezTo>
                    <a:pt x="6407" y="6192"/>
                    <a:pt x="7192" y="4977"/>
                    <a:pt x="7192" y="3596"/>
                  </a:cubicBezTo>
                  <a:cubicBezTo>
                    <a:pt x="7192" y="2691"/>
                    <a:pt x="6859" y="1834"/>
                    <a:pt x="6240" y="1167"/>
                  </a:cubicBezTo>
                  <a:cubicBezTo>
                    <a:pt x="5645" y="524"/>
                    <a:pt x="4835" y="95"/>
                    <a:pt x="3930" y="24"/>
                  </a:cubicBezTo>
                  <a:cubicBezTo>
                    <a:pt x="3920" y="21"/>
                    <a:pt x="3911" y="19"/>
                    <a:pt x="3901" y="19"/>
                  </a:cubicBezTo>
                  <a:cubicBezTo>
                    <a:pt x="3841" y="19"/>
                    <a:pt x="3787" y="81"/>
                    <a:pt x="3787" y="143"/>
                  </a:cubicBezTo>
                  <a:cubicBezTo>
                    <a:pt x="3763" y="238"/>
                    <a:pt x="3835" y="310"/>
                    <a:pt x="3906" y="310"/>
                  </a:cubicBezTo>
                  <a:cubicBezTo>
                    <a:pt x="5621" y="476"/>
                    <a:pt x="6907" y="1882"/>
                    <a:pt x="6907" y="3596"/>
                  </a:cubicBezTo>
                  <a:cubicBezTo>
                    <a:pt x="6907" y="5430"/>
                    <a:pt x="5406" y="6906"/>
                    <a:pt x="3596" y="6906"/>
                  </a:cubicBezTo>
                  <a:cubicBezTo>
                    <a:pt x="1763" y="6906"/>
                    <a:pt x="286" y="5430"/>
                    <a:pt x="286" y="3596"/>
                  </a:cubicBezTo>
                  <a:cubicBezTo>
                    <a:pt x="286" y="1858"/>
                    <a:pt x="1644" y="405"/>
                    <a:pt x="3382" y="310"/>
                  </a:cubicBezTo>
                  <a:cubicBezTo>
                    <a:pt x="3454" y="286"/>
                    <a:pt x="3525" y="215"/>
                    <a:pt x="3501" y="143"/>
                  </a:cubicBezTo>
                  <a:cubicBezTo>
                    <a:pt x="3501" y="72"/>
                    <a:pt x="3430" y="0"/>
                    <a:pt x="3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006" name="Google Shape;1006;p47"/>
          <p:cNvGrpSpPr/>
          <p:nvPr/>
        </p:nvGrpSpPr>
        <p:grpSpPr>
          <a:xfrm>
            <a:off x="6174148" y="2583645"/>
            <a:ext cx="211504" cy="332923"/>
            <a:chOff x="6174148" y="2583645"/>
            <a:chExt cx="211504" cy="332923"/>
          </a:xfrm>
        </p:grpSpPr>
        <p:sp>
          <p:nvSpPr>
            <p:cNvPr id="1007" name="Google Shape;1007;p47"/>
            <p:cNvSpPr/>
            <p:nvPr/>
          </p:nvSpPr>
          <p:spPr>
            <a:xfrm>
              <a:off x="6262579" y="2602959"/>
              <a:ext cx="13709" cy="40214"/>
            </a:xfrm>
            <a:custGeom>
              <a:avLst/>
              <a:gdLst/>
              <a:ahLst/>
              <a:cxnLst/>
              <a:rect l="l" t="t" r="r" b="b"/>
              <a:pathLst>
                <a:path w="406" h="1191" extrusionOk="0">
                  <a:moveTo>
                    <a:pt x="263" y="0"/>
                  </a:moveTo>
                  <a:cubicBezTo>
                    <a:pt x="191" y="0"/>
                    <a:pt x="120" y="48"/>
                    <a:pt x="96" y="143"/>
                  </a:cubicBezTo>
                  <a:lnTo>
                    <a:pt x="1" y="1024"/>
                  </a:lnTo>
                  <a:cubicBezTo>
                    <a:pt x="1" y="1119"/>
                    <a:pt x="48" y="1191"/>
                    <a:pt x="144" y="1191"/>
                  </a:cubicBezTo>
                  <a:cubicBezTo>
                    <a:pt x="215" y="1191"/>
                    <a:pt x="286" y="1143"/>
                    <a:pt x="286" y="1072"/>
                  </a:cubicBezTo>
                  <a:lnTo>
                    <a:pt x="382" y="167"/>
                  </a:lnTo>
                  <a:cubicBezTo>
                    <a:pt x="406" y="95"/>
                    <a:pt x="334" y="24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8" name="Google Shape;1008;p47"/>
            <p:cNvSpPr/>
            <p:nvPr/>
          </p:nvSpPr>
          <p:spPr>
            <a:xfrm>
              <a:off x="6283479" y="2602959"/>
              <a:ext cx="13709" cy="40214"/>
            </a:xfrm>
            <a:custGeom>
              <a:avLst/>
              <a:gdLst/>
              <a:ahLst/>
              <a:cxnLst/>
              <a:rect l="l" t="t" r="r" b="b"/>
              <a:pathLst>
                <a:path w="406" h="1191" extrusionOk="0">
                  <a:moveTo>
                    <a:pt x="144" y="0"/>
                  </a:moveTo>
                  <a:cubicBezTo>
                    <a:pt x="49" y="24"/>
                    <a:pt x="1" y="95"/>
                    <a:pt x="1" y="167"/>
                  </a:cubicBezTo>
                  <a:lnTo>
                    <a:pt x="120" y="1072"/>
                  </a:lnTo>
                  <a:cubicBezTo>
                    <a:pt x="120" y="1143"/>
                    <a:pt x="191" y="1191"/>
                    <a:pt x="263" y="1191"/>
                  </a:cubicBezTo>
                  <a:cubicBezTo>
                    <a:pt x="334" y="1191"/>
                    <a:pt x="406" y="1119"/>
                    <a:pt x="406" y="1024"/>
                  </a:cubicBezTo>
                  <a:lnTo>
                    <a:pt x="310" y="143"/>
                  </a:lnTo>
                  <a:cubicBezTo>
                    <a:pt x="287" y="48"/>
                    <a:pt x="215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09" name="Google Shape;1009;p47"/>
            <p:cNvSpPr/>
            <p:nvPr/>
          </p:nvSpPr>
          <p:spPr>
            <a:xfrm>
              <a:off x="6262579" y="2713911"/>
              <a:ext cx="34609" cy="34609"/>
            </a:xfrm>
            <a:custGeom>
              <a:avLst/>
              <a:gdLst/>
              <a:ahLst/>
              <a:cxnLst/>
              <a:rect l="l" t="t" r="r" b="b"/>
              <a:pathLst>
                <a:path w="1025" h="1025" extrusionOk="0">
                  <a:moveTo>
                    <a:pt x="501" y="0"/>
                  </a:moveTo>
                  <a:cubicBezTo>
                    <a:pt x="429" y="0"/>
                    <a:pt x="358" y="72"/>
                    <a:pt x="358" y="143"/>
                  </a:cubicBezTo>
                  <a:lnTo>
                    <a:pt x="358" y="358"/>
                  </a:lnTo>
                  <a:lnTo>
                    <a:pt x="144" y="358"/>
                  </a:lnTo>
                  <a:cubicBezTo>
                    <a:pt x="72" y="358"/>
                    <a:pt x="1" y="429"/>
                    <a:pt x="1" y="501"/>
                  </a:cubicBezTo>
                  <a:cubicBezTo>
                    <a:pt x="1" y="596"/>
                    <a:pt x="72" y="643"/>
                    <a:pt x="144" y="643"/>
                  </a:cubicBezTo>
                  <a:lnTo>
                    <a:pt x="358" y="643"/>
                  </a:lnTo>
                  <a:lnTo>
                    <a:pt x="358" y="858"/>
                  </a:lnTo>
                  <a:cubicBezTo>
                    <a:pt x="358" y="953"/>
                    <a:pt x="429" y="1024"/>
                    <a:pt x="501" y="1024"/>
                  </a:cubicBezTo>
                  <a:cubicBezTo>
                    <a:pt x="596" y="1024"/>
                    <a:pt x="668" y="953"/>
                    <a:pt x="668" y="858"/>
                  </a:cubicBezTo>
                  <a:lnTo>
                    <a:pt x="668" y="643"/>
                  </a:lnTo>
                  <a:lnTo>
                    <a:pt x="882" y="643"/>
                  </a:lnTo>
                  <a:cubicBezTo>
                    <a:pt x="953" y="643"/>
                    <a:pt x="1025" y="572"/>
                    <a:pt x="1025" y="501"/>
                  </a:cubicBezTo>
                  <a:cubicBezTo>
                    <a:pt x="1025" y="429"/>
                    <a:pt x="953" y="358"/>
                    <a:pt x="882" y="358"/>
                  </a:cubicBezTo>
                  <a:lnTo>
                    <a:pt x="668" y="358"/>
                  </a:lnTo>
                  <a:lnTo>
                    <a:pt x="668" y="143"/>
                  </a:lnTo>
                  <a:cubicBezTo>
                    <a:pt x="668" y="48"/>
                    <a:pt x="596" y="0"/>
                    <a:pt x="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0" name="Google Shape;1010;p47"/>
            <p:cNvSpPr/>
            <p:nvPr/>
          </p:nvSpPr>
          <p:spPr>
            <a:xfrm>
              <a:off x="6243299" y="2757940"/>
              <a:ext cx="73203" cy="68678"/>
            </a:xfrm>
            <a:custGeom>
              <a:avLst/>
              <a:gdLst/>
              <a:ahLst/>
              <a:cxnLst/>
              <a:rect l="l" t="t" r="r" b="b"/>
              <a:pathLst>
                <a:path w="2168" h="2034" extrusionOk="0">
                  <a:moveTo>
                    <a:pt x="1524" y="292"/>
                  </a:moveTo>
                  <a:cubicBezTo>
                    <a:pt x="1691" y="316"/>
                    <a:pt x="1834" y="435"/>
                    <a:pt x="1858" y="625"/>
                  </a:cubicBezTo>
                  <a:cubicBezTo>
                    <a:pt x="1882" y="744"/>
                    <a:pt x="1834" y="864"/>
                    <a:pt x="1739" y="935"/>
                  </a:cubicBezTo>
                  <a:cubicBezTo>
                    <a:pt x="1596" y="1054"/>
                    <a:pt x="1548" y="1245"/>
                    <a:pt x="1596" y="1411"/>
                  </a:cubicBezTo>
                  <a:lnTo>
                    <a:pt x="1667" y="1649"/>
                  </a:lnTo>
                  <a:cubicBezTo>
                    <a:pt x="1691" y="1673"/>
                    <a:pt x="1667" y="1721"/>
                    <a:pt x="1643" y="1745"/>
                  </a:cubicBezTo>
                  <a:cubicBezTo>
                    <a:pt x="1596" y="1745"/>
                    <a:pt x="1548" y="1745"/>
                    <a:pt x="1524" y="1697"/>
                  </a:cubicBezTo>
                  <a:lnTo>
                    <a:pt x="1477" y="1602"/>
                  </a:lnTo>
                  <a:cubicBezTo>
                    <a:pt x="1405" y="1435"/>
                    <a:pt x="1262" y="1340"/>
                    <a:pt x="1096" y="1340"/>
                  </a:cubicBezTo>
                  <a:cubicBezTo>
                    <a:pt x="905" y="1340"/>
                    <a:pt x="762" y="1435"/>
                    <a:pt x="691" y="1602"/>
                  </a:cubicBezTo>
                  <a:lnTo>
                    <a:pt x="643" y="1697"/>
                  </a:lnTo>
                  <a:cubicBezTo>
                    <a:pt x="619" y="1745"/>
                    <a:pt x="572" y="1745"/>
                    <a:pt x="524" y="1745"/>
                  </a:cubicBezTo>
                  <a:cubicBezTo>
                    <a:pt x="500" y="1721"/>
                    <a:pt x="476" y="1673"/>
                    <a:pt x="500" y="1649"/>
                  </a:cubicBezTo>
                  <a:lnTo>
                    <a:pt x="572" y="1411"/>
                  </a:lnTo>
                  <a:cubicBezTo>
                    <a:pt x="619" y="1245"/>
                    <a:pt x="572" y="1054"/>
                    <a:pt x="429" y="935"/>
                  </a:cubicBezTo>
                  <a:cubicBezTo>
                    <a:pt x="334" y="864"/>
                    <a:pt x="286" y="744"/>
                    <a:pt x="310" y="625"/>
                  </a:cubicBezTo>
                  <a:cubicBezTo>
                    <a:pt x="334" y="459"/>
                    <a:pt x="453" y="316"/>
                    <a:pt x="643" y="292"/>
                  </a:cubicBezTo>
                  <a:lnTo>
                    <a:pt x="667" y="292"/>
                  </a:lnTo>
                  <a:cubicBezTo>
                    <a:pt x="762" y="292"/>
                    <a:pt x="857" y="340"/>
                    <a:pt x="929" y="411"/>
                  </a:cubicBezTo>
                  <a:cubicBezTo>
                    <a:pt x="977" y="435"/>
                    <a:pt x="1024" y="459"/>
                    <a:pt x="1072" y="459"/>
                  </a:cubicBezTo>
                  <a:cubicBezTo>
                    <a:pt x="1143" y="459"/>
                    <a:pt x="1191" y="435"/>
                    <a:pt x="1239" y="411"/>
                  </a:cubicBezTo>
                  <a:cubicBezTo>
                    <a:pt x="1310" y="316"/>
                    <a:pt x="1405" y="292"/>
                    <a:pt x="1524" y="292"/>
                  </a:cubicBezTo>
                  <a:close/>
                  <a:moveTo>
                    <a:pt x="703" y="0"/>
                  </a:moveTo>
                  <a:cubicBezTo>
                    <a:pt x="675" y="0"/>
                    <a:pt x="647" y="2"/>
                    <a:pt x="619" y="6"/>
                  </a:cubicBezTo>
                  <a:cubicBezTo>
                    <a:pt x="310" y="30"/>
                    <a:pt x="48" y="268"/>
                    <a:pt x="24" y="602"/>
                  </a:cubicBezTo>
                  <a:cubicBezTo>
                    <a:pt x="0" y="792"/>
                    <a:pt x="95" y="1006"/>
                    <a:pt x="238" y="1149"/>
                  </a:cubicBezTo>
                  <a:cubicBezTo>
                    <a:pt x="286" y="1197"/>
                    <a:pt x="310" y="1268"/>
                    <a:pt x="286" y="1316"/>
                  </a:cubicBezTo>
                  <a:lnTo>
                    <a:pt x="214" y="1554"/>
                  </a:lnTo>
                  <a:cubicBezTo>
                    <a:pt x="167" y="1745"/>
                    <a:pt x="262" y="1935"/>
                    <a:pt x="429" y="2007"/>
                  </a:cubicBezTo>
                  <a:cubicBezTo>
                    <a:pt x="476" y="2030"/>
                    <a:pt x="524" y="2030"/>
                    <a:pt x="572" y="2030"/>
                  </a:cubicBezTo>
                  <a:cubicBezTo>
                    <a:pt x="715" y="2030"/>
                    <a:pt x="834" y="1959"/>
                    <a:pt x="905" y="1816"/>
                  </a:cubicBezTo>
                  <a:lnTo>
                    <a:pt x="953" y="1721"/>
                  </a:lnTo>
                  <a:cubicBezTo>
                    <a:pt x="977" y="1626"/>
                    <a:pt x="1072" y="1626"/>
                    <a:pt x="1096" y="1626"/>
                  </a:cubicBezTo>
                  <a:cubicBezTo>
                    <a:pt x="1119" y="1626"/>
                    <a:pt x="1191" y="1626"/>
                    <a:pt x="1215" y="1721"/>
                  </a:cubicBezTo>
                  <a:lnTo>
                    <a:pt x="1262" y="1816"/>
                  </a:lnTo>
                  <a:cubicBezTo>
                    <a:pt x="1333" y="1958"/>
                    <a:pt x="1457" y="2034"/>
                    <a:pt x="1594" y="2034"/>
                  </a:cubicBezTo>
                  <a:cubicBezTo>
                    <a:pt x="1641" y="2034"/>
                    <a:pt x="1690" y="2025"/>
                    <a:pt x="1739" y="2007"/>
                  </a:cubicBezTo>
                  <a:cubicBezTo>
                    <a:pt x="1905" y="1935"/>
                    <a:pt x="2001" y="1745"/>
                    <a:pt x="1953" y="1554"/>
                  </a:cubicBezTo>
                  <a:lnTo>
                    <a:pt x="1882" y="1316"/>
                  </a:lnTo>
                  <a:cubicBezTo>
                    <a:pt x="1858" y="1268"/>
                    <a:pt x="1882" y="1197"/>
                    <a:pt x="1929" y="1149"/>
                  </a:cubicBezTo>
                  <a:cubicBezTo>
                    <a:pt x="2096" y="1006"/>
                    <a:pt x="2167" y="792"/>
                    <a:pt x="2143" y="602"/>
                  </a:cubicBezTo>
                  <a:cubicBezTo>
                    <a:pt x="2120" y="268"/>
                    <a:pt x="1858" y="30"/>
                    <a:pt x="1548" y="6"/>
                  </a:cubicBezTo>
                  <a:cubicBezTo>
                    <a:pt x="1520" y="2"/>
                    <a:pt x="1493" y="0"/>
                    <a:pt x="1465" y="0"/>
                  </a:cubicBezTo>
                  <a:cubicBezTo>
                    <a:pt x="1327" y="0"/>
                    <a:pt x="1195" y="50"/>
                    <a:pt x="1096" y="149"/>
                  </a:cubicBezTo>
                  <a:cubicBezTo>
                    <a:pt x="977" y="50"/>
                    <a:pt x="841" y="0"/>
                    <a:pt x="7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1" name="Google Shape;1011;p47"/>
            <p:cNvSpPr/>
            <p:nvPr/>
          </p:nvSpPr>
          <p:spPr>
            <a:xfrm>
              <a:off x="6281082" y="2839348"/>
              <a:ext cx="49871" cy="10501"/>
            </a:xfrm>
            <a:custGeom>
              <a:avLst/>
              <a:gdLst/>
              <a:ahLst/>
              <a:cxnLst/>
              <a:rect l="l" t="t" r="r" b="b"/>
              <a:pathLst>
                <a:path w="1477" h="311" extrusionOk="0">
                  <a:moveTo>
                    <a:pt x="143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39"/>
                    <a:pt x="72" y="310"/>
                    <a:pt x="143" y="310"/>
                  </a:cubicBezTo>
                  <a:lnTo>
                    <a:pt x="1334" y="310"/>
                  </a:lnTo>
                  <a:cubicBezTo>
                    <a:pt x="1406" y="310"/>
                    <a:pt x="1477" y="239"/>
                    <a:pt x="1477" y="167"/>
                  </a:cubicBezTo>
                  <a:cubicBezTo>
                    <a:pt x="1477" y="72"/>
                    <a:pt x="1406" y="0"/>
                    <a:pt x="13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2" name="Google Shape;1012;p47"/>
            <p:cNvSpPr/>
            <p:nvPr/>
          </p:nvSpPr>
          <p:spPr>
            <a:xfrm>
              <a:off x="6209500" y="2697028"/>
              <a:ext cx="140766" cy="191414"/>
            </a:xfrm>
            <a:custGeom>
              <a:avLst/>
              <a:gdLst/>
              <a:ahLst/>
              <a:cxnLst/>
              <a:rect l="l" t="t" r="r" b="b"/>
              <a:pathLst>
                <a:path w="4169" h="5669" extrusionOk="0">
                  <a:moveTo>
                    <a:pt x="1525" y="4954"/>
                  </a:moveTo>
                  <a:cubicBezTo>
                    <a:pt x="1549" y="4954"/>
                    <a:pt x="1597" y="4978"/>
                    <a:pt x="1597" y="5001"/>
                  </a:cubicBezTo>
                  <a:lnTo>
                    <a:pt x="1787" y="5382"/>
                  </a:lnTo>
                  <a:lnTo>
                    <a:pt x="334" y="5382"/>
                  </a:lnTo>
                  <a:cubicBezTo>
                    <a:pt x="311" y="5382"/>
                    <a:pt x="287" y="5359"/>
                    <a:pt x="287" y="5335"/>
                  </a:cubicBezTo>
                  <a:lnTo>
                    <a:pt x="287" y="4954"/>
                  </a:lnTo>
                  <a:close/>
                  <a:moveTo>
                    <a:pt x="1168" y="0"/>
                  </a:moveTo>
                  <a:cubicBezTo>
                    <a:pt x="1073" y="0"/>
                    <a:pt x="1001" y="24"/>
                    <a:pt x="930" y="72"/>
                  </a:cubicBezTo>
                  <a:lnTo>
                    <a:pt x="120" y="834"/>
                  </a:lnTo>
                  <a:cubicBezTo>
                    <a:pt x="49" y="881"/>
                    <a:pt x="1" y="977"/>
                    <a:pt x="1" y="1072"/>
                  </a:cubicBezTo>
                  <a:lnTo>
                    <a:pt x="1" y="5335"/>
                  </a:lnTo>
                  <a:cubicBezTo>
                    <a:pt x="1" y="5525"/>
                    <a:pt x="144" y="5668"/>
                    <a:pt x="334" y="5668"/>
                  </a:cubicBezTo>
                  <a:lnTo>
                    <a:pt x="3835" y="5668"/>
                  </a:lnTo>
                  <a:cubicBezTo>
                    <a:pt x="4026" y="5668"/>
                    <a:pt x="4168" y="5525"/>
                    <a:pt x="4168" y="5335"/>
                  </a:cubicBezTo>
                  <a:lnTo>
                    <a:pt x="4168" y="2239"/>
                  </a:lnTo>
                  <a:cubicBezTo>
                    <a:pt x="4168" y="2144"/>
                    <a:pt x="4097" y="2096"/>
                    <a:pt x="4026" y="2096"/>
                  </a:cubicBezTo>
                  <a:cubicBezTo>
                    <a:pt x="3930" y="2096"/>
                    <a:pt x="3883" y="2144"/>
                    <a:pt x="3883" y="2239"/>
                  </a:cubicBezTo>
                  <a:lnTo>
                    <a:pt x="3883" y="5335"/>
                  </a:lnTo>
                  <a:cubicBezTo>
                    <a:pt x="3883" y="5359"/>
                    <a:pt x="3859" y="5382"/>
                    <a:pt x="3835" y="5382"/>
                  </a:cubicBezTo>
                  <a:lnTo>
                    <a:pt x="2120" y="5382"/>
                  </a:lnTo>
                  <a:lnTo>
                    <a:pt x="1858" y="4882"/>
                  </a:lnTo>
                  <a:cubicBezTo>
                    <a:pt x="1787" y="4739"/>
                    <a:pt x="1668" y="4668"/>
                    <a:pt x="1525" y="4668"/>
                  </a:cubicBezTo>
                  <a:lnTo>
                    <a:pt x="287" y="4668"/>
                  </a:lnTo>
                  <a:lnTo>
                    <a:pt x="287" y="1072"/>
                  </a:lnTo>
                  <a:cubicBezTo>
                    <a:pt x="287" y="1048"/>
                    <a:pt x="311" y="1048"/>
                    <a:pt x="311" y="1048"/>
                  </a:cubicBezTo>
                  <a:lnTo>
                    <a:pt x="1120" y="286"/>
                  </a:lnTo>
                  <a:lnTo>
                    <a:pt x="3025" y="286"/>
                  </a:lnTo>
                  <a:lnTo>
                    <a:pt x="3859" y="1048"/>
                  </a:lnTo>
                  <a:cubicBezTo>
                    <a:pt x="3859" y="1048"/>
                    <a:pt x="3883" y="1072"/>
                    <a:pt x="3883" y="1072"/>
                  </a:cubicBezTo>
                  <a:lnTo>
                    <a:pt x="3883" y="1667"/>
                  </a:lnTo>
                  <a:cubicBezTo>
                    <a:pt x="3883" y="1763"/>
                    <a:pt x="3930" y="1810"/>
                    <a:pt x="4026" y="1810"/>
                  </a:cubicBezTo>
                  <a:cubicBezTo>
                    <a:pt x="4097" y="1810"/>
                    <a:pt x="4168" y="1739"/>
                    <a:pt x="4168" y="1667"/>
                  </a:cubicBezTo>
                  <a:lnTo>
                    <a:pt x="4168" y="1072"/>
                  </a:lnTo>
                  <a:cubicBezTo>
                    <a:pt x="4168" y="977"/>
                    <a:pt x="4121" y="881"/>
                    <a:pt x="4049" y="834"/>
                  </a:cubicBezTo>
                  <a:lnTo>
                    <a:pt x="3240" y="72"/>
                  </a:lnTo>
                  <a:cubicBezTo>
                    <a:pt x="3168" y="24"/>
                    <a:pt x="3097" y="0"/>
                    <a:pt x="30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3" name="Google Shape;1013;p47"/>
            <p:cNvSpPr/>
            <p:nvPr/>
          </p:nvSpPr>
          <p:spPr>
            <a:xfrm>
              <a:off x="6174148" y="2583645"/>
              <a:ext cx="211504" cy="332923"/>
            </a:xfrm>
            <a:custGeom>
              <a:avLst/>
              <a:gdLst/>
              <a:ahLst/>
              <a:cxnLst/>
              <a:rect l="l" t="t" r="r" b="b"/>
              <a:pathLst>
                <a:path w="6264" h="9860" extrusionOk="0">
                  <a:moveTo>
                    <a:pt x="2810" y="1"/>
                  </a:moveTo>
                  <a:cubicBezTo>
                    <a:pt x="2620" y="1"/>
                    <a:pt x="2453" y="120"/>
                    <a:pt x="2382" y="286"/>
                  </a:cubicBezTo>
                  <a:lnTo>
                    <a:pt x="2239" y="763"/>
                  </a:lnTo>
                  <a:cubicBezTo>
                    <a:pt x="2215" y="834"/>
                    <a:pt x="2262" y="905"/>
                    <a:pt x="2334" y="929"/>
                  </a:cubicBezTo>
                  <a:cubicBezTo>
                    <a:pt x="2351" y="935"/>
                    <a:pt x="2368" y="938"/>
                    <a:pt x="2384" y="938"/>
                  </a:cubicBezTo>
                  <a:cubicBezTo>
                    <a:pt x="2436" y="938"/>
                    <a:pt x="2482" y="907"/>
                    <a:pt x="2501" y="834"/>
                  </a:cubicBezTo>
                  <a:lnTo>
                    <a:pt x="2667" y="382"/>
                  </a:lnTo>
                  <a:cubicBezTo>
                    <a:pt x="2667" y="334"/>
                    <a:pt x="2739" y="286"/>
                    <a:pt x="2786" y="286"/>
                  </a:cubicBezTo>
                  <a:lnTo>
                    <a:pt x="3453" y="286"/>
                  </a:lnTo>
                  <a:cubicBezTo>
                    <a:pt x="3525" y="286"/>
                    <a:pt x="3572" y="334"/>
                    <a:pt x="3596" y="382"/>
                  </a:cubicBezTo>
                  <a:lnTo>
                    <a:pt x="4120" y="2049"/>
                  </a:lnTo>
                  <a:lnTo>
                    <a:pt x="2120" y="2049"/>
                  </a:lnTo>
                  <a:lnTo>
                    <a:pt x="2334" y="1406"/>
                  </a:lnTo>
                  <a:cubicBezTo>
                    <a:pt x="2358" y="1334"/>
                    <a:pt x="2310" y="1239"/>
                    <a:pt x="2239" y="1215"/>
                  </a:cubicBezTo>
                  <a:cubicBezTo>
                    <a:pt x="2226" y="1211"/>
                    <a:pt x="2213" y="1209"/>
                    <a:pt x="2199" y="1209"/>
                  </a:cubicBezTo>
                  <a:cubicBezTo>
                    <a:pt x="2136" y="1209"/>
                    <a:pt x="2068" y="1252"/>
                    <a:pt x="2048" y="1310"/>
                  </a:cubicBezTo>
                  <a:lnTo>
                    <a:pt x="1810" y="2120"/>
                  </a:lnTo>
                  <a:lnTo>
                    <a:pt x="262" y="3477"/>
                  </a:lnTo>
                  <a:cubicBezTo>
                    <a:pt x="95" y="3620"/>
                    <a:pt x="0" y="3811"/>
                    <a:pt x="0" y="4049"/>
                  </a:cubicBezTo>
                  <a:lnTo>
                    <a:pt x="0" y="8812"/>
                  </a:lnTo>
                  <a:cubicBezTo>
                    <a:pt x="0" y="9383"/>
                    <a:pt x="476" y="9860"/>
                    <a:pt x="1072" y="9860"/>
                  </a:cubicBezTo>
                  <a:lnTo>
                    <a:pt x="1739" y="9860"/>
                  </a:lnTo>
                  <a:cubicBezTo>
                    <a:pt x="1810" y="9860"/>
                    <a:pt x="1881" y="9788"/>
                    <a:pt x="1881" y="9717"/>
                  </a:cubicBezTo>
                  <a:cubicBezTo>
                    <a:pt x="1881" y="9622"/>
                    <a:pt x="1810" y="9574"/>
                    <a:pt x="1739" y="9574"/>
                  </a:cubicBezTo>
                  <a:lnTo>
                    <a:pt x="1072" y="9574"/>
                  </a:lnTo>
                  <a:cubicBezTo>
                    <a:pt x="643" y="9574"/>
                    <a:pt x="286" y="9217"/>
                    <a:pt x="286" y="8788"/>
                  </a:cubicBezTo>
                  <a:lnTo>
                    <a:pt x="286" y="4025"/>
                  </a:lnTo>
                  <a:cubicBezTo>
                    <a:pt x="286" y="3906"/>
                    <a:pt x="357" y="3763"/>
                    <a:pt x="453" y="3692"/>
                  </a:cubicBezTo>
                  <a:lnTo>
                    <a:pt x="1977" y="2334"/>
                  </a:lnTo>
                  <a:lnTo>
                    <a:pt x="4287" y="2334"/>
                  </a:lnTo>
                  <a:lnTo>
                    <a:pt x="5811" y="3692"/>
                  </a:lnTo>
                  <a:cubicBezTo>
                    <a:pt x="5906" y="3763"/>
                    <a:pt x="5954" y="3906"/>
                    <a:pt x="5954" y="4025"/>
                  </a:cubicBezTo>
                  <a:lnTo>
                    <a:pt x="5954" y="8788"/>
                  </a:lnTo>
                  <a:cubicBezTo>
                    <a:pt x="5954" y="9217"/>
                    <a:pt x="5620" y="9574"/>
                    <a:pt x="5192" y="9574"/>
                  </a:cubicBezTo>
                  <a:lnTo>
                    <a:pt x="2286" y="9574"/>
                  </a:lnTo>
                  <a:cubicBezTo>
                    <a:pt x="2215" y="9574"/>
                    <a:pt x="2143" y="9622"/>
                    <a:pt x="2143" y="9717"/>
                  </a:cubicBezTo>
                  <a:cubicBezTo>
                    <a:pt x="2143" y="9788"/>
                    <a:pt x="2215" y="9860"/>
                    <a:pt x="2286" y="9860"/>
                  </a:cubicBezTo>
                  <a:lnTo>
                    <a:pt x="5192" y="9860"/>
                  </a:lnTo>
                  <a:cubicBezTo>
                    <a:pt x="5787" y="9860"/>
                    <a:pt x="6240" y="9383"/>
                    <a:pt x="6240" y="8812"/>
                  </a:cubicBezTo>
                  <a:lnTo>
                    <a:pt x="6240" y="4049"/>
                  </a:lnTo>
                  <a:cubicBezTo>
                    <a:pt x="6263" y="3811"/>
                    <a:pt x="6168" y="3620"/>
                    <a:pt x="6001" y="3477"/>
                  </a:cubicBezTo>
                  <a:lnTo>
                    <a:pt x="4453" y="2120"/>
                  </a:lnTo>
                  <a:lnTo>
                    <a:pt x="3882" y="286"/>
                  </a:lnTo>
                  <a:cubicBezTo>
                    <a:pt x="3810" y="120"/>
                    <a:pt x="3644" y="1"/>
                    <a:pt x="34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014" name="Google Shape;1014;p47"/>
          <p:cNvGrpSpPr/>
          <p:nvPr/>
        </p:nvGrpSpPr>
        <p:grpSpPr>
          <a:xfrm>
            <a:off x="7520190" y="3216469"/>
            <a:ext cx="162477" cy="333733"/>
            <a:chOff x="7520190" y="3216469"/>
            <a:chExt cx="162477" cy="333733"/>
          </a:xfrm>
        </p:grpSpPr>
        <p:sp>
          <p:nvSpPr>
            <p:cNvPr id="1015" name="Google Shape;1015;p47"/>
            <p:cNvSpPr/>
            <p:nvPr/>
          </p:nvSpPr>
          <p:spPr>
            <a:xfrm>
              <a:off x="7584512" y="3411057"/>
              <a:ext cx="34609" cy="34609"/>
            </a:xfrm>
            <a:custGeom>
              <a:avLst/>
              <a:gdLst/>
              <a:ahLst/>
              <a:cxnLst/>
              <a:rect l="l" t="t" r="r" b="b"/>
              <a:pathLst>
                <a:path w="1025" h="1025" extrusionOk="0">
                  <a:moveTo>
                    <a:pt x="525" y="1"/>
                  </a:moveTo>
                  <a:cubicBezTo>
                    <a:pt x="429" y="1"/>
                    <a:pt x="358" y="72"/>
                    <a:pt x="358" y="167"/>
                  </a:cubicBezTo>
                  <a:lnTo>
                    <a:pt x="358" y="382"/>
                  </a:lnTo>
                  <a:lnTo>
                    <a:pt x="144" y="382"/>
                  </a:lnTo>
                  <a:cubicBezTo>
                    <a:pt x="72" y="382"/>
                    <a:pt x="1" y="429"/>
                    <a:pt x="1" y="524"/>
                  </a:cubicBezTo>
                  <a:cubicBezTo>
                    <a:pt x="1" y="596"/>
                    <a:pt x="72" y="667"/>
                    <a:pt x="144" y="667"/>
                  </a:cubicBezTo>
                  <a:lnTo>
                    <a:pt x="358" y="667"/>
                  </a:lnTo>
                  <a:lnTo>
                    <a:pt x="358" y="882"/>
                  </a:lnTo>
                  <a:cubicBezTo>
                    <a:pt x="358" y="953"/>
                    <a:pt x="429" y="1025"/>
                    <a:pt x="525" y="1025"/>
                  </a:cubicBezTo>
                  <a:cubicBezTo>
                    <a:pt x="596" y="1025"/>
                    <a:pt x="668" y="953"/>
                    <a:pt x="668" y="882"/>
                  </a:cubicBezTo>
                  <a:lnTo>
                    <a:pt x="668" y="667"/>
                  </a:lnTo>
                  <a:lnTo>
                    <a:pt x="882" y="667"/>
                  </a:lnTo>
                  <a:cubicBezTo>
                    <a:pt x="953" y="667"/>
                    <a:pt x="1025" y="596"/>
                    <a:pt x="1025" y="524"/>
                  </a:cubicBezTo>
                  <a:cubicBezTo>
                    <a:pt x="1025" y="429"/>
                    <a:pt x="953" y="382"/>
                    <a:pt x="882" y="382"/>
                  </a:cubicBezTo>
                  <a:lnTo>
                    <a:pt x="668" y="382"/>
                  </a:lnTo>
                  <a:lnTo>
                    <a:pt x="668" y="167"/>
                  </a:lnTo>
                  <a:cubicBezTo>
                    <a:pt x="668" y="72"/>
                    <a:pt x="596" y="1"/>
                    <a:pt x="5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6" name="Google Shape;1016;p47"/>
            <p:cNvSpPr/>
            <p:nvPr/>
          </p:nvSpPr>
          <p:spPr>
            <a:xfrm>
              <a:off x="7580494" y="3455289"/>
              <a:ext cx="43456" cy="10467"/>
            </a:xfrm>
            <a:custGeom>
              <a:avLst/>
              <a:gdLst/>
              <a:ahLst/>
              <a:cxnLst/>
              <a:rect l="l" t="t" r="r" b="b"/>
              <a:pathLst>
                <a:path w="1287" h="310" extrusionOk="0">
                  <a:moveTo>
                    <a:pt x="144" y="0"/>
                  </a:moveTo>
                  <a:cubicBezTo>
                    <a:pt x="48" y="0"/>
                    <a:pt x="1" y="72"/>
                    <a:pt x="1" y="143"/>
                  </a:cubicBezTo>
                  <a:cubicBezTo>
                    <a:pt x="1" y="238"/>
                    <a:pt x="48" y="310"/>
                    <a:pt x="144" y="310"/>
                  </a:cubicBezTo>
                  <a:lnTo>
                    <a:pt x="1144" y="310"/>
                  </a:lnTo>
                  <a:cubicBezTo>
                    <a:pt x="1215" y="310"/>
                    <a:pt x="1287" y="238"/>
                    <a:pt x="1287" y="143"/>
                  </a:cubicBezTo>
                  <a:cubicBezTo>
                    <a:pt x="1287" y="72"/>
                    <a:pt x="1215" y="0"/>
                    <a:pt x="1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7" name="Google Shape;1017;p47"/>
            <p:cNvSpPr/>
            <p:nvPr/>
          </p:nvSpPr>
          <p:spPr>
            <a:xfrm>
              <a:off x="7574079" y="3332249"/>
              <a:ext cx="9657" cy="12088"/>
            </a:xfrm>
            <a:custGeom>
              <a:avLst/>
              <a:gdLst/>
              <a:ahLst/>
              <a:cxnLst/>
              <a:rect l="l" t="t" r="r" b="b"/>
              <a:pathLst>
                <a:path w="286" h="358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lnTo>
                    <a:pt x="0" y="215"/>
                  </a:lnTo>
                  <a:cubicBezTo>
                    <a:pt x="0" y="310"/>
                    <a:pt x="72" y="358"/>
                    <a:pt x="143" y="358"/>
                  </a:cubicBezTo>
                  <a:cubicBezTo>
                    <a:pt x="214" y="358"/>
                    <a:pt x="286" y="310"/>
                    <a:pt x="286" y="215"/>
                  </a:cubicBezTo>
                  <a:lnTo>
                    <a:pt x="286" y="144"/>
                  </a:lnTo>
                  <a:cubicBezTo>
                    <a:pt x="286" y="72"/>
                    <a:pt x="214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8" name="Google Shape;1018;p47"/>
            <p:cNvSpPr/>
            <p:nvPr/>
          </p:nvSpPr>
          <p:spPr>
            <a:xfrm>
              <a:off x="7589341" y="3332249"/>
              <a:ext cx="9691" cy="12088"/>
            </a:xfrm>
            <a:custGeom>
              <a:avLst/>
              <a:gdLst/>
              <a:ahLst/>
              <a:cxnLst/>
              <a:rect l="l" t="t" r="r" b="b"/>
              <a:pathLst>
                <a:path w="287" h="358" extrusionOk="0">
                  <a:moveTo>
                    <a:pt x="143" y="1"/>
                  </a:moveTo>
                  <a:cubicBezTo>
                    <a:pt x="72" y="1"/>
                    <a:pt x="1" y="72"/>
                    <a:pt x="1" y="144"/>
                  </a:cubicBezTo>
                  <a:lnTo>
                    <a:pt x="1" y="215"/>
                  </a:lnTo>
                  <a:cubicBezTo>
                    <a:pt x="1" y="310"/>
                    <a:pt x="72" y="358"/>
                    <a:pt x="143" y="358"/>
                  </a:cubicBezTo>
                  <a:cubicBezTo>
                    <a:pt x="215" y="358"/>
                    <a:pt x="286" y="310"/>
                    <a:pt x="286" y="215"/>
                  </a:cubicBezTo>
                  <a:lnTo>
                    <a:pt x="286" y="144"/>
                  </a:lnTo>
                  <a:cubicBezTo>
                    <a:pt x="286" y="72"/>
                    <a:pt x="215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19" name="Google Shape;1019;p47"/>
            <p:cNvSpPr/>
            <p:nvPr/>
          </p:nvSpPr>
          <p:spPr>
            <a:xfrm>
              <a:off x="7604636" y="3332249"/>
              <a:ext cx="9657" cy="12088"/>
            </a:xfrm>
            <a:custGeom>
              <a:avLst/>
              <a:gdLst/>
              <a:ahLst/>
              <a:cxnLst/>
              <a:rect l="l" t="t" r="r" b="b"/>
              <a:pathLst>
                <a:path w="286" h="358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lnTo>
                    <a:pt x="0" y="215"/>
                  </a:lnTo>
                  <a:cubicBezTo>
                    <a:pt x="0" y="310"/>
                    <a:pt x="72" y="358"/>
                    <a:pt x="143" y="358"/>
                  </a:cubicBezTo>
                  <a:cubicBezTo>
                    <a:pt x="238" y="358"/>
                    <a:pt x="286" y="310"/>
                    <a:pt x="286" y="215"/>
                  </a:cubicBezTo>
                  <a:lnTo>
                    <a:pt x="286" y="144"/>
                  </a:lnTo>
                  <a:cubicBezTo>
                    <a:pt x="286" y="72"/>
                    <a:pt x="214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0" name="Google Shape;1020;p47"/>
            <p:cNvSpPr/>
            <p:nvPr/>
          </p:nvSpPr>
          <p:spPr>
            <a:xfrm>
              <a:off x="7619898" y="3332249"/>
              <a:ext cx="9691" cy="12088"/>
            </a:xfrm>
            <a:custGeom>
              <a:avLst/>
              <a:gdLst/>
              <a:ahLst/>
              <a:cxnLst/>
              <a:rect l="l" t="t" r="r" b="b"/>
              <a:pathLst>
                <a:path w="287" h="358" extrusionOk="0">
                  <a:moveTo>
                    <a:pt x="143" y="1"/>
                  </a:moveTo>
                  <a:cubicBezTo>
                    <a:pt x="72" y="1"/>
                    <a:pt x="1" y="72"/>
                    <a:pt x="1" y="144"/>
                  </a:cubicBezTo>
                  <a:lnTo>
                    <a:pt x="1" y="215"/>
                  </a:lnTo>
                  <a:cubicBezTo>
                    <a:pt x="1" y="310"/>
                    <a:pt x="72" y="358"/>
                    <a:pt x="143" y="358"/>
                  </a:cubicBezTo>
                  <a:cubicBezTo>
                    <a:pt x="239" y="358"/>
                    <a:pt x="286" y="310"/>
                    <a:pt x="286" y="215"/>
                  </a:cubicBezTo>
                  <a:lnTo>
                    <a:pt x="286" y="144"/>
                  </a:lnTo>
                  <a:cubicBezTo>
                    <a:pt x="286" y="72"/>
                    <a:pt x="239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1" name="Google Shape;1021;p47"/>
            <p:cNvSpPr/>
            <p:nvPr/>
          </p:nvSpPr>
          <p:spPr>
            <a:xfrm>
              <a:off x="7544332" y="3391743"/>
              <a:ext cx="115004" cy="125471"/>
            </a:xfrm>
            <a:custGeom>
              <a:avLst/>
              <a:gdLst/>
              <a:ahLst/>
              <a:cxnLst/>
              <a:rect l="l" t="t" r="r" b="b"/>
              <a:pathLst>
                <a:path w="3406" h="3716" extrusionOk="0">
                  <a:moveTo>
                    <a:pt x="1405" y="2954"/>
                  </a:moveTo>
                  <a:cubicBezTo>
                    <a:pt x="1500" y="2954"/>
                    <a:pt x="1572" y="3002"/>
                    <a:pt x="1596" y="3073"/>
                  </a:cubicBezTo>
                  <a:lnTo>
                    <a:pt x="1786" y="3430"/>
                  </a:lnTo>
                  <a:lnTo>
                    <a:pt x="286" y="3430"/>
                  </a:lnTo>
                  <a:lnTo>
                    <a:pt x="286" y="2954"/>
                  </a:lnTo>
                  <a:close/>
                  <a:moveTo>
                    <a:pt x="214" y="1"/>
                  </a:moveTo>
                  <a:cubicBezTo>
                    <a:pt x="95" y="1"/>
                    <a:pt x="0" y="96"/>
                    <a:pt x="0" y="191"/>
                  </a:cubicBezTo>
                  <a:lnTo>
                    <a:pt x="0" y="3525"/>
                  </a:lnTo>
                  <a:cubicBezTo>
                    <a:pt x="0" y="3645"/>
                    <a:pt x="95" y="3716"/>
                    <a:pt x="214" y="3716"/>
                  </a:cubicBezTo>
                  <a:lnTo>
                    <a:pt x="3215" y="3716"/>
                  </a:lnTo>
                  <a:cubicBezTo>
                    <a:pt x="3310" y="3716"/>
                    <a:pt x="3405" y="3645"/>
                    <a:pt x="3405" y="3525"/>
                  </a:cubicBezTo>
                  <a:lnTo>
                    <a:pt x="3405" y="1263"/>
                  </a:lnTo>
                  <a:cubicBezTo>
                    <a:pt x="3405" y="1192"/>
                    <a:pt x="3334" y="1120"/>
                    <a:pt x="3263" y="1120"/>
                  </a:cubicBezTo>
                  <a:cubicBezTo>
                    <a:pt x="3167" y="1120"/>
                    <a:pt x="3120" y="1192"/>
                    <a:pt x="3120" y="1263"/>
                  </a:cubicBezTo>
                  <a:lnTo>
                    <a:pt x="3120" y="3430"/>
                  </a:lnTo>
                  <a:lnTo>
                    <a:pt x="2119" y="3430"/>
                  </a:lnTo>
                  <a:lnTo>
                    <a:pt x="1858" y="2930"/>
                  </a:lnTo>
                  <a:cubicBezTo>
                    <a:pt x="1762" y="2763"/>
                    <a:pt x="1596" y="2668"/>
                    <a:pt x="1405" y="2668"/>
                  </a:cubicBezTo>
                  <a:lnTo>
                    <a:pt x="286" y="2668"/>
                  </a:lnTo>
                  <a:lnTo>
                    <a:pt x="286" y="287"/>
                  </a:lnTo>
                  <a:lnTo>
                    <a:pt x="3120" y="287"/>
                  </a:lnTo>
                  <a:lnTo>
                    <a:pt x="3120" y="715"/>
                  </a:lnTo>
                  <a:cubicBezTo>
                    <a:pt x="3120" y="787"/>
                    <a:pt x="3167" y="858"/>
                    <a:pt x="3263" y="858"/>
                  </a:cubicBezTo>
                  <a:cubicBezTo>
                    <a:pt x="3334" y="858"/>
                    <a:pt x="3405" y="787"/>
                    <a:pt x="3405" y="715"/>
                  </a:cubicBezTo>
                  <a:lnTo>
                    <a:pt x="3405" y="191"/>
                  </a:lnTo>
                  <a:cubicBezTo>
                    <a:pt x="3405" y="96"/>
                    <a:pt x="3310" y="1"/>
                    <a:pt x="32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2" name="Google Shape;1022;p47"/>
            <p:cNvSpPr/>
            <p:nvPr/>
          </p:nvSpPr>
          <p:spPr>
            <a:xfrm>
              <a:off x="7520190" y="3216469"/>
              <a:ext cx="162477" cy="333733"/>
            </a:xfrm>
            <a:custGeom>
              <a:avLst/>
              <a:gdLst/>
              <a:ahLst/>
              <a:cxnLst/>
              <a:rect l="l" t="t" r="r" b="b"/>
              <a:pathLst>
                <a:path w="4812" h="9884" extrusionOk="0">
                  <a:moveTo>
                    <a:pt x="3001" y="2596"/>
                  </a:moveTo>
                  <a:lnTo>
                    <a:pt x="3001" y="3025"/>
                  </a:lnTo>
                  <a:lnTo>
                    <a:pt x="1858" y="3025"/>
                  </a:lnTo>
                  <a:lnTo>
                    <a:pt x="1858" y="2596"/>
                  </a:lnTo>
                  <a:close/>
                  <a:moveTo>
                    <a:pt x="3477" y="3311"/>
                  </a:moveTo>
                  <a:lnTo>
                    <a:pt x="3477" y="3906"/>
                  </a:lnTo>
                  <a:lnTo>
                    <a:pt x="1358" y="3906"/>
                  </a:lnTo>
                  <a:lnTo>
                    <a:pt x="1358" y="3311"/>
                  </a:lnTo>
                  <a:close/>
                  <a:moveTo>
                    <a:pt x="2168" y="0"/>
                  </a:moveTo>
                  <a:cubicBezTo>
                    <a:pt x="2096" y="0"/>
                    <a:pt x="2049" y="48"/>
                    <a:pt x="2025" y="120"/>
                  </a:cubicBezTo>
                  <a:lnTo>
                    <a:pt x="1572" y="2310"/>
                  </a:lnTo>
                  <a:lnTo>
                    <a:pt x="1406" y="2310"/>
                  </a:lnTo>
                  <a:cubicBezTo>
                    <a:pt x="1334" y="2310"/>
                    <a:pt x="1263" y="2358"/>
                    <a:pt x="1263" y="2453"/>
                  </a:cubicBezTo>
                  <a:cubicBezTo>
                    <a:pt x="1263" y="2525"/>
                    <a:pt x="1334" y="2596"/>
                    <a:pt x="1406" y="2596"/>
                  </a:cubicBezTo>
                  <a:lnTo>
                    <a:pt x="1549" y="2596"/>
                  </a:lnTo>
                  <a:lnTo>
                    <a:pt x="1549" y="3025"/>
                  </a:lnTo>
                  <a:lnTo>
                    <a:pt x="1334" y="3025"/>
                  </a:lnTo>
                  <a:cubicBezTo>
                    <a:pt x="1191" y="3025"/>
                    <a:pt x="1072" y="3168"/>
                    <a:pt x="1072" y="3311"/>
                  </a:cubicBezTo>
                  <a:lnTo>
                    <a:pt x="1072" y="3906"/>
                  </a:lnTo>
                  <a:lnTo>
                    <a:pt x="1001" y="3906"/>
                  </a:lnTo>
                  <a:cubicBezTo>
                    <a:pt x="810" y="3906"/>
                    <a:pt x="620" y="4001"/>
                    <a:pt x="524" y="4168"/>
                  </a:cubicBezTo>
                  <a:lnTo>
                    <a:pt x="96" y="4787"/>
                  </a:lnTo>
                  <a:cubicBezTo>
                    <a:pt x="48" y="4882"/>
                    <a:pt x="1" y="5001"/>
                    <a:pt x="1" y="5097"/>
                  </a:cubicBezTo>
                  <a:lnTo>
                    <a:pt x="1" y="8788"/>
                  </a:lnTo>
                  <a:cubicBezTo>
                    <a:pt x="1" y="9383"/>
                    <a:pt x="501" y="9883"/>
                    <a:pt x="1096" y="9883"/>
                  </a:cubicBezTo>
                  <a:lnTo>
                    <a:pt x="1501" y="9883"/>
                  </a:lnTo>
                  <a:cubicBezTo>
                    <a:pt x="1572" y="9883"/>
                    <a:pt x="1644" y="9812"/>
                    <a:pt x="1644" y="9717"/>
                  </a:cubicBezTo>
                  <a:cubicBezTo>
                    <a:pt x="1644" y="9645"/>
                    <a:pt x="1572" y="9574"/>
                    <a:pt x="1501" y="9574"/>
                  </a:cubicBezTo>
                  <a:lnTo>
                    <a:pt x="1096" y="9574"/>
                  </a:lnTo>
                  <a:cubicBezTo>
                    <a:pt x="667" y="9574"/>
                    <a:pt x="310" y="9217"/>
                    <a:pt x="310" y="8788"/>
                  </a:cubicBezTo>
                  <a:lnTo>
                    <a:pt x="310" y="5097"/>
                  </a:lnTo>
                  <a:cubicBezTo>
                    <a:pt x="310" y="5049"/>
                    <a:pt x="310" y="5001"/>
                    <a:pt x="334" y="4954"/>
                  </a:cubicBezTo>
                  <a:lnTo>
                    <a:pt x="763" y="4311"/>
                  </a:lnTo>
                  <a:cubicBezTo>
                    <a:pt x="810" y="4239"/>
                    <a:pt x="906" y="4192"/>
                    <a:pt x="1001" y="4192"/>
                  </a:cubicBezTo>
                  <a:lnTo>
                    <a:pt x="3835" y="4192"/>
                  </a:lnTo>
                  <a:cubicBezTo>
                    <a:pt x="3930" y="4192"/>
                    <a:pt x="4025" y="4239"/>
                    <a:pt x="4073" y="4311"/>
                  </a:cubicBezTo>
                  <a:lnTo>
                    <a:pt x="4478" y="4954"/>
                  </a:lnTo>
                  <a:cubicBezTo>
                    <a:pt x="4525" y="5001"/>
                    <a:pt x="4525" y="5049"/>
                    <a:pt x="4525" y="5097"/>
                  </a:cubicBezTo>
                  <a:lnTo>
                    <a:pt x="4525" y="8788"/>
                  </a:lnTo>
                  <a:cubicBezTo>
                    <a:pt x="4525" y="9217"/>
                    <a:pt x="4168" y="9574"/>
                    <a:pt x="3716" y="9574"/>
                  </a:cubicBezTo>
                  <a:lnTo>
                    <a:pt x="2049" y="9574"/>
                  </a:lnTo>
                  <a:cubicBezTo>
                    <a:pt x="1977" y="9574"/>
                    <a:pt x="1906" y="9645"/>
                    <a:pt x="1906" y="9717"/>
                  </a:cubicBezTo>
                  <a:cubicBezTo>
                    <a:pt x="1906" y="9812"/>
                    <a:pt x="1977" y="9883"/>
                    <a:pt x="2049" y="9883"/>
                  </a:cubicBezTo>
                  <a:lnTo>
                    <a:pt x="3716" y="9883"/>
                  </a:lnTo>
                  <a:cubicBezTo>
                    <a:pt x="4335" y="9883"/>
                    <a:pt x="4811" y="9383"/>
                    <a:pt x="4811" y="8788"/>
                  </a:cubicBezTo>
                  <a:lnTo>
                    <a:pt x="4811" y="5097"/>
                  </a:lnTo>
                  <a:cubicBezTo>
                    <a:pt x="4811" y="5001"/>
                    <a:pt x="4787" y="4882"/>
                    <a:pt x="4740" y="4787"/>
                  </a:cubicBezTo>
                  <a:lnTo>
                    <a:pt x="4311" y="4168"/>
                  </a:lnTo>
                  <a:cubicBezTo>
                    <a:pt x="4216" y="4001"/>
                    <a:pt x="4025" y="3906"/>
                    <a:pt x="3835" y="3906"/>
                  </a:cubicBezTo>
                  <a:lnTo>
                    <a:pt x="3763" y="3906"/>
                  </a:lnTo>
                  <a:lnTo>
                    <a:pt x="3763" y="3311"/>
                  </a:lnTo>
                  <a:cubicBezTo>
                    <a:pt x="3763" y="3168"/>
                    <a:pt x="3644" y="3025"/>
                    <a:pt x="3477" y="3025"/>
                  </a:cubicBezTo>
                  <a:lnTo>
                    <a:pt x="3287" y="3025"/>
                  </a:lnTo>
                  <a:lnTo>
                    <a:pt x="3287" y="2596"/>
                  </a:lnTo>
                  <a:lnTo>
                    <a:pt x="3430" y="2596"/>
                  </a:lnTo>
                  <a:cubicBezTo>
                    <a:pt x="3501" y="2596"/>
                    <a:pt x="3573" y="2525"/>
                    <a:pt x="3573" y="2453"/>
                  </a:cubicBezTo>
                  <a:cubicBezTo>
                    <a:pt x="3573" y="2358"/>
                    <a:pt x="3501" y="2310"/>
                    <a:pt x="3430" y="2310"/>
                  </a:cubicBezTo>
                  <a:lnTo>
                    <a:pt x="3239" y="2310"/>
                  </a:lnTo>
                  <a:lnTo>
                    <a:pt x="3073" y="1429"/>
                  </a:lnTo>
                  <a:cubicBezTo>
                    <a:pt x="3049" y="1358"/>
                    <a:pt x="2977" y="1310"/>
                    <a:pt x="2906" y="1310"/>
                  </a:cubicBezTo>
                  <a:cubicBezTo>
                    <a:pt x="2834" y="1334"/>
                    <a:pt x="2787" y="1405"/>
                    <a:pt x="2787" y="1501"/>
                  </a:cubicBezTo>
                  <a:lnTo>
                    <a:pt x="2954" y="2310"/>
                  </a:lnTo>
                  <a:lnTo>
                    <a:pt x="1882" y="2310"/>
                  </a:lnTo>
                  <a:lnTo>
                    <a:pt x="2287" y="286"/>
                  </a:lnTo>
                  <a:lnTo>
                    <a:pt x="2549" y="286"/>
                  </a:lnTo>
                  <a:lnTo>
                    <a:pt x="2692" y="929"/>
                  </a:lnTo>
                  <a:cubicBezTo>
                    <a:pt x="2692" y="1001"/>
                    <a:pt x="2763" y="1048"/>
                    <a:pt x="2858" y="1048"/>
                  </a:cubicBezTo>
                  <a:cubicBezTo>
                    <a:pt x="2930" y="1024"/>
                    <a:pt x="2977" y="953"/>
                    <a:pt x="2954" y="882"/>
                  </a:cubicBezTo>
                  <a:lnTo>
                    <a:pt x="2811" y="120"/>
                  </a:lnTo>
                  <a:cubicBezTo>
                    <a:pt x="2787" y="48"/>
                    <a:pt x="2739" y="0"/>
                    <a:pt x="26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023" name="Google Shape;1023;p47"/>
          <p:cNvGrpSpPr/>
          <p:nvPr/>
        </p:nvGrpSpPr>
        <p:grpSpPr>
          <a:xfrm>
            <a:off x="2821858" y="2583645"/>
            <a:ext cx="228386" cy="332923"/>
            <a:chOff x="2821858" y="2583645"/>
            <a:chExt cx="228386" cy="332923"/>
          </a:xfrm>
        </p:grpSpPr>
        <p:sp>
          <p:nvSpPr>
            <p:cNvPr id="1024" name="Google Shape;1024;p47"/>
            <p:cNvSpPr/>
            <p:nvPr/>
          </p:nvSpPr>
          <p:spPr>
            <a:xfrm>
              <a:off x="2872505" y="2598131"/>
              <a:ext cx="9691" cy="31368"/>
            </a:xfrm>
            <a:custGeom>
              <a:avLst/>
              <a:gdLst/>
              <a:ahLst/>
              <a:cxnLst/>
              <a:rect l="l" t="t" r="r" b="b"/>
              <a:pathLst>
                <a:path w="287" h="929" extrusionOk="0">
                  <a:moveTo>
                    <a:pt x="144" y="0"/>
                  </a:moveTo>
                  <a:cubicBezTo>
                    <a:pt x="72" y="0"/>
                    <a:pt x="1" y="72"/>
                    <a:pt x="1" y="143"/>
                  </a:cubicBezTo>
                  <a:lnTo>
                    <a:pt x="1" y="762"/>
                  </a:lnTo>
                  <a:cubicBezTo>
                    <a:pt x="1" y="858"/>
                    <a:pt x="72" y="929"/>
                    <a:pt x="144" y="929"/>
                  </a:cubicBezTo>
                  <a:cubicBezTo>
                    <a:pt x="215" y="929"/>
                    <a:pt x="287" y="858"/>
                    <a:pt x="287" y="762"/>
                  </a:cubicBezTo>
                  <a:lnTo>
                    <a:pt x="287" y="143"/>
                  </a:lnTo>
                  <a:cubicBezTo>
                    <a:pt x="287" y="48"/>
                    <a:pt x="215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5" name="Google Shape;1025;p47"/>
            <p:cNvSpPr/>
            <p:nvPr/>
          </p:nvSpPr>
          <p:spPr>
            <a:xfrm>
              <a:off x="2891819" y="2598131"/>
              <a:ext cx="9691" cy="31368"/>
            </a:xfrm>
            <a:custGeom>
              <a:avLst/>
              <a:gdLst/>
              <a:ahLst/>
              <a:cxnLst/>
              <a:rect l="l" t="t" r="r" b="b"/>
              <a:pathLst>
                <a:path w="287" h="929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lnTo>
                    <a:pt x="0" y="762"/>
                  </a:lnTo>
                  <a:cubicBezTo>
                    <a:pt x="0" y="858"/>
                    <a:pt x="72" y="929"/>
                    <a:pt x="143" y="929"/>
                  </a:cubicBezTo>
                  <a:cubicBezTo>
                    <a:pt x="239" y="929"/>
                    <a:pt x="286" y="858"/>
                    <a:pt x="286" y="762"/>
                  </a:cubicBezTo>
                  <a:lnTo>
                    <a:pt x="286" y="143"/>
                  </a:lnTo>
                  <a:cubicBezTo>
                    <a:pt x="286" y="48"/>
                    <a:pt x="239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6" name="Google Shape;1026;p47"/>
            <p:cNvSpPr/>
            <p:nvPr/>
          </p:nvSpPr>
          <p:spPr>
            <a:xfrm>
              <a:off x="2911099" y="2598131"/>
              <a:ext cx="10501" cy="31368"/>
            </a:xfrm>
            <a:custGeom>
              <a:avLst/>
              <a:gdLst/>
              <a:ahLst/>
              <a:cxnLst/>
              <a:rect l="l" t="t" r="r" b="b"/>
              <a:pathLst>
                <a:path w="311" h="929" extrusionOk="0">
                  <a:moveTo>
                    <a:pt x="144" y="0"/>
                  </a:moveTo>
                  <a:cubicBezTo>
                    <a:pt x="72" y="0"/>
                    <a:pt x="1" y="48"/>
                    <a:pt x="1" y="143"/>
                  </a:cubicBezTo>
                  <a:lnTo>
                    <a:pt x="1" y="786"/>
                  </a:lnTo>
                  <a:cubicBezTo>
                    <a:pt x="1" y="858"/>
                    <a:pt x="72" y="929"/>
                    <a:pt x="144" y="929"/>
                  </a:cubicBezTo>
                  <a:cubicBezTo>
                    <a:pt x="239" y="929"/>
                    <a:pt x="311" y="858"/>
                    <a:pt x="311" y="786"/>
                  </a:cubicBezTo>
                  <a:lnTo>
                    <a:pt x="311" y="143"/>
                  </a:lnTo>
                  <a:cubicBezTo>
                    <a:pt x="311" y="48"/>
                    <a:pt x="239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7" name="Google Shape;1027;p47"/>
            <p:cNvSpPr/>
            <p:nvPr/>
          </p:nvSpPr>
          <p:spPr>
            <a:xfrm>
              <a:off x="2930412" y="2598131"/>
              <a:ext cx="10501" cy="31368"/>
            </a:xfrm>
            <a:custGeom>
              <a:avLst/>
              <a:gdLst/>
              <a:ahLst/>
              <a:cxnLst/>
              <a:rect l="l" t="t" r="r" b="b"/>
              <a:pathLst>
                <a:path w="311" h="929" extrusionOk="0">
                  <a:moveTo>
                    <a:pt x="167" y="0"/>
                  </a:moveTo>
                  <a:cubicBezTo>
                    <a:pt x="72" y="0"/>
                    <a:pt x="0" y="48"/>
                    <a:pt x="0" y="143"/>
                  </a:cubicBezTo>
                  <a:lnTo>
                    <a:pt x="0" y="786"/>
                  </a:lnTo>
                  <a:cubicBezTo>
                    <a:pt x="0" y="858"/>
                    <a:pt x="72" y="929"/>
                    <a:pt x="167" y="929"/>
                  </a:cubicBezTo>
                  <a:cubicBezTo>
                    <a:pt x="239" y="929"/>
                    <a:pt x="310" y="858"/>
                    <a:pt x="310" y="786"/>
                  </a:cubicBezTo>
                  <a:lnTo>
                    <a:pt x="310" y="143"/>
                  </a:lnTo>
                  <a:cubicBezTo>
                    <a:pt x="310" y="48"/>
                    <a:pt x="239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8" name="Google Shape;1028;p47"/>
            <p:cNvSpPr/>
            <p:nvPr/>
          </p:nvSpPr>
          <p:spPr>
            <a:xfrm>
              <a:off x="2950502" y="2598131"/>
              <a:ext cx="9691" cy="31368"/>
            </a:xfrm>
            <a:custGeom>
              <a:avLst/>
              <a:gdLst/>
              <a:ahLst/>
              <a:cxnLst/>
              <a:rect l="l" t="t" r="r" b="b"/>
              <a:pathLst>
                <a:path w="287" h="929" extrusionOk="0">
                  <a:moveTo>
                    <a:pt x="144" y="0"/>
                  </a:moveTo>
                  <a:cubicBezTo>
                    <a:pt x="48" y="0"/>
                    <a:pt x="1" y="48"/>
                    <a:pt x="1" y="143"/>
                  </a:cubicBezTo>
                  <a:lnTo>
                    <a:pt x="1" y="786"/>
                  </a:lnTo>
                  <a:cubicBezTo>
                    <a:pt x="1" y="858"/>
                    <a:pt x="48" y="929"/>
                    <a:pt x="144" y="929"/>
                  </a:cubicBezTo>
                  <a:cubicBezTo>
                    <a:pt x="215" y="929"/>
                    <a:pt x="287" y="858"/>
                    <a:pt x="287" y="786"/>
                  </a:cubicBezTo>
                  <a:lnTo>
                    <a:pt x="287" y="143"/>
                  </a:lnTo>
                  <a:cubicBezTo>
                    <a:pt x="287" y="48"/>
                    <a:pt x="215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29" name="Google Shape;1029;p47"/>
            <p:cNvSpPr/>
            <p:nvPr/>
          </p:nvSpPr>
          <p:spPr>
            <a:xfrm>
              <a:off x="2969816" y="2598131"/>
              <a:ext cx="9691" cy="31368"/>
            </a:xfrm>
            <a:custGeom>
              <a:avLst/>
              <a:gdLst/>
              <a:ahLst/>
              <a:cxnLst/>
              <a:rect l="l" t="t" r="r" b="b"/>
              <a:pathLst>
                <a:path w="287" h="929" extrusionOk="0">
                  <a:moveTo>
                    <a:pt x="143" y="0"/>
                  </a:moveTo>
                  <a:cubicBezTo>
                    <a:pt x="72" y="0"/>
                    <a:pt x="0" y="48"/>
                    <a:pt x="0" y="143"/>
                  </a:cubicBezTo>
                  <a:lnTo>
                    <a:pt x="0" y="786"/>
                  </a:lnTo>
                  <a:cubicBezTo>
                    <a:pt x="0" y="858"/>
                    <a:pt x="72" y="929"/>
                    <a:pt x="143" y="929"/>
                  </a:cubicBezTo>
                  <a:cubicBezTo>
                    <a:pt x="215" y="929"/>
                    <a:pt x="286" y="858"/>
                    <a:pt x="286" y="786"/>
                  </a:cubicBezTo>
                  <a:lnTo>
                    <a:pt x="286" y="143"/>
                  </a:lnTo>
                  <a:cubicBezTo>
                    <a:pt x="286" y="48"/>
                    <a:pt x="215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0" name="Google Shape;1030;p47"/>
            <p:cNvSpPr/>
            <p:nvPr/>
          </p:nvSpPr>
          <p:spPr>
            <a:xfrm>
              <a:off x="2989096" y="2598131"/>
              <a:ext cx="9691" cy="31368"/>
            </a:xfrm>
            <a:custGeom>
              <a:avLst/>
              <a:gdLst/>
              <a:ahLst/>
              <a:cxnLst/>
              <a:rect l="l" t="t" r="r" b="b"/>
              <a:pathLst>
                <a:path w="287" h="929" extrusionOk="0">
                  <a:moveTo>
                    <a:pt x="144" y="0"/>
                  </a:moveTo>
                  <a:cubicBezTo>
                    <a:pt x="72" y="0"/>
                    <a:pt x="1" y="48"/>
                    <a:pt x="1" y="143"/>
                  </a:cubicBezTo>
                  <a:lnTo>
                    <a:pt x="1" y="786"/>
                  </a:lnTo>
                  <a:cubicBezTo>
                    <a:pt x="1" y="858"/>
                    <a:pt x="72" y="929"/>
                    <a:pt x="144" y="929"/>
                  </a:cubicBezTo>
                  <a:cubicBezTo>
                    <a:pt x="239" y="929"/>
                    <a:pt x="287" y="858"/>
                    <a:pt x="287" y="786"/>
                  </a:cubicBezTo>
                  <a:lnTo>
                    <a:pt x="287" y="143"/>
                  </a:lnTo>
                  <a:cubicBezTo>
                    <a:pt x="287" y="48"/>
                    <a:pt x="239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1" name="Google Shape;1031;p47"/>
            <p:cNvSpPr/>
            <p:nvPr/>
          </p:nvSpPr>
          <p:spPr>
            <a:xfrm>
              <a:off x="2870108" y="2742037"/>
              <a:ext cx="32988" cy="33022"/>
            </a:xfrm>
            <a:custGeom>
              <a:avLst/>
              <a:gdLst/>
              <a:ahLst/>
              <a:cxnLst/>
              <a:rect l="l" t="t" r="r" b="b"/>
              <a:pathLst>
                <a:path w="977" h="978" extrusionOk="0">
                  <a:moveTo>
                    <a:pt x="477" y="1"/>
                  </a:moveTo>
                  <a:cubicBezTo>
                    <a:pt x="405" y="1"/>
                    <a:pt x="334" y="72"/>
                    <a:pt x="334" y="144"/>
                  </a:cubicBezTo>
                  <a:lnTo>
                    <a:pt x="334" y="334"/>
                  </a:lnTo>
                  <a:lnTo>
                    <a:pt x="143" y="334"/>
                  </a:lnTo>
                  <a:cubicBezTo>
                    <a:pt x="48" y="334"/>
                    <a:pt x="0" y="406"/>
                    <a:pt x="0" y="501"/>
                  </a:cubicBezTo>
                  <a:cubicBezTo>
                    <a:pt x="0" y="573"/>
                    <a:pt x="48" y="644"/>
                    <a:pt x="143" y="644"/>
                  </a:cubicBezTo>
                  <a:lnTo>
                    <a:pt x="334" y="644"/>
                  </a:lnTo>
                  <a:lnTo>
                    <a:pt x="334" y="834"/>
                  </a:lnTo>
                  <a:cubicBezTo>
                    <a:pt x="334" y="906"/>
                    <a:pt x="405" y="977"/>
                    <a:pt x="477" y="977"/>
                  </a:cubicBezTo>
                  <a:cubicBezTo>
                    <a:pt x="548" y="977"/>
                    <a:pt x="620" y="906"/>
                    <a:pt x="620" y="834"/>
                  </a:cubicBezTo>
                  <a:lnTo>
                    <a:pt x="620" y="644"/>
                  </a:lnTo>
                  <a:lnTo>
                    <a:pt x="834" y="644"/>
                  </a:lnTo>
                  <a:cubicBezTo>
                    <a:pt x="905" y="644"/>
                    <a:pt x="977" y="573"/>
                    <a:pt x="977" y="501"/>
                  </a:cubicBezTo>
                  <a:cubicBezTo>
                    <a:pt x="977" y="406"/>
                    <a:pt x="905" y="334"/>
                    <a:pt x="834" y="334"/>
                  </a:cubicBezTo>
                  <a:lnTo>
                    <a:pt x="620" y="334"/>
                  </a:lnTo>
                  <a:lnTo>
                    <a:pt x="620" y="144"/>
                  </a:lnTo>
                  <a:cubicBezTo>
                    <a:pt x="620" y="72"/>
                    <a:pt x="548" y="1"/>
                    <a:pt x="4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2" name="Google Shape;1032;p47"/>
            <p:cNvSpPr/>
            <p:nvPr/>
          </p:nvSpPr>
          <p:spPr>
            <a:xfrm>
              <a:off x="2927205" y="2749297"/>
              <a:ext cx="77221" cy="10467"/>
            </a:xfrm>
            <a:custGeom>
              <a:avLst/>
              <a:gdLst/>
              <a:ahLst/>
              <a:cxnLst/>
              <a:rect l="l" t="t" r="r" b="b"/>
              <a:pathLst>
                <a:path w="2287" h="310" extrusionOk="0">
                  <a:moveTo>
                    <a:pt x="143" y="0"/>
                  </a:moveTo>
                  <a:cubicBezTo>
                    <a:pt x="48" y="0"/>
                    <a:pt x="0" y="72"/>
                    <a:pt x="0" y="167"/>
                  </a:cubicBezTo>
                  <a:cubicBezTo>
                    <a:pt x="0" y="238"/>
                    <a:pt x="48" y="310"/>
                    <a:pt x="143" y="310"/>
                  </a:cubicBezTo>
                  <a:lnTo>
                    <a:pt x="2144" y="310"/>
                  </a:lnTo>
                  <a:cubicBezTo>
                    <a:pt x="2239" y="310"/>
                    <a:pt x="2286" y="238"/>
                    <a:pt x="2286" y="167"/>
                  </a:cubicBezTo>
                  <a:cubicBezTo>
                    <a:pt x="2286" y="72"/>
                    <a:pt x="2215" y="0"/>
                    <a:pt x="2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3" name="Google Shape;1033;p47"/>
            <p:cNvSpPr/>
            <p:nvPr/>
          </p:nvSpPr>
          <p:spPr>
            <a:xfrm>
              <a:off x="2940069" y="2770197"/>
              <a:ext cx="64356" cy="9691"/>
            </a:xfrm>
            <a:custGeom>
              <a:avLst/>
              <a:gdLst/>
              <a:ahLst/>
              <a:cxnLst/>
              <a:rect l="l" t="t" r="r" b="b"/>
              <a:pathLst>
                <a:path w="1906" h="287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763" y="286"/>
                  </a:lnTo>
                  <a:cubicBezTo>
                    <a:pt x="1858" y="286"/>
                    <a:pt x="1905" y="215"/>
                    <a:pt x="1905" y="143"/>
                  </a:cubicBezTo>
                  <a:cubicBezTo>
                    <a:pt x="1905" y="48"/>
                    <a:pt x="1834" y="0"/>
                    <a:pt x="17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4" name="Google Shape;1034;p47"/>
            <p:cNvSpPr/>
            <p:nvPr/>
          </p:nvSpPr>
          <p:spPr>
            <a:xfrm>
              <a:off x="2952933" y="2790287"/>
              <a:ext cx="51492" cy="9691"/>
            </a:xfrm>
            <a:custGeom>
              <a:avLst/>
              <a:gdLst/>
              <a:ahLst/>
              <a:cxnLst/>
              <a:rect l="l" t="t" r="r" b="b"/>
              <a:pathLst>
                <a:path w="1525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39"/>
                    <a:pt x="72" y="287"/>
                    <a:pt x="143" y="287"/>
                  </a:cubicBezTo>
                  <a:lnTo>
                    <a:pt x="1382" y="287"/>
                  </a:lnTo>
                  <a:cubicBezTo>
                    <a:pt x="1477" y="287"/>
                    <a:pt x="1524" y="239"/>
                    <a:pt x="1524" y="144"/>
                  </a:cubicBezTo>
                  <a:cubicBezTo>
                    <a:pt x="1524" y="72"/>
                    <a:pt x="1453" y="1"/>
                    <a:pt x="13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5" name="Google Shape;1035;p47"/>
            <p:cNvSpPr/>
            <p:nvPr/>
          </p:nvSpPr>
          <p:spPr>
            <a:xfrm>
              <a:off x="2965798" y="2810411"/>
              <a:ext cx="38627" cy="10467"/>
            </a:xfrm>
            <a:custGeom>
              <a:avLst/>
              <a:gdLst/>
              <a:ahLst/>
              <a:cxnLst/>
              <a:rect l="l" t="t" r="r" b="b"/>
              <a:pathLst>
                <a:path w="1144" h="310" extrusionOk="0">
                  <a:moveTo>
                    <a:pt x="143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38"/>
                    <a:pt x="72" y="310"/>
                    <a:pt x="143" y="310"/>
                  </a:cubicBezTo>
                  <a:lnTo>
                    <a:pt x="1001" y="310"/>
                  </a:lnTo>
                  <a:cubicBezTo>
                    <a:pt x="1096" y="310"/>
                    <a:pt x="1143" y="238"/>
                    <a:pt x="1143" y="167"/>
                  </a:cubicBezTo>
                  <a:cubicBezTo>
                    <a:pt x="1143" y="72"/>
                    <a:pt x="1072" y="0"/>
                    <a:pt x="10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6" name="Google Shape;1036;p47"/>
            <p:cNvSpPr/>
            <p:nvPr/>
          </p:nvSpPr>
          <p:spPr>
            <a:xfrm>
              <a:off x="2904683" y="2686561"/>
              <a:ext cx="62735" cy="9691"/>
            </a:xfrm>
            <a:custGeom>
              <a:avLst/>
              <a:gdLst/>
              <a:ahLst/>
              <a:cxnLst/>
              <a:rect l="l" t="t" r="r" b="b"/>
              <a:pathLst>
                <a:path w="1858" h="287" extrusionOk="0">
                  <a:moveTo>
                    <a:pt x="143" y="1"/>
                  </a:moveTo>
                  <a:cubicBezTo>
                    <a:pt x="48" y="1"/>
                    <a:pt x="0" y="72"/>
                    <a:pt x="0" y="144"/>
                  </a:cubicBezTo>
                  <a:cubicBezTo>
                    <a:pt x="0" y="239"/>
                    <a:pt x="48" y="287"/>
                    <a:pt x="143" y="287"/>
                  </a:cubicBezTo>
                  <a:lnTo>
                    <a:pt x="1715" y="287"/>
                  </a:lnTo>
                  <a:cubicBezTo>
                    <a:pt x="1787" y="287"/>
                    <a:pt x="1858" y="239"/>
                    <a:pt x="1858" y="144"/>
                  </a:cubicBezTo>
                  <a:cubicBezTo>
                    <a:pt x="1858" y="72"/>
                    <a:pt x="1787" y="1"/>
                    <a:pt x="17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7" name="Google Shape;1037;p47"/>
            <p:cNvSpPr/>
            <p:nvPr/>
          </p:nvSpPr>
          <p:spPr>
            <a:xfrm>
              <a:off x="2843569" y="2717118"/>
              <a:ext cx="184188" cy="135938"/>
            </a:xfrm>
            <a:custGeom>
              <a:avLst/>
              <a:gdLst/>
              <a:ahLst/>
              <a:cxnLst/>
              <a:rect l="l" t="t" r="r" b="b"/>
              <a:pathLst>
                <a:path w="5455" h="4026" extrusionOk="0">
                  <a:moveTo>
                    <a:pt x="2191" y="3097"/>
                  </a:moveTo>
                  <a:cubicBezTo>
                    <a:pt x="2287" y="3097"/>
                    <a:pt x="2358" y="3144"/>
                    <a:pt x="2430" y="3216"/>
                  </a:cubicBezTo>
                  <a:lnTo>
                    <a:pt x="2739" y="3740"/>
                  </a:lnTo>
                  <a:lnTo>
                    <a:pt x="286" y="3740"/>
                  </a:lnTo>
                  <a:lnTo>
                    <a:pt x="286" y="3097"/>
                  </a:lnTo>
                  <a:close/>
                  <a:moveTo>
                    <a:pt x="262" y="1"/>
                  </a:moveTo>
                  <a:cubicBezTo>
                    <a:pt x="120" y="1"/>
                    <a:pt x="1" y="120"/>
                    <a:pt x="1" y="263"/>
                  </a:cubicBezTo>
                  <a:lnTo>
                    <a:pt x="1" y="3740"/>
                  </a:lnTo>
                  <a:cubicBezTo>
                    <a:pt x="1" y="3906"/>
                    <a:pt x="120" y="4025"/>
                    <a:pt x="262" y="4025"/>
                  </a:cubicBezTo>
                  <a:lnTo>
                    <a:pt x="5192" y="4025"/>
                  </a:lnTo>
                  <a:cubicBezTo>
                    <a:pt x="5335" y="4025"/>
                    <a:pt x="5454" y="3906"/>
                    <a:pt x="5454" y="3740"/>
                  </a:cubicBezTo>
                  <a:lnTo>
                    <a:pt x="5454" y="2096"/>
                  </a:lnTo>
                  <a:cubicBezTo>
                    <a:pt x="5454" y="2025"/>
                    <a:pt x="5383" y="1953"/>
                    <a:pt x="5311" y="1953"/>
                  </a:cubicBezTo>
                  <a:cubicBezTo>
                    <a:pt x="5240" y="1953"/>
                    <a:pt x="5168" y="2025"/>
                    <a:pt x="5168" y="2096"/>
                  </a:cubicBezTo>
                  <a:lnTo>
                    <a:pt x="5168" y="3740"/>
                  </a:lnTo>
                  <a:lnTo>
                    <a:pt x="3073" y="3740"/>
                  </a:lnTo>
                  <a:lnTo>
                    <a:pt x="2668" y="3073"/>
                  </a:lnTo>
                  <a:cubicBezTo>
                    <a:pt x="2549" y="2906"/>
                    <a:pt x="2382" y="2811"/>
                    <a:pt x="2191" y="2811"/>
                  </a:cubicBezTo>
                  <a:lnTo>
                    <a:pt x="286" y="2811"/>
                  </a:lnTo>
                  <a:lnTo>
                    <a:pt x="286" y="286"/>
                  </a:lnTo>
                  <a:lnTo>
                    <a:pt x="5168" y="286"/>
                  </a:lnTo>
                  <a:lnTo>
                    <a:pt x="5168" y="1549"/>
                  </a:lnTo>
                  <a:cubicBezTo>
                    <a:pt x="5168" y="1620"/>
                    <a:pt x="5240" y="1692"/>
                    <a:pt x="5311" y="1692"/>
                  </a:cubicBezTo>
                  <a:cubicBezTo>
                    <a:pt x="5383" y="1692"/>
                    <a:pt x="5454" y="1620"/>
                    <a:pt x="5454" y="1549"/>
                  </a:cubicBezTo>
                  <a:lnTo>
                    <a:pt x="5454" y="263"/>
                  </a:lnTo>
                  <a:cubicBezTo>
                    <a:pt x="5454" y="120"/>
                    <a:pt x="5335" y="1"/>
                    <a:pt x="51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38" name="Google Shape;1038;p47"/>
            <p:cNvSpPr/>
            <p:nvPr/>
          </p:nvSpPr>
          <p:spPr>
            <a:xfrm>
              <a:off x="2821858" y="2583645"/>
              <a:ext cx="228386" cy="332923"/>
            </a:xfrm>
            <a:custGeom>
              <a:avLst/>
              <a:gdLst/>
              <a:ahLst/>
              <a:cxnLst/>
              <a:rect l="l" t="t" r="r" b="b"/>
              <a:pathLst>
                <a:path w="6764" h="9860" extrusionOk="0">
                  <a:moveTo>
                    <a:pt x="4549" y="1763"/>
                  </a:moveTo>
                  <a:lnTo>
                    <a:pt x="4549" y="2072"/>
                  </a:lnTo>
                  <a:lnTo>
                    <a:pt x="2191" y="2072"/>
                  </a:lnTo>
                  <a:lnTo>
                    <a:pt x="2191" y="1763"/>
                  </a:lnTo>
                  <a:close/>
                  <a:moveTo>
                    <a:pt x="1382" y="1"/>
                  </a:moveTo>
                  <a:cubicBezTo>
                    <a:pt x="1120" y="1"/>
                    <a:pt x="929" y="191"/>
                    <a:pt x="929" y="429"/>
                  </a:cubicBezTo>
                  <a:lnTo>
                    <a:pt x="929" y="1334"/>
                  </a:lnTo>
                  <a:cubicBezTo>
                    <a:pt x="929" y="1572"/>
                    <a:pt x="1120" y="1763"/>
                    <a:pt x="1382" y="1763"/>
                  </a:cubicBezTo>
                  <a:lnTo>
                    <a:pt x="1906" y="1763"/>
                  </a:lnTo>
                  <a:lnTo>
                    <a:pt x="1906" y="2072"/>
                  </a:lnTo>
                  <a:lnTo>
                    <a:pt x="977" y="2072"/>
                  </a:lnTo>
                  <a:cubicBezTo>
                    <a:pt x="429" y="2072"/>
                    <a:pt x="1" y="2501"/>
                    <a:pt x="1" y="3049"/>
                  </a:cubicBezTo>
                  <a:lnTo>
                    <a:pt x="1" y="8883"/>
                  </a:lnTo>
                  <a:cubicBezTo>
                    <a:pt x="1" y="9431"/>
                    <a:pt x="429" y="9860"/>
                    <a:pt x="977" y="9860"/>
                  </a:cubicBezTo>
                  <a:lnTo>
                    <a:pt x="1501" y="9860"/>
                  </a:lnTo>
                  <a:cubicBezTo>
                    <a:pt x="1572" y="9860"/>
                    <a:pt x="1644" y="9788"/>
                    <a:pt x="1644" y="9717"/>
                  </a:cubicBezTo>
                  <a:cubicBezTo>
                    <a:pt x="1644" y="9645"/>
                    <a:pt x="1572" y="9574"/>
                    <a:pt x="1501" y="9574"/>
                  </a:cubicBezTo>
                  <a:lnTo>
                    <a:pt x="977" y="9574"/>
                  </a:lnTo>
                  <a:cubicBezTo>
                    <a:pt x="596" y="9574"/>
                    <a:pt x="286" y="9264"/>
                    <a:pt x="286" y="8883"/>
                  </a:cubicBezTo>
                  <a:lnTo>
                    <a:pt x="286" y="3049"/>
                  </a:lnTo>
                  <a:cubicBezTo>
                    <a:pt x="286" y="2668"/>
                    <a:pt x="596" y="2358"/>
                    <a:pt x="977" y="2358"/>
                  </a:cubicBezTo>
                  <a:lnTo>
                    <a:pt x="5787" y="2358"/>
                  </a:lnTo>
                  <a:cubicBezTo>
                    <a:pt x="6168" y="2358"/>
                    <a:pt x="6454" y="2668"/>
                    <a:pt x="6454" y="3049"/>
                  </a:cubicBezTo>
                  <a:lnTo>
                    <a:pt x="6454" y="8883"/>
                  </a:lnTo>
                  <a:cubicBezTo>
                    <a:pt x="6454" y="9264"/>
                    <a:pt x="6145" y="9574"/>
                    <a:pt x="5787" y="9574"/>
                  </a:cubicBezTo>
                  <a:lnTo>
                    <a:pt x="2049" y="9574"/>
                  </a:lnTo>
                  <a:cubicBezTo>
                    <a:pt x="1977" y="9574"/>
                    <a:pt x="1906" y="9645"/>
                    <a:pt x="1906" y="9717"/>
                  </a:cubicBezTo>
                  <a:cubicBezTo>
                    <a:pt x="1906" y="9788"/>
                    <a:pt x="1977" y="9860"/>
                    <a:pt x="2049" y="9860"/>
                  </a:cubicBezTo>
                  <a:lnTo>
                    <a:pt x="5787" y="9860"/>
                  </a:lnTo>
                  <a:cubicBezTo>
                    <a:pt x="6311" y="9860"/>
                    <a:pt x="6764" y="9431"/>
                    <a:pt x="6764" y="8883"/>
                  </a:cubicBezTo>
                  <a:lnTo>
                    <a:pt x="6764" y="3049"/>
                  </a:lnTo>
                  <a:cubicBezTo>
                    <a:pt x="6740" y="2501"/>
                    <a:pt x="6311" y="2072"/>
                    <a:pt x="5787" y="2072"/>
                  </a:cubicBezTo>
                  <a:lnTo>
                    <a:pt x="4835" y="2072"/>
                  </a:lnTo>
                  <a:lnTo>
                    <a:pt x="4835" y="1763"/>
                  </a:lnTo>
                  <a:lnTo>
                    <a:pt x="5383" y="1763"/>
                  </a:lnTo>
                  <a:cubicBezTo>
                    <a:pt x="5621" y="1763"/>
                    <a:pt x="5811" y="1572"/>
                    <a:pt x="5811" y="1334"/>
                  </a:cubicBezTo>
                  <a:lnTo>
                    <a:pt x="5811" y="429"/>
                  </a:lnTo>
                  <a:cubicBezTo>
                    <a:pt x="5811" y="191"/>
                    <a:pt x="5621" y="1"/>
                    <a:pt x="5383" y="1"/>
                  </a:cubicBezTo>
                  <a:lnTo>
                    <a:pt x="2977" y="1"/>
                  </a:lnTo>
                  <a:cubicBezTo>
                    <a:pt x="2906" y="1"/>
                    <a:pt x="2834" y="72"/>
                    <a:pt x="2834" y="143"/>
                  </a:cubicBezTo>
                  <a:cubicBezTo>
                    <a:pt x="2834" y="215"/>
                    <a:pt x="2906" y="286"/>
                    <a:pt x="2977" y="286"/>
                  </a:cubicBezTo>
                  <a:lnTo>
                    <a:pt x="5383" y="286"/>
                  </a:lnTo>
                  <a:cubicBezTo>
                    <a:pt x="5454" y="286"/>
                    <a:pt x="5525" y="358"/>
                    <a:pt x="5525" y="429"/>
                  </a:cubicBezTo>
                  <a:lnTo>
                    <a:pt x="5525" y="1334"/>
                  </a:lnTo>
                  <a:cubicBezTo>
                    <a:pt x="5525" y="1429"/>
                    <a:pt x="5454" y="1477"/>
                    <a:pt x="5383" y="1477"/>
                  </a:cubicBezTo>
                  <a:lnTo>
                    <a:pt x="1382" y="1477"/>
                  </a:lnTo>
                  <a:cubicBezTo>
                    <a:pt x="1287" y="1477"/>
                    <a:pt x="1215" y="1429"/>
                    <a:pt x="1215" y="1334"/>
                  </a:cubicBezTo>
                  <a:lnTo>
                    <a:pt x="1215" y="429"/>
                  </a:lnTo>
                  <a:cubicBezTo>
                    <a:pt x="1215" y="358"/>
                    <a:pt x="1287" y="286"/>
                    <a:pt x="1382" y="286"/>
                  </a:cubicBezTo>
                  <a:lnTo>
                    <a:pt x="2430" y="286"/>
                  </a:lnTo>
                  <a:cubicBezTo>
                    <a:pt x="2501" y="286"/>
                    <a:pt x="2572" y="215"/>
                    <a:pt x="2572" y="143"/>
                  </a:cubicBezTo>
                  <a:cubicBezTo>
                    <a:pt x="2572" y="72"/>
                    <a:pt x="2501" y="1"/>
                    <a:pt x="24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039" name="Google Shape;1039;p47"/>
          <p:cNvGrpSpPr/>
          <p:nvPr/>
        </p:nvGrpSpPr>
        <p:grpSpPr>
          <a:xfrm>
            <a:off x="4840937" y="3216469"/>
            <a:ext cx="175342" cy="333733"/>
            <a:chOff x="4840937" y="3216469"/>
            <a:chExt cx="175342" cy="333733"/>
          </a:xfrm>
        </p:grpSpPr>
        <p:sp>
          <p:nvSpPr>
            <p:cNvPr id="1040" name="Google Shape;1040;p47"/>
            <p:cNvSpPr/>
            <p:nvPr/>
          </p:nvSpPr>
          <p:spPr>
            <a:xfrm>
              <a:off x="4912519" y="3368445"/>
              <a:ext cx="32988" cy="32988"/>
            </a:xfrm>
            <a:custGeom>
              <a:avLst/>
              <a:gdLst/>
              <a:ahLst/>
              <a:cxnLst/>
              <a:rect l="l" t="t" r="r" b="b"/>
              <a:pathLst>
                <a:path w="977" h="977" extrusionOk="0">
                  <a:moveTo>
                    <a:pt x="476" y="0"/>
                  </a:moveTo>
                  <a:cubicBezTo>
                    <a:pt x="405" y="0"/>
                    <a:pt x="334" y="72"/>
                    <a:pt x="334" y="167"/>
                  </a:cubicBezTo>
                  <a:lnTo>
                    <a:pt x="334" y="358"/>
                  </a:lnTo>
                  <a:lnTo>
                    <a:pt x="143" y="358"/>
                  </a:lnTo>
                  <a:cubicBezTo>
                    <a:pt x="72" y="358"/>
                    <a:pt x="0" y="405"/>
                    <a:pt x="0" y="500"/>
                  </a:cubicBezTo>
                  <a:cubicBezTo>
                    <a:pt x="0" y="572"/>
                    <a:pt x="72" y="643"/>
                    <a:pt x="143" y="643"/>
                  </a:cubicBezTo>
                  <a:lnTo>
                    <a:pt x="334" y="643"/>
                  </a:lnTo>
                  <a:lnTo>
                    <a:pt x="334" y="834"/>
                  </a:lnTo>
                  <a:cubicBezTo>
                    <a:pt x="334" y="905"/>
                    <a:pt x="405" y="977"/>
                    <a:pt x="476" y="977"/>
                  </a:cubicBezTo>
                  <a:cubicBezTo>
                    <a:pt x="572" y="977"/>
                    <a:pt x="619" y="905"/>
                    <a:pt x="619" y="834"/>
                  </a:cubicBezTo>
                  <a:lnTo>
                    <a:pt x="619" y="643"/>
                  </a:lnTo>
                  <a:lnTo>
                    <a:pt x="834" y="643"/>
                  </a:lnTo>
                  <a:cubicBezTo>
                    <a:pt x="905" y="643"/>
                    <a:pt x="977" y="572"/>
                    <a:pt x="977" y="500"/>
                  </a:cubicBezTo>
                  <a:cubicBezTo>
                    <a:pt x="977" y="405"/>
                    <a:pt x="905" y="358"/>
                    <a:pt x="834" y="358"/>
                  </a:cubicBezTo>
                  <a:lnTo>
                    <a:pt x="619" y="358"/>
                  </a:lnTo>
                  <a:lnTo>
                    <a:pt x="619" y="167"/>
                  </a:lnTo>
                  <a:cubicBezTo>
                    <a:pt x="619" y="72"/>
                    <a:pt x="572" y="0"/>
                    <a:pt x="4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41" name="Google Shape;1041;p47"/>
            <p:cNvSpPr/>
            <p:nvPr/>
          </p:nvSpPr>
          <p:spPr>
            <a:xfrm>
              <a:off x="4910898" y="3405924"/>
              <a:ext cx="30591" cy="56624"/>
            </a:xfrm>
            <a:custGeom>
              <a:avLst/>
              <a:gdLst/>
              <a:ahLst/>
              <a:cxnLst/>
              <a:rect l="l" t="t" r="r" b="b"/>
              <a:pathLst>
                <a:path w="906" h="1677" extrusionOk="0">
                  <a:moveTo>
                    <a:pt x="754" y="1"/>
                  </a:moveTo>
                  <a:cubicBezTo>
                    <a:pt x="696" y="1"/>
                    <a:pt x="638" y="27"/>
                    <a:pt x="620" y="81"/>
                  </a:cubicBezTo>
                  <a:lnTo>
                    <a:pt x="48" y="1486"/>
                  </a:lnTo>
                  <a:cubicBezTo>
                    <a:pt x="1" y="1558"/>
                    <a:pt x="48" y="1629"/>
                    <a:pt x="120" y="1677"/>
                  </a:cubicBezTo>
                  <a:lnTo>
                    <a:pt x="167" y="1677"/>
                  </a:lnTo>
                  <a:cubicBezTo>
                    <a:pt x="215" y="1677"/>
                    <a:pt x="286" y="1653"/>
                    <a:pt x="310" y="1581"/>
                  </a:cubicBezTo>
                  <a:lnTo>
                    <a:pt x="882" y="200"/>
                  </a:lnTo>
                  <a:cubicBezTo>
                    <a:pt x="906" y="129"/>
                    <a:pt x="882" y="33"/>
                    <a:pt x="810" y="10"/>
                  </a:cubicBezTo>
                  <a:cubicBezTo>
                    <a:pt x="792" y="4"/>
                    <a:pt x="773" y="1"/>
                    <a:pt x="7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42" name="Google Shape;1042;p47"/>
            <p:cNvSpPr/>
            <p:nvPr/>
          </p:nvSpPr>
          <p:spPr>
            <a:xfrm>
              <a:off x="4896413" y="3403831"/>
              <a:ext cx="27383" cy="29781"/>
            </a:xfrm>
            <a:custGeom>
              <a:avLst/>
              <a:gdLst/>
              <a:ahLst/>
              <a:cxnLst/>
              <a:rect l="l" t="t" r="r" b="b"/>
              <a:pathLst>
                <a:path w="811" h="882" extrusionOk="0">
                  <a:moveTo>
                    <a:pt x="406" y="286"/>
                  </a:moveTo>
                  <a:cubicBezTo>
                    <a:pt x="477" y="286"/>
                    <a:pt x="525" y="357"/>
                    <a:pt x="525" y="453"/>
                  </a:cubicBezTo>
                  <a:cubicBezTo>
                    <a:pt x="525" y="524"/>
                    <a:pt x="477" y="596"/>
                    <a:pt x="406" y="596"/>
                  </a:cubicBezTo>
                  <a:cubicBezTo>
                    <a:pt x="358" y="596"/>
                    <a:pt x="310" y="524"/>
                    <a:pt x="310" y="453"/>
                  </a:cubicBezTo>
                  <a:cubicBezTo>
                    <a:pt x="310" y="357"/>
                    <a:pt x="358" y="286"/>
                    <a:pt x="406" y="286"/>
                  </a:cubicBezTo>
                  <a:close/>
                  <a:moveTo>
                    <a:pt x="406" y="0"/>
                  </a:moveTo>
                  <a:cubicBezTo>
                    <a:pt x="191" y="0"/>
                    <a:pt x="1" y="191"/>
                    <a:pt x="1" y="453"/>
                  </a:cubicBezTo>
                  <a:cubicBezTo>
                    <a:pt x="1" y="691"/>
                    <a:pt x="191" y="881"/>
                    <a:pt x="406" y="881"/>
                  </a:cubicBezTo>
                  <a:cubicBezTo>
                    <a:pt x="644" y="881"/>
                    <a:pt x="811" y="691"/>
                    <a:pt x="811" y="453"/>
                  </a:cubicBezTo>
                  <a:cubicBezTo>
                    <a:pt x="811" y="191"/>
                    <a:pt x="644" y="0"/>
                    <a:pt x="4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43" name="Google Shape;1043;p47"/>
            <p:cNvSpPr/>
            <p:nvPr/>
          </p:nvSpPr>
          <p:spPr>
            <a:xfrm>
              <a:off x="4927781" y="3435975"/>
              <a:ext cx="27383" cy="29781"/>
            </a:xfrm>
            <a:custGeom>
              <a:avLst/>
              <a:gdLst/>
              <a:ahLst/>
              <a:cxnLst/>
              <a:rect l="l" t="t" r="r" b="b"/>
              <a:pathLst>
                <a:path w="811" h="882" extrusionOk="0">
                  <a:moveTo>
                    <a:pt x="406" y="287"/>
                  </a:moveTo>
                  <a:cubicBezTo>
                    <a:pt x="477" y="287"/>
                    <a:pt x="525" y="358"/>
                    <a:pt x="525" y="429"/>
                  </a:cubicBezTo>
                  <a:cubicBezTo>
                    <a:pt x="525" y="525"/>
                    <a:pt x="477" y="596"/>
                    <a:pt x="406" y="596"/>
                  </a:cubicBezTo>
                  <a:cubicBezTo>
                    <a:pt x="358" y="596"/>
                    <a:pt x="310" y="525"/>
                    <a:pt x="310" y="429"/>
                  </a:cubicBezTo>
                  <a:cubicBezTo>
                    <a:pt x="310" y="358"/>
                    <a:pt x="358" y="287"/>
                    <a:pt x="406" y="287"/>
                  </a:cubicBezTo>
                  <a:close/>
                  <a:moveTo>
                    <a:pt x="406" y="1"/>
                  </a:moveTo>
                  <a:cubicBezTo>
                    <a:pt x="191" y="1"/>
                    <a:pt x="1" y="191"/>
                    <a:pt x="1" y="429"/>
                  </a:cubicBezTo>
                  <a:cubicBezTo>
                    <a:pt x="1" y="691"/>
                    <a:pt x="191" y="882"/>
                    <a:pt x="406" y="882"/>
                  </a:cubicBezTo>
                  <a:cubicBezTo>
                    <a:pt x="644" y="882"/>
                    <a:pt x="810" y="691"/>
                    <a:pt x="810" y="429"/>
                  </a:cubicBezTo>
                  <a:cubicBezTo>
                    <a:pt x="810" y="191"/>
                    <a:pt x="644" y="1"/>
                    <a:pt x="4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44" name="Google Shape;1044;p47"/>
            <p:cNvSpPr/>
            <p:nvPr/>
          </p:nvSpPr>
          <p:spPr>
            <a:xfrm>
              <a:off x="4901241" y="3308951"/>
              <a:ext cx="55510" cy="16140"/>
            </a:xfrm>
            <a:custGeom>
              <a:avLst/>
              <a:gdLst/>
              <a:ahLst/>
              <a:cxnLst/>
              <a:rect l="l" t="t" r="r" b="b"/>
              <a:pathLst>
                <a:path w="1644" h="478" extrusionOk="0">
                  <a:moveTo>
                    <a:pt x="822" y="0"/>
                  </a:moveTo>
                  <a:cubicBezTo>
                    <a:pt x="578" y="0"/>
                    <a:pt x="334" y="72"/>
                    <a:pt x="96" y="214"/>
                  </a:cubicBezTo>
                  <a:cubicBezTo>
                    <a:pt x="25" y="238"/>
                    <a:pt x="1" y="333"/>
                    <a:pt x="48" y="405"/>
                  </a:cubicBezTo>
                  <a:cubicBezTo>
                    <a:pt x="64" y="451"/>
                    <a:pt x="109" y="477"/>
                    <a:pt x="158" y="477"/>
                  </a:cubicBezTo>
                  <a:cubicBezTo>
                    <a:pt x="185" y="477"/>
                    <a:pt x="214" y="469"/>
                    <a:pt x="239" y="453"/>
                  </a:cubicBezTo>
                  <a:cubicBezTo>
                    <a:pt x="429" y="333"/>
                    <a:pt x="620" y="274"/>
                    <a:pt x="813" y="274"/>
                  </a:cubicBezTo>
                  <a:cubicBezTo>
                    <a:pt x="1007" y="274"/>
                    <a:pt x="1203" y="333"/>
                    <a:pt x="1406" y="453"/>
                  </a:cubicBezTo>
                  <a:cubicBezTo>
                    <a:pt x="1430" y="476"/>
                    <a:pt x="1453" y="476"/>
                    <a:pt x="1477" y="476"/>
                  </a:cubicBezTo>
                  <a:cubicBezTo>
                    <a:pt x="1525" y="476"/>
                    <a:pt x="1573" y="453"/>
                    <a:pt x="1596" y="405"/>
                  </a:cubicBezTo>
                  <a:cubicBezTo>
                    <a:pt x="1644" y="333"/>
                    <a:pt x="1620" y="238"/>
                    <a:pt x="1549" y="214"/>
                  </a:cubicBezTo>
                  <a:cubicBezTo>
                    <a:pt x="1311" y="72"/>
                    <a:pt x="1066" y="0"/>
                    <a:pt x="8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45" name="Google Shape;1045;p47"/>
            <p:cNvSpPr/>
            <p:nvPr/>
          </p:nvSpPr>
          <p:spPr>
            <a:xfrm>
              <a:off x="4914916" y="3234972"/>
              <a:ext cx="27383" cy="10467"/>
            </a:xfrm>
            <a:custGeom>
              <a:avLst/>
              <a:gdLst/>
              <a:ahLst/>
              <a:cxnLst/>
              <a:rect l="l" t="t" r="r" b="b"/>
              <a:pathLst>
                <a:path w="811" h="310" extrusionOk="0">
                  <a:moveTo>
                    <a:pt x="167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38"/>
                    <a:pt x="72" y="310"/>
                    <a:pt x="167" y="310"/>
                  </a:cubicBezTo>
                  <a:lnTo>
                    <a:pt x="667" y="310"/>
                  </a:lnTo>
                  <a:cubicBezTo>
                    <a:pt x="739" y="310"/>
                    <a:pt x="810" y="238"/>
                    <a:pt x="810" y="143"/>
                  </a:cubicBezTo>
                  <a:cubicBezTo>
                    <a:pt x="810" y="72"/>
                    <a:pt x="739" y="0"/>
                    <a:pt x="6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46" name="Google Shape;1046;p47"/>
            <p:cNvSpPr/>
            <p:nvPr/>
          </p:nvSpPr>
          <p:spPr>
            <a:xfrm>
              <a:off x="4840937" y="3216469"/>
              <a:ext cx="175342" cy="333733"/>
            </a:xfrm>
            <a:custGeom>
              <a:avLst/>
              <a:gdLst/>
              <a:ahLst/>
              <a:cxnLst/>
              <a:rect l="l" t="t" r="r" b="b"/>
              <a:pathLst>
                <a:path w="5193" h="9884" extrusionOk="0">
                  <a:moveTo>
                    <a:pt x="1977" y="0"/>
                  </a:moveTo>
                  <a:cubicBezTo>
                    <a:pt x="1787" y="0"/>
                    <a:pt x="1644" y="167"/>
                    <a:pt x="1644" y="334"/>
                  </a:cubicBezTo>
                  <a:lnTo>
                    <a:pt x="1644" y="1691"/>
                  </a:lnTo>
                  <a:lnTo>
                    <a:pt x="453" y="2263"/>
                  </a:lnTo>
                  <a:cubicBezTo>
                    <a:pt x="191" y="2382"/>
                    <a:pt x="1" y="2668"/>
                    <a:pt x="1" y="2977"/>
                  </a:cubicBezTo>
                  <a:lnTo>
                    <a:pt x="1" y="9193"/>
                  </a:lnTo>
                  <a:cubicBezTo>
                    <a:pt x="1" y="9574"/>
                    <a:pt x="310" y="9883"/>
                    <a:pt x="691" y="9883"/>
                  </a:cubicBezTo>
                  <a:lnTo>
                    <a:pt x="1096" y="9883"/>
                  </a:lnTo>
                  <a:cubicBezTo>
                    <a:pt x="1191" y="9883"/>
                    <a:pt x="1263" y="9812"/>
                    <a:pt x="1263" y="9741"/>
                  </a:cubicBezTo>
                  <a:cubicBezTo>
                    <a:pt x="1263" y="9645"/>
                    <a:pt x="1191" y="9598"/>
                    <a:pt x="1096" y="9598"/>
                  </a:cubicBezTo>
                  <a:lnTo>
                    <a:pt x="691" y="9598"/>
                  </a:lnTo>
                  <a:cubicBezTo>
                    <a:pt x="477" y="9598"/>
                    <a:pt x="286" y="9407"/>
                    <a:pt x="286" y="9193"/>
                  </a:cubicBezTo>
                  <a:lnTo>
                    <a:pt x="286" y="2977"/>
                  </a:lnTo>
                  <a:cubicBezTo>
                    <a:pt x="286" y="2787"/>
                    <a:pt x="406" y="2596"/>
                    <a:pt x="572" y="2525"/>
                  </a:cubicBezTo>
                  <a:lnTo>
                    <a:pt x="1834" y="1929"/>
                  </a:lnTo>
                  <a:lnTo>
                    <a:pt x="3382" y="1929"/>
                  </a:lnTo>
                  <a:lnTo>
                    <a:pt x="4621" y="2525"/>
                  </a:lnTo>
                  <a:cubicBezTo>
                    <a:pt x="4787" y="2596"/>
                    <a:pt x="4906" y="2787"/>
                    <a:pt x="4906" y="2977"/>
                  </a:cubicBezTo>
                  <a:lnTo>
                    <a:pt x="4906" y="9193"/>
                  </a:lnTo>
                  <a:cubicBezTo>
                    <a:pt x="4906" y="9407"/>
                    <a:pt x="4740" y="9598"/>
                    <a:pt x="4525" y="9598"/>
                  </a:cubicBezTo>
                  <a:lnTo>
                    <a:pt x="1668" y="9598"/>
                  </a:lnTo>
                  <a:cubicBezTo>
                    <a:pt x="1572" y="9598"/>
                    <a:pt x="1525" y="9645"/>
                    <a:pt x="1525" y="9741"/>
                  </a:cubicBezTo>
                  <a:cubicBezTo>
                    <a:pt x="1525" y="9812"/>
                    <a:pt x="1572" y="9883"/>
                    <a:pt x="1668" y="9883"/>
                  </a:cubicBezTo>
                  <a:lnTo>
                    <a:pt x="4525" y="9883"/>
                  </a:lnTo>
                  <a:cubicBezTo>
                    <a:pt x="4883" y="9883"/>
                    <a:pt x="5192" y="9574"/>
                    <a:pt x="5192" y="9193"/>
                  </a:cubicBezTo>
                  <a:lnTo>
                    <a:pt x="5192" y="2977"/>
                  </a:lnTo>
                  <a:cubicBezTo>
                    <a:pt x="5192" y="2668"/>
                    <a:pt x="5026" y="2382"/>
                    <a:pt x="4740" y="2263"/>
                  </a:cubicBezTo>
                  <a:lnTo>
                    <a:pt x="3549" y="1691"/>
                  </a:lnTo>
                  <a:lnTo>
                    <a:pt x="3549" y="1239"/>
                  </a:lnTo>
                  <a:cubicBezTo>
                    <a:pt x="3549" y="1167"/>
                    <a:pt x="3478" y="1096"/>
                    <a:pt x="3406" y="1096"/>
                  </a:cubicBezTo>
                  <a:cubicBezTo>
                    <a:pt x="3335" y="1096"/>
                    <a:pt x="3263" y="1167"/>
                    <a:pt x="3263" y="1239"/>
                  </a:cubicBezTo>
                  <a:lnTo>
                    <a:pt x="3263" y="1644"/>
                  </a:lnTo>
                  <a:lnTo>
                    <a:pt x="1930" y="1644"/>
                  </a:lnTo>
                  <a:lnTo>
                    <a:pt x="1930" y="334"/>
                  </a:lnTo>
                  <a:cubicBezTo>
                    <a:pt x="1930" y="310"/>
                    <a:pt x="1953" y="310"/>
                    <a:pt x="1977" y="310"/>
                  </a:cubicBezTo>
                  <a:lnTo>
                    <a:pt x="3216" y="310"/>
                  </a:lnTo>
                  <a:cubicBezTo>
                    <a:pt x="3239" y="310"/>
                    <a:pt x="3263" y="310"/>
                    <a:pt x="3263" y="334"/>
                  </a:cubicBezTo>
                  <a:lnTo>
                    <a:pt x="3263" y="691"/>
                  </a:lnTo>
                  <a:cubicBezTo>
                    <a:pt x="3263" y="762"/>
                    <a:pt x="3335" y="834"/>
                    <a:pt x="3406" y="834"/>
                  </a:cubicBezTo>
                  <a:cubicBezTo>
                    <a:pt x="3478" y="834"/>
                    <a:pt x="3549" y="762"/>
                    <a:pt x="3549" y="691"/>
                  </a:cubicBezTo>
                  <a:lnTo>
                    <a:pt x="3549" y="334"/>
                  </a:lnTo>
                  <a:cubicBezTo>
                    <a:pt x="3549" y="167"/>
                    <a:pt x="3406" y="0"/>
                    <a:pt x="32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47" name="Google Shape;1047;p47"/>
            <p:cNvSpPr/>
            <p:nvPr/>
          </p:nvSpPr>
          <p:spPr>
            <a:xfrm>
              <a:off x="4865079" y="3353960"/>
              <a:ext cx="127868" cy="152010"/>
            </a:xfrm>
            <a:custGeom>
              <a:avLst/>
              <a:gdLst/>
              <a:ahLst/>
              <a:cxnLst/>
              <a:rect l="l" t="t" r="r" b="b"/>
              <a:pathLst>
                <a:path w="3787" h="4502" extrusionOk="0">
                  <a:moveTo>
                    <a:pt x="1453" y="3882"/>
                  </a:moveTo>
                  <a:cubicBezTo>
                    <a:pt x="1500" y="3882"/>
                    <a:pt x="1524" y="3906"/>
                    <a:pt x="1524" y="3930"/>
                  </a:cubicBezTo>
                  <a:lnTo>
                    <a:pt x="1667" y="4216"/>
                  </a:lnTo>
                  <a:lnTo>
                    <a:pt x="286" y="4216"/>
                  </a:lnTo>
                  <a:lnTo>
                    <a:pt x="286" y="3882"/>
                  </a:lnTo>
                  <a:close/>
                  <a:moveTo>
                    <a:pt x="238" y="1"/>
                  </a:moveTo>
                  <a:cubicBezTo>
                    <a:pt x="95" y="1"/>
                    <a:pt x="0" y="120"/>
                    <a:pt x="0" y="239"/>
                  </a:cubicBezTo>
                  <a:lnTo>
                    <a:pt x="0" y="4263"/>
                  </a:lnTo>
                  <a:cubicBezTo>
                    <a:pt x="0" y="4383"/>
                    <a:pt x="95" y="4502"/>
                    <a:pt x="238" y="4502"/>
                  </a:cubicBezTo>
                  <a:lnTo>
                    <a:pt x="3548" y="4502"/>
                  </a:lnTo>
                  <a:cubicBezTo>
                    <a:pt x="3668" y="4502"/>
                    <a:pt x="3787" y="4383"/>
                    <a:pt x="3787" y="4263"/>
                  </a:cubicBezTo>
                  <a:lnTo>
                    <a:pt x="3787" y="1811"/>
                  </a:lnTo>
                  <a:cubicBezTo>
                    <a:pt x="3787" y="1715"/>
                    <a:pt x="3715" y="1644"/>
                    <a:pt x="3644" y="1644"/>
                  </a:cubicBezTo>
                  <a:cubicBezTo>
                    <a:pt x="3548" y="1644"/>
                    <a:pt x="3501" y="1715"/>
                    <a:pt x="3501" y="1811"/>
                  </a:cubicBezTo>
                  <a:lnTo>
                    <a:pt x="3501" y="4216"/>
                  </a:lnTo>
                  <a:lnTo>
                    <a:pt x="1977" y="4216"/>
                  </a:lnTo>
                  <a:lnTo>
                    <a:pt x="1786" y="3811"/>
                  </a:lnTo>
                  <a:cubicBezTo>
                    <a:pt x="1739" y="3668"/>
                    <a:pt x="1596" y="3597"/>
                    <a:pt x="1453" y="3597"/>
                  </a:cubicBezTo>
                  <a:lnTo>
                    <a:pt x="286" y="3597"/>
                  </a:lnTo>
                  <a:lnTo>
                    <a:pt x="286" y="286"/>
                  </a:lnTo>
                  <a:lnTo>
                    <a:pt x="3501" y="286"/>
                  </a:lnTo>
                  <a:lnTo>
                    <a:pt x="3501" y="1239"/>
                  </a:lnTo>
                  <a:cubicBezTo>
                    <a:pt x="3501" y="1310"/>
                    <a:pt x="3548" y="1382"/>
                    <a:pt x="3644" y="1382"/>
                  </a:cubicBezTo>
                  <a:cubicBezTo>
                    <a:pt x="3715" y="1382"/>
                    <a:pt x="3787" y="1310"/>
                    <a:pt x="3787" y="1239"/>
                  </a:cubicBezTo>
                  <a:lnTo>
                    <a:pt x="3787" y="239"/>
                  </a:lnTo>
                  <a:cubicBezTo>
                    <a:pt x="3787" y="96"/>
                    <a:pt x="3668" y="1"/>
                    <a:pt x="3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048" name="Google Shape;1048;p47"/>
          <p:cNvGrpSpPr/>
          <p:nvPr/>
        </p:nvGrpSpPr>
        <p:grpSpPr>
          <a:xfrm>
            <a:off x="6837529" y="2583645"/>
            <a:ext cx="209073" cy="332923"/>
            <a:chOff x="6837529" y="2583645"/>
            <a:chExt cx="209073" cy="332923"/>
          </a:xfrm>
        </p:grpSpPr>
        <p:sp>
          <p:nvSpPr>
            <p:cNvPr id="1049" name="Google Shape;1049;p47"/>
            <p:cNvSpPr/>
            <p:nvPr/>
          </p:nvSpPr>
          <p:spPr>
            <a:xfrm>
              <a:off x="6934806" y="2751694"/>
              <a:ext cx="33799" cy="34609"/>
            </a:xfrm>
            <a:custGeom>
              <a:avLst/>
              <a:gdLst/>
              <a:ahLst/>
              <a:cxnLst/>
              <a:rect l="l" t="t" r="r" b="b"/>
              <a:pathLst>
                <a:path w="1001" h="1025" extrusionOk="0">
                  <a:moveTo>
                    <a:pt x="501" y="1"/>
                  </a:moveTo>
                  <a:cubicBezTo>
                    <a:pt x="429" y="1"/>
                    <a:pt x="358" y="72"/>
                    <a:pt x="358" y="144"/>
                  </a:cubicBezTo>
                  <a:lnTo>
                    <a:pt x="358" y="382"/>
                  </a:lnTo>
                  <a:lnTo>
                    <a:pt x="144" y="382"/>
                  </a:lnTo>
                  <a:cubicBezTo>
                    <a:pt x="48" y="382"/>
                    <a:pt x="1" y="429"/>
                    <a:pt x="1" y="525"/>
                  </a:cubicBezTo>
                  <a:cubicBezTo>
                    <a:pt x="1" y="596"/>
                    <a:pt x="48" y="668"/>
                    <a:pt x="144" y="668"/>
                  </a:cubicBezTo>
                  <a:lnTo>
                    <a:pt x="358" y="668"/>
                  </a:lnTo>
                  <a:lnTo>
                    <a:pt x="358" y="882"/>
                  </a:lnTo>
                  <a:cubicBezTo>
                    <a:pt x="358" y="953"/>
                    <a:pt x="429" y="1025"/>
                    <a:pt x="501" y="1025"/>
                  </a:cubicBezTo>
                  <a:cubicBezTo>
                    <a:pt x="572" y="1025"/>
                    <a:pt x="644" y="953"/>
                    <a:pt x="644" y="882"/>
                  </a:cubicBezTo>
                  <a:lnTo>
                    <a:pt x="644" y="668"/>
                  </a:lnTo>
                  <a:lnTo>
                    <a:pt x="858" y="668"/>
                  </a:lnTo>
                  <a:cubicBezTo>
                    <a:pt x="953" y="668"/>
                    <a:pt x="1001" y="596"/>
                    <a:pt x="1001" y="525"/>
                  </a:cubicBezTo>
                  <a:cubicBezTo>
                    <a:pt x="1001" y="429"/>
                    <a:pt x="953" y="382"/>
                    <a:pt x="858" y="382"/>
                  </a:cubicBezTo>
                  <a:lnTo>
                    <a:pt x="644" y="382"/>
                  </a:lnTo>
                  <a:lnTo>
                    <a:pt x="644" y="144"/>
                  </a:lnTo>
                  <a:cubicBezTo>
                    <a:pt x="644" y="72"/>
                    <a:pt x="572" y="1"/>
                    <a:pt x="5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50" name="Google Shape;1050;p47"/>
            <p:cNvSpPr/>
            <p:nvPr/>
          </p:nvSpPr>
          <p:spPr>
            <a:xfrm>
              <a:off x="6917924" y="2796736"/>
              <a:ext cx="67564" cy="42645"/>
            </a:xfrm>
            <a:custGeom>
              <a:avLst/>
              <a:gdLst/>
              <a:ahLst/>
              <a:cxnLst/>
              <a:rect l="l" t="t" r="r" b="b"/>
              <a:pathLst>
                <a:path w="2001" h="1263" extrusionOk="0">
                  <a:moveTo>
                    <a:pt x="1715" y="286"/>
                  </a:moveTo>
                  <a:lnTo>
                    <a:pt x="1715" y="834"/>
                  </a:lnTo>
                  <a:cubicBezTo>
                    <a:pt x="1477" y="941"/>
                    <a:pt x="1239" y="995"/>
                    <a:pt x="1001" y="995"/>
                  </a:cubicBezTo>
                  <a:cubicBezTo>
                    <a:pt x="763" y="995"/>
                    <a:pt x="524" y="941"/>
                    <a:pt x="286" y="834"/>
                  </a:cubicBezTo>
                  <a:lnTo>
                    <a:pt x="286" y="286"/>
                  </a:lnTo>
                  <a:close/>
                  <a:moveTo>
                    <a:pt x="143" y="0"/>
                  </a:moveTo>
                  <a:cubicBezTo>
                    <a:pt x="72" y="0"/>
                    <a:pt x="1" y="72"/>
                    <a:pt x="1" y="143"/>
                  </a:cubicBezTo>
                  <a:lnTo>
                    <a:pt x="1" y="929"/>
                  </a:lnTo>
                  <a:cubicBezTo>
                    <a:pt x="1" y="977"/>
                    <a:pt x="24" y="1024"/>
                    <a:pt x="96" y="1048"/>
                  </a:cubicBezTo>
                  <a:cubicBezTo>
                    <a:pt x="382" y="1191"/>
                    <a:pt x="691" y="1262"/>
                    <a:pt x="1001" y="1262"/>
                  </a:cubicBezTo>
                  <a:cubicBezTo>
                    <a:pt x="1310" y="1262"/>
                    <a:pt x="1620" y="1191"/>
                    <a:pt x="1906" y="1048"/>
                  </a:cubicBezTo>
                  <a:cubicBezTo>
                    <a:pt x="1953" y="1024"/>
                    <a:pt x="2001" y="977"/>
                    <a:pt x="2001" y="929"/>
                  </a:cubicBezTo>
                  <a:lnTo>
                    <a:pt x="2001" y="143"/>
                  </a:lnTo>
                  <a:cubicBezTo>
                    <a:pt x="2001" y="72"/>
                    <a:pt x="1929" y="0"/>
                    <a:pt x="18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51" name="Google Shape;1051;p47"/>
            <p:cNvSpPr/>
            <p:nvPr/>
          </p:nvSpPr>
          <p:spPr>
            <a:xfrm>
              <a:off x="6940445" y="2811998"/>
              <a:ext cx="22555" cy="9691"/>
            </a:xfrm>
            <a:custGeom>
              <a:avLst/>
              <a:gdLst/>
              <a:ahLst/>
              <a:cxnLst/>
              <a:rect l="l" t="t" r="r" b="b"/>
              <a:pathLst>
                <a:path w="668" h="287" extrusionOk="0">
                  <a:moveTo>
                    <a:pt x="143" y="1"/>
                  </a:moveTo>
                  <a:cubicBezTo>
                    <a:pt x="48" y="1"/>
                    <a:pt x="0" y="72"/>
                    <a:pt x="0" y="144"/>
                  </a:cubicBezTo>
                  <a:cubicBezTo>
                    <a:pt x="0" y="239"/>
                    <a:pt x="48" y="287"/>
                    <a:pt x="143" y="287"/>
                  </a:cubicBezTo>
                  <a:lnTo>
                    <a:pt x="524" y="287"/>
                  </a:lnTo>
                  <a:cubicBezTo>
                    <a:pt x="619" y="287"/>
                    <a:pt x="667" y="239"/>
                    <a:pt x="667" y="144"/>
                  </a:cubicBezTo>
                  <a:cubicBezTo>
                    <a:pt x="667" y="72"/>
                    <a:pt x="619" y="1"/>
                    <a:pt x="5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52" name="Google Shape;1052;p47"/>
            <p:cNvSpPr/>
            <p:nvPr/>
          </p:nvSpPr>
          <p:spPr>
            <a:xfrm>
              <a:off x="6837529" y="2583645"/>
              <a:ext cx="209073" cy="332923"/>
            </a:xfrm>
            <a:custGeom>
              <a:avLst/>
              <a:gdLst/>
              <a:ahLst/>
              <a:cxnLst/>
              <a:rect l="l" t="t" r="r" b="b"/>
              <a:pathLst>
                <a:path w="6192" h="9860" extrusionOk="0">
                  <a:moveTo>
                    <a:pt x="3882" y="905"/>
                  </a:moveTo>
                  <a:lnTo>
                    <a:pt x="3882" y="1429"/>
                  </a:lnTo>
                  <a:lnTo>
                    <a:pt x="2882" y="1429"/>
                  </a:lnTo>
                  <a:lnTo>
                    <a:pt x="2882" y="905"/>
                  </a:lnTo>
                  <a:close/>
                  <a:moveTo>
                    <a:pt x="4453" y="1715"/>
                  </a:moveTo>
                  <a:lnTo>
                    <a:pt x="4453" y="2120"/>
                  </a:lnTo>
                  <a:lnTo>
                    <a:pt x="2310" y="2120"/>
                  </a:lnTo>
                  <a:lnTo>
                    <a:pt x="2310" y="1715"/>
                  </a:lnTo>
                  <a:close/>
                  <a:moveTo>
                    <a:pt x="2882" y="1"/>
                  </a:moveTo>
                  <a:cubicBezTo>
                    <a:pt x="2524" y="1"/>
                    <a:pt x="2167" y="96"/>
                    <a:pt x="1858" y="286"/>
                  </a:cubicBezTo>
                  <a:cubicBezTo>
                    <a:pt x="1715" y="382"/>
                    <a:pt x="1524" y="453"/>
                    <a:pt x="1357" y="501"/>
                  </a:cubicBezTo>
                  <a:cubicBezTo>
                    <a:pt x="1262" y="524"/>
                    <a:pt x="1215" y="596"/>
                    <a:pt x="1238" y="667"/>
                  </a:cubicBezTo>
                  <a:cubicBezTo>
                    <a:pt x="1259" y="729"/>
                    <a:pt x="1315" y="791"/>
                    <a:pt x="1377" y="791"/>
                  </a:cubicBezTo>
                  <a:cubicBezTo>
                    <a:pt x="1386" y="791"/>
                    <a:pt x="1396" y="790"/>
                    <a:pt x="1405" y="786"/>
                  </a:cubicBezTo>
                  <a:cubicBezTo>
                    <a:pt x="1619" y="739"/>
                    <a:pt x="1834" y="644"/>
                    <a:pt x="2024" y="524"/>
                  </a:cubicBezTo>
                  <a:cubicBezTo>
                    <a:pt x="2286" y="358"/>
                    <a:pt x="2572" y="286"/>
                    <a:pt x="2882" y="286"/>
                  </a:cubicBezTo>
                  <a:lnTo>
                    <a:pt x="3644" y="286"/>
                  </a:lnTo>
                  <a:cubicBezTo>
                    <a:pt x="3763" y="286"/>
                    <a:pt x="3882" y="382"/>
                    <a:pt x="3882" y="501"/>
                  </a:cubicBezTo>
                  <a:lnTo>
                    <a:pt x="3882" y="596"/>
                  </a:lnTo>
                  <a:lnTo>
                    <a:pt x="2739" y="596"/>
                  </a:lnTo>
                  <a:cubicBezTo>
                    <a:pt x="2548" y="596"/>
                    <a:pt x="2096" y="739"/>
                    <a:pt x="1858" y="905"/>
                  </a:cubicBezTo>
                  <a:cubicBezTo>
                    <a:pt x="1596" y="1072"/>
                    <a:pt x="1286" y="1167"/>
                    <a:pt x="976" y="1167"/>
                  </a:cubicBezTo>
                  <a:lnTo>
                    <a:pt x="286" y="1167"/>
                  </a:lnTo>
                  <a:lnTo>
                    <a:pt x="286" y="834"/>
                  </a:lnTo>
                  <a:lnTo>
                    <a:pt x="810" y="834"/>
                  </a:lnTo>
                  <a:cubicBezTo>
                    <a:pt x="905" y="834"/>
                    <a:pt x="976" y="763"/>
                    <a:pt x="976" y="691"/>
                  </a:cubicBezTo>
                  <a:cubicBezTo>
                    <a:pt x="976" y="596"/>
                    <a:pt x="905" y="524"/>
                    <a:pt x="810" y="524"/>
                  </a:cubicBezTo>
                  <a:lnTo>
                    <a:pt x="143" y="524"/>
                  </a:lnTo>
                  <a:cubicBezTo>
                    <a:pt x="48" y="524"/>
                    <a:pt x="0" y="596"/>
                    <a:pt x="0" y="691"/>
                  </a:cubicBezTo>
                  <a:lnTo>
                    <a:pt x="0" y="1287"/>
                  </a:lnTo>
                  <a:cubicBezTo>
                    <a:pt x="0" y="1382"/>
                    <a:pt x="48" y="1453"/>
                    <a:pt x="143" y="1453"/>
                  </a:cubicBezTo>
                  <a:lnTo>
                    <a:pt x="976" y="1453"/>
                  </a:lnTo>
                  <a:cubicBezTo>
                    <a:pt x="1357" y="1453"/>
                    <a:pt x="1691" y="1334"/>
                    <a:pt x="2000" y="1144"/>
                  </a:cubicBezTo>
                  <a:cubicBezTo>
                    <a:pt x="2191" y="1025"/>
                    <a:pt x="2382" y="953"/>
                    <a:pt x="2596" y="929"/>
                  </a:cubicBezTo>
                  <a:lnTo>
                    <a:pt x="2596" y="1406"/>
                  </a:lnTo>
                  <a:lnTo>
                    <a:pt x="2310" y="1406"/>
                  </a:lnTo>
                  <a:cubicBezTo>
                    <a:pt x="2143" y="1406"/>
                    <a:pt x="2024" y="1548"/>
                    <a:pt x="2024" y="1691"/>
                  </a:cubicBezTo>
                  <a:lnTo>
                    <a:pt x="2024" y="2120"/>
                  </a:lnTo>
                  <a:cubicBezTo>
                    <a:pt x="2024" y="2287"/>
                    <a:pt x="2143" y="2406"/>
                    <a:pt x="2310" y="2406"/>
                  </a:cubicBezTo>
                  <a:cubicBezTo>
                    <a:pt x="2262" y="2977"/>
                    <a:pt x="2000" y="3525"/>
                    <a:pt x="1572" y="3906"/>
                  </a:cubicBezTo>
                  <a:lnTo>
                    <a:pt x="1405" y="4049"/>
                  </a:lnTo>
                  <a:cubicBezTo>
                    <a:pt x="881" y="4525"/>
                    <a:pt x="572" y="5192"/>
                    <a:pt x="572" y="5906"/>
                  </a:cubicBezTo>
                  <a:lnTo>
                    <a:pt x="572" y="8478"/>
                  </a:lnTo>
                  <a:cubicBezTo>
                    <a:pt x="572" y="9241"/>
                    <a:pt x="1191" y="9860"/>
                    <a:pt x="1929" y="9860"/>
                  </a:cubicBezTo>
                  <a:lnTo>
                    <a:pt x="2358" y="9860"/>
                  </a:lnTo>
                  <a:cubicBezTo>
                    <a:pt x="2453" y="9860"/>
                    <a:pt x="2524" y="9788"/>
                    <a:pt x="2524" y="9693"/>
                  </a:cubicBezTo>
                  <a:cubicBezTo>
                    <a:pt x="2524" y="9622"/>
                    <a:pt x="2453" y="9550"/>
                    <a:pt x="2358" y="9550"/>
                  </a:cubicBezTo>
                  <a:lnTo>
                    <a:pt x="1929" y="9550"/>
                  </a:lnTo>
                  <a:cubicBezTo>
                    <a:pt x="1334" y="9550"/>
                    <a:pt x="857" y="9074"/>
                    <a:pt x="857" y="8478"/>
                  </a:cubicBezTo>
                  <a:lnTo>
                    <a:pt x="857" y="5906"/>
                  </a:lnTo>
                  <a:cubicBezTo>
                    <a:pt x="857" y="5264"/>
                    <a:pt x="1119" y="4668"/>
                    <a:pt x="1596" y="4263"/>
                  </a:cubicBezTo>
                  <a:lnTo>
                    <a:pt x="1762" y="4120"/>
                  </a:lnTo>
                  <a:cubicBezTo>
                    <a:pt x="2262" y="3668"/>
                    <a:pt x="2572" y="3049"/>
                    <a:pt x="2596" y="2406"/>
                  </a:cubicBezTo>
                  <a:lnTo>
                    <a:pt x="4168" y="2406"/>
                  </a:lnTo>
                  <a:cubicBezTo>
                    <a:pt x="4191" y="3049"/>
                    <a:pt x="4501" y="3668"/>
                    <a:pt x="5001" y="4120"/>
                  </a:cubicBezTo>
                  <a:lnTo>
                    <a:pt x="5168" y="4263"/>
                  </a:lnTo>
                  <a:cubicBezTo>
                    <a:pt x="5644" y="4668"/>
                    <a:pt x="5906" y="5264"/>
                    <a:pt x="5906" y="5906"/>
                  </a:cubicBezTo>
                  <a:lnTo>
                    <a:pt x="5906" y="8478"/>
                  </a:lnTo>
                  <a:cubicBezTo>
                    <a:pt x="5906" y="9074"/>
                    <a:pt x="5430" y="9550"/>
                    <a:pt x="4834" y="9550"/>
                  </a:cubicBezTo>
                  <a:lnTo>
                    <a:pt x="2929" y="9550"/>
                  </a:lnTo>
                  <a:cubicBezTo>
                    <a:pt x="2858" y="9550"/>
                    <a:pt x="2786" y="9622"/>
                    <a:pt x="2786" y="9693"/>
                  </a:cubicBezTo>
                  <a:cubicBezTo>
                    <a:pt x="2786" y="9788"/>
                    <a:pt x="2858" y="9860"/>
                    <a:pt x="2929" y="9860"/>
                  </a:cubicBezTo>
                  <a:lnTo>
                    <a:pt x="4834" y="9860"/>
                  </a:lnTo>
                  <a:cubicBezTo>
                    <a:pt x="5573" y="9860"/>
                    <a:pt x="6192" y="9241"/>
                    <a:pt x="6192" y="8478"/>
                  </a:cubicBezTo>
                  <a:lnTo>
                    <a:pt x="6192" y="5906"/>
                  </a:lnTo>
                  <a:cubicBezTo>
                    <a:pt x="6192" y="5192"/>
                    <a:pt x="5882" y="4525"/>
                    <a:pt x="5358" y="4049"/>
                  </a:cubicBezTo>
                  <a:lnTo>
                    <a:pt x="5192" y="3906"/>
                  </a:lnTo>
                  <a:cubicBezTo>
                    <a:pt x="4739" y="3525"/>
                    <a:pt x="4477" y="2977"/>
                    <a:pt x="4453" y="2406"/>
                  </a:cubicBezTo>
                  <a:cubicBezTo>
                    <a:pt x="4596" y="2406"/>
                    <a:pt x="4739" y="2287"/>
                    <a:pt x="4739" y="2144"/>
                  </a:cubicBezTo>
                  <a:lnTo>
                    <a:pt x="4739" y="1691"/>
                  </a:lnTo>
                  <a:cubicBezTo>
                    <a:pt x="4739" y="1548"/>
                    <a:pt x="4596" y="1429"/>
                    <a:pt x="4453" y="1429"/>
                  </a:cubicBezTo>
                  <a:lnTo>
                    <a:pt x="4168" y="1429"/>
                  </a:lnTo>
                  <a:lnTo>
                    <a:pt x="4168" y="524"/>
                  </a:lnTo>
                  <a:cubicBezTo>
                    <a:pt x="4168" y="239"/>
                    <a:pt x="3929" y="1"/>
                    <a:pt x="36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53" name="Google Shape;1053;p47"/>
            <p:cNvSpPr/>
            <p:nvPr/>
          </p:nvSpPr>
          <p:spPr>
            <a:xfrm>
              <a:off x="6885746" y="2729983"/>
              <a:ext cx="131920" cy="156028"/>
            </a:xfrm>
            <a:custGeom>
              <a:avLst/>
              <a:gdLst/>
              <a:ahLst/>
              <a:cxnLst/>
              <a:rect l="l" t="t" r="r" b="b"/>
              <a:pathLst>
                <a:path w="3907" h="4621" extrusionOk="0">
                  <a:moveTo>
                    <a:pt x="1549" y="3835"/>
                  </a:moveTo>
                  <a:cubicBezTo>
                    <a:pt x="1739" y="3835"/>
                    <a:pt x="1906" y="3930"/>
                    <a:pt x="1978" y="4097"/>
                  </a:cubicBezTo>
                  <a:lnTo>
                    <a:pt x="2073" y="4335"/>
                  </a:lnTo>
                  <a:lnTo>
                    <a:pt x="287" y="4335"/>
                  </a:lnTo>
                  <a:lnTo>
                    <a:pt x="287" y="3835"/>
                  </a:lnTo>
                  <a:close/>
                  <a:moveTo>
                    <a:pt x="1620" y="1"/>
                  </a:moveTo>
                  <a:cubicBezTo>
                    <a:pt x="715" y="1"/>
                    <a:pt x="1" y="715"/>
                    <a:pt x="1" y="1620"/>
                  </a:cubicBezTo>
                  <a:lnTo>
                    <a:pt x="1" y="4359"/>
                  </a:lnTo>
                  <a:cubicBezTo>
                    <a:pt x="1" y="4502"/>
                    <a:pt x="120" y="4621"/>
                    <a:pt x="263" y="4621"/>
                  </a:cubicBezTo>
                  <a:lnTo>
                    <a:pt x="3645" y="4621"/>
                  </a:lnTo>
                  <a:cubicBezTo>
                    <a:pt x="3787" y="4621"/>
                    <a:pt x="3907" y="4502"/>
                    <a:pt x="3907" y="4359"/>
                  </a:cubicBezTo>
                  <a:lnTo>
                    <a:pt x="3907" y="1620"/>
                  </a:lnTo>
                  <a:cubicBezTo>
                    <a:pt x="3907" y="1382"/>
                    <a:pt x="3859" y="1144"/>
                    <a:pt x="3764" y="953"/>
                  </a:cubicBezTo>
                  <a:cubicBezTo>
                    <a:pt x="3746" y="902"/>
                    <a:pt x="3692" y="863"/>
                    <a:pt x="3636" y="863"/>
                  </a:cubicBezTo>
                  <a:cubicBezTo>
                    <a:pt x="3615" y="863"/>
                    <a:pt x="3593" y="869"/>
                    <a:pt x="3573" y="882"/>
                  </a:cubicBezTo>
                  <a:cubicBezTo>
                    <a:pt x="3502" y="906"/>
                    <a:pt x="3478" y="1001"/>
                    <a:pt x="3502" y="1072"/>
                  </a:cubicBezTo>
                  <a:cubicBezTo>
                    <a:pt x="3597" y="1239"/>
                    <a:pt x="3621" y="1430"/>
                    <a:pt x="3621" y="1620"/>
                  </a:cubicBezTo>
                  <a:lnTo>
                    <a:pt x="3621" y="4335"/>
                  </a:lnTo>
                  <a:lnTo>
                    <a:pt x="2406" y="4335"/>
                  </a:lnTo>
                  <a:lnTo>
                    <a:pt x="2239" y="3978"/>
                  </a:lnTo>
                  <a:cubicBezTo>
                    <a:pt x="2120" y="3716"/>
                    <a:pt x="1858" y="3525"/>
                    <a:pt x="1573" y="3525"/>
                  </a:cubicBezTo>
                  <a:lnTo>
                    <a:pt x="287" y="3525"/>
                  </a:lnTo>
                  <a:lnTo>
                    <a:pt x="287" y="1620"/>
                  </a:lnTo>
                  <a:cubicBezTo>
                    <a:pt x="287" y="882"/>
                    <a:pt x="882" y="287"/>
                    <a:pt x="1620" y="287"/>
                  </a:cubicBezTo>
                  <a:lnTo>
                    <a:pt x="2311" y="287"/>
                  </a:lnTo>
                  <a:cubicBezTo>
                    <a:pt x="2644" y="287"/>
                    <a:pt x="2954" y="406"/>
                    <a:pt x="3216" y="644"/>
                  </a:cubicBezTo>
                  <a:cubicBezTo>
                    <a:pt x="3240" y="679"/>
                    <a:pt x="3275" y="697"/>
                    <a:pt x="3311" y="697"/>
                  </a:cubicBezTo>
                  <a:cubicBezTo>
                    <a:pt x="3347" y="697"/>
                    <a:pt x="3383" y="679"/>
                    <a:pt x="3406" y="644"/>
                  </a:cubicBezTo>
                  <a:cubicBezTo>
                    <a:pt x="3478" y="596"/>
                    <a:pt x="3478" y="501"/>
                    <a:pt x="3406" y="453"/>
                  </a:cubicBezTo>
                  <a:cubicBezTo>
                    <a:pt x="3097" y="167"/>
                    <a:pt x="2716" y="1"/>
                    <a:pt x="2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054" name="Google Shape;1054;p47"/>
          <p:cNvGrpSpPr/>
          <p:nvPr/>
        </p:nvGrpSpPr>
        <p:grpSpPr>
          <a:xfrm>
            <a:off x="4800723" y="1970405"/>
            <a:ext cx="256546" cy="333463"/>
            <a:chOff x="4800723" y="1970405"/>
            <a:chExt cx="256546" cy="333463"/>
          </a:xfrm>
        </p:grpSpPr>
        <p:sp>
          <p:nvSpPr>
            <p:cNvPr id="1055" name="Google Shape;1055;p47"/>
            <p:cNvSpPr/>
            <p:nvPr/>
          </p:nvSpPr>
          <p:spPr>
            <a:xfrm>
              <a:off x="4800723" y="1970405"/>
              <a:ext cx="256546" cy="333463"/>
            </a:xfrm>
            <a:custGeom>
              <a:avLst/>
              <a:gdLst/>
              <a:ahLst/>
              <a:cxnLst/>
              <a:rect l="l" t="t" r="r" b="b"/>
              <a:pathLst>
                <a:path w="7598" h="9876" extrusionOk="0">
                  <a:moveTo>
                    <a:pt x="3001" y="1482"/>
                  </a:moveTo>
                  <a:cubicBezTo>
                    <a:pt x="3015" y="1482"/>
                    <a:pt x="3025" y="1492"/>
                    <a:pt x="3025" y="1492"/>
                  </a:cubicBezTo>
                  <a:cubicBezTo>
                    <a:pt x="3025" y="1492"/>
                    <a:pt x="3049" y="1516"/>
                    <a:pt x="3049" y="1540"/>
                  </a:cubicBezTo>
                  <a:lnTo>
                    <a:pt x="3192" y="2802"/>
                  </a:lnTo>
                  <a:lnTo>
                    <a:pt x="596" y="2802"/>
                  </a:lnTo>
                  <a:lnTo>
                    <a:pt x="549" y="2207"/>
                  </a:lnTo>
                  <a:cubicBezTo>
                    <a:pt x="549" y="2183"/>
                    <a:pt x="549" y="2159"/>
                    <a:pt x="573" y="2159"/>
                  </a:cubicBezTo>
                  <a:lnTo>
                    <a:pt x="2978" y="1492"/>
                  </a:lnTo>
                  <a:cubicBezTo>
                    <a:pt x="2986" y="1485"/>
                    <a:pt x="2994" y="1482"/>
                    <a:pt x="3001" y="1482"/>
                  </a:cubicBezTo>
                  <a:close/>
                  <a:moveTo>
                    <a:pt x="2359" y="6470"/>
                  </a:moveTo>
                  <a:cubicBezTo>
                    <a:pt x="2454" y="6470"/>
                    <a:pt x="2525" y="6517"/>
                    <a:pt x="2549" y="6565"/>
                  </a:cubicBezTo>
                  <a:lnTo>
                    <a:pt x="2716" y="6994"/>
                  </a:lnTo>
                  <a:lnTo>
                    <a:pt x="644" y="6994"/>
                  </a:lnTo>
                  <a:lnTo>
                    <a:pt x="596" y="6470"/>
                  </a:lnTo>
                  <a:close/>
                  <a:moveTo>
                    <a:pt x="7169" y="7994"/>
                  </a:moveTo>
                  <a:cubicBezTo>
                    <a:pt x="7217" y="7994"/>
                    <a:pt x="7241" y="7994"/>
                    <a:pt x="7264" y="8018"/>
                  </a:cubicBezTo>
                  <a:cubicBezTo>
                    <a:pt x="7288" y="8041"/>
                    <a:pt x="7312" y="8089"/>
                    <a:pt x="7312" y="8113"/>
                  </a:cubicBezTo>
                  <a:lnTo>
                    <a:pt x="7312" y="9351"/>
                  </a:lnTo>
                  <a:cubicBezTo>
                    <a:pt x="7312" y="9375"/>
                    <a:pt x="7288" y="9399"/>
                    <a:pt x="7264" y="9423"/>
                  </a:cubicBezTo>
                  <a:cubicBezTo>
                    <a:pt x="7241" y="9446"/>
                    <a:pt x="7217" y="9470"/>
                    <a:pt x="7169" y="9470"/>
                  </a:cubicBezTo>
                  <a:lnTo>
                    <a:pt x="5931" y="9351"/>
                  </a:lnTo>
                  <a:lnTo>
                    <a:pt x="6550" y="8041"/>
                  </a:lnTo>
                  <a:lnTo>
                    <a:pt x="7169" y="7994"/>
                  </a:lnTo>
                  <a:close/>
                  <a:moveTo>
                    <a:pt x="2428" y="0"/>
                  </a:moveTo>
                  <a:cubicBezTo>
                    <a:pt x="2390" y="0"/>
                    <a:pt x="2350" y="6"/>
                    <a:pt x="2311" y="16"/>
                  </a:cubicBezTo>
                  <a:lnTo>
                    <a:pt x="1597" y="207"/>
                  </a:lnTo>
                  <a:cubicBezTo>
                    <a:pt x="1525" y="230"/>
                    <a:pt x="1477" y="326"/>
                    <a:pt x="1501" y="397"/>
                  </a:cubicBezTo>
                  <a:cubicBezTo>
                    <a:pt x="1501" y="456"/>
                    <a:pt x="1566" y="498"/>
                    <a:pt x="1628" y="498"/>
                  </a:cubicBezTo>
                  <a:cubicBezTo>
                    <a:pt x="1642" y="498"/>
                    <a:pt x="1655" y="496"/>
                    <a:pt x="1668" y="492"/>
                  </a:cubicBezTo>
                  <a:lnTo>
                    <a:pt x="2406" y="302"/>
                  </a:lnTo>
                  <a:cubicBezTo>
                    <a:pt x="2406" y="294"/>
                    <a:pt x="2409" y="291"/>
                    <a:pt x="2412" y="291"/>
                  </a:cubicBezTo>
                  <a:cubicBezTo>
                    <a:pt x="2419" y="291"/>
                    <a:pt x="2430" y="302"/>
                    <a:pt x="2430" y="302"/>
                  </a:cubicBezTo>
                  <a:lnTo>
                    <a:pt x="2549" y="1302"/>
                  </a:lnTo>
                  <a:lnTo>
                    <a:pt x="787" y="1802"/>
                  </a:lnTo>
                  <a:lnTo>
                    <a:pt x="620" y="802"/>
                  </a:lnTo>
                  <a:cubicBezTo>
                    <a:pt x="620" y="802"/>
                    <a:pt x="620" y="778"/>
                    <a:pt x="644" y="778"/>
                  </a:cubicBezTo>
                  <a:lnTo>
                    <a:pt x="1120" y="635"/>
                  </a:lnTo>
                  <a:cubicBezTo>
                    <a:pt x="1192" y="611"/>
                    <a:pt x="1239" y="540"/>
                    <a:pt x="1216" y="468"/>
                  </a:cubicBezTo>
                  <a:cubicBezTo>
                    <a:pt x="1216" y="410"/>
                    <a:pt x="1151" y="367"/>
                    <a:pt x="1088" y="367"/>
                  </a:cubicBezTo>
                  <a:cubicBezTo>
                    <a:pt x="1075" y="367"/>
                    <a:pt x="1061" y="369"/>
                    <a:pt x="1049" y="373"/>
                  </a:cubicBezTo>
                  <a:lnTo>
                    <a:pt x="549" y="492"/>
                  </a:lnTo>
                  <a:cubicBezTo>
                    <a:pt x="406" y="540"/>
                    <a:pt x="311" y="683"/>
                    <a:pt x="334" y="849"/>
                  </a:cubicBezTo>
                  <a:lnTo>
                    <a:pt x="501" y="1874"/>
                  </a:lnTo>
                  <a:cubicBezTo>
                    <a:pt x="334" y="1921"/>
                    <a:pt x="239" y="2064"/>
                    <a:pt x="263" y="2231"/>
                  </a:cubicBezTo>
                  <a:lnTo>
                    <a:pt x="311" y="2802"/>
                  </a:lnTo>
                  <a:lnTo>
                    <a:pt x="263" y="2802"/>
                  </a:lnTo>
                  <a:cubicBezTo>
                    <a:pt x="191" y="2802"/>
                    <a:pt x="120" y="2826"/>
                    <a:pt x="72" y="2874"/>
                  </a:cubicBezTo>
                  <a:cubicBezTo>
                    <a:pt x="25" y="2945"/>
                    <a:pt x="1" y="3017"/>
                    <a:pt x="1" y="3088"/>
                  </a:cubicBezTo>
                  <a:lnTo>
                    <a:pt x="311" y="6327"/>
                  </a:lnTo>
                  <a:lnTo>
                    <a:pt x="382" y="7041"/>
                  </a:lnTo>
                  <a:cubicBezTo>
                    <a:pt x="382" y="7184"/>
                    <a:pt x="501" y="7279"/>
                    <a:pt x="620" y="7279"/>
                  </a:cubicBezTo>
                  <a:lnTo>
                    <a:pt x="763" y="7279"/>
                  </a:lnTo>
                  <a:lnTo>
                    <a:pt x="906" y="8637"/>
                  </a:lnTo>
                  <a:cubicBezTo>
                    <a:pt x="977" y="9327"/>
                    <a:pt x="1549" y="9875"/>
                    <a:pt x="2263" y="9875"/>
                  </a:cubicBezTo>
                  <a:lnTo>
                    <a:pt x="3144" y="9875"/>
                  </a:lnTo>
                  <a:cubicBezTo>
                    <a:pt x="3240" y="9875"/>
                    <a:pt x="3287" y="9804"/>
                    <a:pt x="3287" y="9708"/>
                  </a:cubicBezTo>
                  <a:cubicBezTo>
                    <a:pt x="3287" y="9637"/>
                    <a:pt x="3240" y="9566"/>
                    <a:pt x="3144" y="9566"/>
                  </a:cubicBezTo>
                  <a:lnTo>
                    <a:pt x="2263" y="9566"/>
                  </a:lnTo>
                  <a:cubicBezTo>
                    <a:pt x="1716" y="9566"/>
                    <a:pt x="1239" y="9161"/>
                    <a:pt x="1192" y="8613"/>
                  </a:cubicBezTo>
                  <a:lnTo>
                    <a:pt x="1049" y="7279"/>
                  </a:lnTo>
                  <a:lnTo>
                    <a:pt x="3740" y="7279"/>
                  </a:lnTo>
                  <a:lnTo>
                    <a:pt x="3764" y="7446"/>
                  </a:lnTo>
                  <a:cubicBezTo>
                    <a:pt x="3787" y="7637"/>
                    <a:pt x="3954" y="7779"/>
                    <a:pt x="4145" y="7779"/>
                  </a:cubicBezTo>
                  <a:lnTo>
                    <a:pt x="6240" y="7779"/>
                  </a:lnTo>
                  <a:cubicBezTo>
                    <a:pt x="6288" y="7779"/>
                    <a:pt x="6288" y="7803"/>
                    <a:pt x="6312" y="7803"/>
                  </a:cubicBezTo>
                  <a:cubicBezTo>
                    <a:pt x="6312" y="7827"/>
                    <a:pt x="6312" y="7851"/>
                    <a:pt x="6312" y="7875"/>
                  </a:cubicBezTo>
                  <a:lnTo>
                    <a:pt x="5550" y="9542"/>
                  </a:lnTo>
                  <a:cubicBezTo>
                    <a:pt x="5526" y="9566"/>
                    <a:pt x="5502" y="9566"/>
                    <a:pt x="5478" y="9566"/>
                  </a:cubicBezTo>
                  <a:lnTo>
                    <a:pt x="3716" y="9566"/>
                  </a:lnTo>
                  <a:cubicBezTo>
                    <a:pt x="3621" y="9566"/>
                    <a:pt x="3573" y="9637"/>
                    <a:pt x="3573" y="9732"/>
                  </a:cubicBezTo>
                  <a:cubicBezTo>
                    <a:pt x="3573" y="9804"/>
                    <a:pt x="3621" y="9875"/>
                    <a:pt x="3716" y="9875"/>
                  </a:cubicBezTo>
                  <a:lnTo>
                    <a:pt x="5478" y="9875"/>
                  </a:lnTo>
                  <a:cubicBezTo>
                    <a:pt x="5621" y="9875"/>
                    <a:pt x="5740" y="9780"/>
                    <a:pt x="5812" y="9661"/>
                  </a:cubicBezTo>
                  <a:lnTo>
                    <a:pt x="5812" y="9637"/>
                  </a:lnTo>
                  <a:lnTo>
                    <a:pt x="7169" y="9756"/>
                  </a:lnTo>
                  <a:cubicBezTo>
                    <a:pt x="7264" y="9756"/>
                    <a:pt x="7383" y="9732"/>
                    <a:pt x="7479" y="9637"/>
                  </a:cubicBezTo>
                  <a:cubicBezTo>
                    <a:pt x="7550" y="9566"/>
                    <a:pt x="7598" y="9446"/>
                    <a:pt x="7598" y="9351"/>
                  </a:cubicBezTo>
                  <a:lnTo>
                    <a:pt x="7598" y="8113"/>
                  </a:lnTo>
                  <a:cubicBezTo>
                    <a:pt x="7598" y="7994"/>
                    <a:pt x="7550" y="7875"/>
                    <a:pt x="7455" y="7803"/>
                  </a:cubicBezTo>
                  <a:cubicBezTo>
                    <a:pt x="7396" y="7744"/>
                    <a:pt x="7305" y="7702"/>
                    <a:pt x="7208" y="7702"/>
                  </a:cubicBezTo>
                  <a:cubicBezTo>
                    <a:pt x="7188" y="7702"/>
                    <a:pt x="7166" y="7704"/>
                    <a:pt x="7145" y="7708"/>
                  </a:cubicBezTo>
                  <a:lnTo>
                    <a:pt x="6598" y="7756"/>
                  </a:lnTo>
                  <a:cubicBezTo>
                    <a:pt x="6574" y="7708"/>
                    <a:pt x="6574" y="7684"/>
                    <a:pt x="6550" y="7637"/>
                  </a:cubicBezTo>
                  <a:cubicBezTo>
                    <a:pt x="6479" y="7541"/>
                    <a:pt x="6359" y="7494"/>
                    <a:pt x="6240" y="7494"/>
                  </a:cubicBezTo>
                  <a:lnTo>
                    <a:pt x="4121" y="7494"/>
                  </a:lnTo>
                  <a:cubicBezTo>
                    <a:pt x="4097" y="7494"/>
                    <a:pt x="4049" y="7446"/>
                    <a:pt x="4049" y="7398"/>
                  </a:cubicBezTo>
                  <a:lnTo>
                    <a:pt x="4026" y="7279"/>
                  </a:lnTo>
                  <a:lnTo>
                    <a:pt x="4121" y="7279"/>
                  </a:lnTo>
                  <a:cubicBezTo>
                    <a:pt x="4192" y="7279"/>
                    <a:pt x="4264" y="7256"/>
                    <a:pt x="4311" y="7184"/>
                  </a:cubicBezTo>
                  <a:cubicBezTo>
                    <a:pt x="4359" y="7136"/>
                    <a:pt x="4383" y="7065"/>
                    <a:pt x="4383" y="6994"/>
                  </a:cubicBezTo>
                  <a:lnTo>
                    <a:pt x="4121" y="4898"/>
                  </a:lnTo>
                  <a:cubicBezTo>
                    <a:pt x="4121" y="4836"/>
                    <a:pt x="4049" y="4774"/>
                    <a:pt x="3984" y="4774"/>
                  </a:cubicBezTo>
                  <a:cubicBezTo>
                    <a:pt x="3974" y="4774"/>
                    <a:pt x="3964" y="4776"/>
                    <a:pt x="3954" y="4779"/>
                  </a:cubicBezTo>
                  <a:cubicBezTo>
                    <a:pt x="3883" y="4779"/>
                    <a:pt x="3835" y="4850"/>
                    <a:pt x="3835" y="4922"/>
                  </a:cubicBezTo>
                  <a:lnTo>
                    <a:pt x="4097" y="6994"/>
                  </a:lnTo>
                  <a:lnTo>
                    <a:pt x="3025" y="6994"/>
                  </a:lnTo>
                  <a:lnTo>
                    <a:pt x="2811" y="6470"/>
                  </a:lnTo>
                  <a:cubicBezTo>
                    <a:pt x="2740" y="6279"/>
                    <a:pt x="2573" y="6160"/>
                    <a:pt x="2382" y="6160"/>
                  </a:cubicBezTo>
                  <a:lnTo>
                    <a:pt x="573" y="6160"/>
                  </a:lnTo>
                  <a:lnTo>
                    <a:pt x="287" y="3088"/>
                  </a:lnTo>
                  <a:lnTo>
                    <a:pt x="3597" y="3088"/>
                  </a:lnTo>
                  <a:lnTo>
                    <a:pt x="3764" y="4374"/>
                  </a:lnTo>
                  <a:cubicBezTo>
                    <a:pt x="3784" y="4436"/>
                    <a:pt x="3841" y="4498"/>
                    <a:pt x="3902" y="4498"/>
                  </a:cubicBezTo>
                  <a:cubicBezTo>
                    <a:pt x="3911" y="4498"/>
                    <a:pt x="3921" y="4496"/>
                    <a:pt x="3930" y="4493"/>
                  </a:cubicBezTo>
                  <a:cubicBezTo>
                    <a:pt x="4002" y="4493"/>
                    <a:pt x="4073" y="4422"/>
                    <a:pt x="4049" y="4326"/>
                  </a:cubicBezTo>
                  <a:lnTo>
                    <a:pt x="3883" y="3017"/>
                  </a:lnTo>
                  <a:cubicBezTo>
                    <a:pt x="3883" y="2898"/>
                    <a:pt x="3764" y="2802"/>
                    <a:pt x="3621" y="2802"/>
                  </a:cubicBezTo>
                  <a:lnTo>
                    <a:pt x="3502" y="2802"/>
                  </a:lnTo>
                  <a:lnTo>
                    <a:pt x="3335" y="1492"/>
                  </a:lnTo>
                  <a:cubicBezTo>
                    <a:pt x="3311" y="1397"/>
                    <a:pt x="3264" y="1302"/>
                    <a:pt x="3192" y="1254"/>
                  </a:cubicBezTo>
                  <a:cubicBezTo>
                    <a:pt x="3122" y="1219"/>
                    <a:pt x="3053" y="1197"/>
                    <a:pt x="2983" y="1197"/>
                  </a:cubicBezTo>
                  <a:cubicBezTo>
                    <a:pt x="2957" y="1197"/>
                    <a:pt x="2932" y="1200"/>
                    <a:pt x="2906" y="1207"/>
                  </a:cubicBezTo>
                  <a:lnTo>
                    <a:pt x="2835" y="1231"/>
                  </a:lnTo>
                  <a:lnTo>
                    <a:pt x="2716" y="278"/>
                  </a:lnTo>
                  <a:cubicBezTo>
                    <a:pt x="2692" y="183"/>
                    <a:pt x="2644" y="87"/>
                    <a:pt x="2573" y="40"/>
                  </a:cubicBezTo>
                  <a:cubicBezTo>
                    <a:pt x="2531" y="12"/>
                    <a:pt x="2481" y="0"/>
                    <a:pt x="24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56" name="Google Shape;1056;p47"/>
            <p:cNvSpPr/>
            <p:nvPr/>
          </p:nvSpPr>
          <p:spPr>
            <a:xfrm>
              <a:off x="4831280" y="1995662"/>
              <a:ext cx="44266" cy="19516"/>
            </a:xfrm>
            <a:custGeom>
              <a:avLst/>
              <a:gdLst/>
              <a:ahLst/>
              <a:cxnLst/>
              <a:rect l="l" t="t" r="r" b="b"/>
              <a:pathLst>
                <a:path w="1311" h="578" extrusionOk="0">
                  <a:moveTo>
                    <a:pt x="1160" y="0"/>
                  </a:moveTo>
                  <a:cubicBezTo>
                    <a:pt x="1146" y="0"/>
                    <a:pt x="1133" y="2"/>
                    <a:pt x="1120" y="6"/>
                  </a:cubicBezTo>
                  <a:lnTo>
                    <a:pt x="120" y="292"/>
                  </a:lnTo>
                  <a:cubicBezTo>
                    <a:pt x="49" y="316"/>
                    <a:pt x="1" y="387"/>
                    <a:pt x="25" y="459"/>
                  </a:cubicBezTo>
                  <a:cubicBezTo>
                    <a:pt x="49" y="554"/>
                    <a:pt x="120" y="578"/>
                    <a:pt x="215" y="578"/>
                  </a:cubicBezTo>
                  <a:lnTo>
                    <a:pt x="1192" y="292"/>
                  </a:lnTo>
                  <a:cubicBezTo>
                    <a:pt x="1287" y="268"/>
                    <a:pt x="1311" y="197"/>
                    <a:pt x="1311" y="101"/>
                  </a:cubicBezTo>
                  <a:cubicBezTo>
                    <a:pt x="1291" y="43"/>
                    <a:pt x="1223" y="0"/>
                    <a:pt x="11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57" name="Google Shape;1057;p47"/>
            <p:cNvSpPr/>
            <p:nvPr/>
          </p:nvSpPr>
          <p:spPr>
            <a:xfrm>
              <a:off x="4855422" y="2085105"/>
              <a:ext cx="34609" cy="34609"/>
            </a:xfrm>
            <a:custGeom>
              <a:avLst/>
              <a:gdLst/>
              <a:ahLst/>
              <a:cxnLst/>
              <a:rect l="l" t="t" r="r" b="b"/>
              <a:pathLst>
                <a:path w="1025" h="1025" extrusionOk="0">
                  <a:moveTo>
                    <a:pt x="524" y="1"/>
                  </a:moveTo>
                  <a:cubicBezTo>
                    <a:pt x="429" y="1"/>
                    <a:pt x="381" y="72"/>
                    <a:pt x="381" y="167"/>
                  </a:cubicBezTo>
                  <a:lnTo>
                    <a:pt x="381" y="382"/>
                  </a:lnTo>
                  <a:lnTo>
                    <a:pt x="143" y="382"/>
                  </a:lnTo>
                  <a:cubicBezTo>
                    <a:pt x="72" y="382"/>
                    <a:pt x="0" y="429"/>
                    <a:pt x="0" y="525"/>
                  </a:cubicBezTo>
                  <a:cubicBezTo>
                    <a:pt x="0" y="596"/>
                    <a:pt x="72" y="667"/>
                    <a:pt x="143" y="667"/>
                  </a:cubicBezTo>
                  <a:lnTo>
                    <a:pt x="381" y="667"/>
                  </a:lnTo>
                  <a:lnTo>
                    <a:pt x="381" y="882"/>
                  </a:lnTo>
                  <a:cubicBezTo>
                    <a:pt x="381" y="953"/>
                    <a:pt x="429" y="1025"/>
                    <a:pt x="524" y="1025"/>
                  </a:cubicBezTo>
                  <a:cubicBezTo>
                    <a:pt x="596" y="1025"/>
                    <a:pt x="667" y="953"/>
                    <a:pt x="667" y="882"/>
                  </a:cubicBezTo>
                  <a:lnTo>
                    <a:pt x="667" y="667"/>
                  </a:lnTo>
                  <a:lnTo>
                    <a:pt x="882" y="667"/>
                  </a:lnTo>
                  <a:cubicBezTo>
                    <a:pt x="953" y="667"/>
                    <a:pt x="1024" y="596"/>
                    <a:pt x="1024" y="525"/>
                  </a:cubicBezTo>
                  <a:cubicBezTo>
                    <a:pt x="1024" y="429"/>
                    <a:pt x="953" y="382"/>
                    <a:pt x="882" y="382"/>
                  </a:cubicBezTo>
                  <a:lnTo>
                    <a:pt x="667" y="382"/>
                  </a:lnTo>
                  <a:lnTo>
                    <a:pt x="667" y="167"/>
                  </a:lnTo>
                  <a:cubicBezTo>
                    <a:pt x="667" y="72"/>
                    <a:pt x="596" y="1"/>
                    <a:pt x="5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58" name="Google Shape;1058;p47"/>
            <p:cNvSpPr/>
            <p:nvPr/>
          </p:nvSpPr>
          <p:spPr>
            <a:xfrm>
              <a:off x="4837730" y="2137373"/>
              <a:ext cx="70805" cy="9691"/>
            </a:xfrm>
            <a:custGeom>
              <a:avLst/>
              <a:gdLst/>
              <a:ahLst/>
              <a:cxnLst/>
              <a:rect l="l" t="t" r="r" b="b"/>
              <a:pathLst>
                <a:path w="2097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3"/>
                  </a:cubicBezTo>
                  <a:cubicBezTo>
                    <a:pt x="0" y="239"/>
                    <a:pt x="72" y="286"/>
                    <a:pt x="143" y="286"/>
                  </a:cubicBezTo>
                  <a:lnTo>
                    <a:pt x="1953" y="286"/>
                  </a:lnTo>
                  <a:cubicBezTo>
                    <a:pt x="2025" y="286"/>
                    <a:pt x="2096" y="239"/>
                    <a:pt x="2096" y="143"/>
                  </a:cubicBezTo>
                  <a:cubicBezTo>
                    <a:pt x="2096" y="72"/>
                    <a:pt x="2025" y="1"/>
                    <a:pt x="19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59" name="Google Shape;1059;p47"/>
            <p:cNvSpPr/>
            <p:nvPr/>
          </p:nvSpPr>
          <p:spPr>
            <a:xfrm>
              <a:off x="4837730" y="2154256"/>
              <a:ext cx="70805" cy="9691"/>
            </a:xfrm>
            <a:custGeom>
              <a:avLst/>
              <a:gdLst/>
              <a:ahLst/>
              <a:cxnLst/>
              <a:rect l="l" t="t" r="r" b="b"/>
              <a:pathLst>
                <a:path w="2097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953" y="286"/>
                  </a:lnTo>
                  <a:cubicBezTo>
                    <a:pt x="2025" y="286"/>
                    <a:pt x="2096" y="215"/>
                    <a:pt x="2096" y="144"/>
                  </a:cubicBezTo>
                  <a:cubicBezTo>
                    <a:pt x="2096" y="48"/>
                    <a:pt x="2025" y="1"/>
                    <a:pt x="19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60" name="Google Shape;1060;p47"/>
            <p:cNvSpPr/>
            <p:nvPr/>
          </p:nvSpPr>
          <p:spPr>
            <a:xfrm>
              <a:off x="4903673" y="2258792"/>
              <a:ext cx="63546" cy="9691"/>
            </a:xfrm>
            <a:custGeom>
              <a:avLst/>
              <a:gdLst/>
              <a:ahLst/>
              <a:cxnLst/>
              <a:rect l="l" t="t" r="r" b="b"/>
              <a:pathLst>
                <a:path w="1882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3"/>
                  </a:cubicBezTo>
                  <a:cubicBezTo>
                    <a:pt x="0" y="239"/>
                    <a:pt x="72" y="286"/>
                    <a:pt x="143" y="286"/>
                  </a:cubicBezTo>
                  <a:lnTo>
                    <a:pt x="1715" y="286"/>
                  </a:lnTo>
                  <a:cubicBezTo>
                    <a:pt x="1810" y="286"/>
                    <a:pt x="1882" y="239"/>
                    <a:pt x="1882" y="143"/>
                  </a:cubicBezTo>
                  <a:cubicBezTo>
                    <a:pt x="1882" y="72"/>
                    <a:pt x="1810" y="1"/>
                    <a:pt x="17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061" name="Google Shape;1061;p47"/>
          <p:cNvGrpSpPr/>
          <p:nvPr/>
        </p:nvGrpSpPr>
        <p:grpSpPr>
          <a:xfrm>
            <a:off x="6815008" y="1970135"/>
            <a:ext cx="253305" cy="333733"/>
            <a:chOff x="6815008" y="1970135"/>
            <a:chExt cx="253305" cy="333733"/>
          </a:xfrm>
        </p:grpSpPr>
        <p:sp>
          <p:nvSpPr>
            <p:cNvPr id="1062" name="Google Shape;1062;p47"/>
            <p:cNvSpPr/>
            <p:nvPr/>
          </p:nvSpPr>
          <p:spPr>
            <a:xfrm>
              <a:off x="6815008" y="1970135"/>
              <a:ext cx="253305" cy="333733"/>
            </a:xfrm>
            <a:custGeom>
              <a:avLst/>
              <a:gdLst/>
              <a:ahLst/>
              <a:cxnLst/>
              <a:rect l="l" t="t" r="r" b="b"/>
              <a:pathLst>
                <a:path w="7502" h="9884" extrusionOk="0">
                  <a:moveTo>
                    <a:pt x="7002" y="8430"/>
                  </a:moveTo>
                  <a:lnTo>
                    <a:pt x="5906" y="9407"/>
                  </a:lnTo>
                  <a:lnTo>
                    <a:pt x="5906" y="8430"/>
                  </a:lnTo>
                  <a:close/>
                  <a:moveTo>
                    <a:pt x="262" y="0"/>
                  </a:moveTo>
                  <a:cubicBezTo>
                    <a:pt x="119" y="0"/>
                    <a:pt x="0" y="119"/>
                    <a:pt x="0" y="262"/>
                  </a:cubicBezTo>
                  <a:lnTo>
                    <a:pt x="0" y="9621"/>
                  </a:lnTo>
                  <a:cubicBezTo>
                    <a:pt x="0" y="9764"/>
                    <a:pt x="119" y="9883"/>
                    <a:pt x="262" y="9883"/>
                  </a:cubicBezTo>
                  <a:lnTo>
                    <a:pt x="5763" y="9883"/>
                  </a:lnTo>
                  <a:cubicBezTo>
                    <a:pt x="5787" y="9883"/>
                    <a:pt x="5835" y="9859"/>
                    <a:pt x="5859" y="9836"/>
                  </a:cubicBezTo>
                  <a:lnTo>
                    <a:pt x="7454" y="8383"/>
                  </a:lnTo>
                  <a:cubicBezTo>
                    <a:pt x="7502" y="8359"/>
                    <a:pt x="7502" y="8311"/>
                    <a:pt x="7502" y="8288"/>
                  </a:cubicBezTo>
                  <a:lnTo>
                    <a:pt x="7502" y="1715"/>
                  </a:lnTo>
                  <a:cubicBezTo>
                    <a:pt x="7502" y="1643"/>
                    <a:pt x="7454" y="1572"/>
                    <a:pt x="7359" y="1572"/>
                  </a:cubicBezTo>
                  <a:cubicBezTo>
                    <a:pt x="7287" y="1572"/>
                    <a:pt x="7216" y="1643"/>
                    <a:pt x="7216" y="1715"/>
                  </a:cubicBezTo>
                  <a:lnTo>
                    <a:pt x="7216" y="8121"/>
                  </a:lnTo>
                  <a:lnTo>
                    <a:pt x="5763" y="8121"/>
                  </a:lnTo>
                  <a:cubicBezTo>
                    <a:pt x="5692" y="8121"/>
                    <a:pt x="5620" y="8192"/>
                    <a:pt x="5620" y="8288"/>
                  </a:cubicBezTo>
                  <a:lnTo>
                    <a:pt x="5620" y="9574"/>
                  </a:lnTo>
                  <a:lnTo>
                    <a:pt x="286" y="9574"/>
                  </a:lnTo>
                  <a:lnTo>
                    <a:pt x="286" y="310"/>
                  </a:lnTo>
                  <a:lnTo>
                    <a:pt x="7216" y="310"/>
                  </a:lnTo>
                  <a:lnTo>
                    <a:pt x="7216" y="1167"/>
                  </a:lnTo>
                  <a:cubicBezTo>
                    <a:pt x="7216" y="1239"/>
                    <a:pt x="7287" y="1310"/>
                    <a:pt x="7359" y="1310"/>
                  </a:cubicBezTo>
                  <a:cubicBezTo>
                    <a:pt x="7454" y="1310"/>
                    <a:pt x="7502" y="1239"/>
                    <a:pt x="7502" y="1167"/>
                  </a:cubicBezTo>
                  <a:lnTo>
                    <a:pt x="7502" y="262"/>
                  </a:lnTo>
                  <a:cubicBezTo>
                    <a:pt x="7502" y="119"/>
                    <a:pt x="7383" y="0"/>
                    <a:pt x="72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63" name="Google Shape;1063;p47"/>
            <p:cNvSpPr/>
            <p:nvPr/>
          </p:nvSpPr>
          <p:spPr>
            <a:xfrm>
              <a:off x="6897023" y="1995054"/>
              <a:ext cx="90085" cy="9691"/>
            </a:xfrm>
            <a:custGeom>
              <a:avLst/>
              <a:gdLst/>
              <a:ahLst/>
              <a:cxnLst/>
              <a:rect l="l" t="t" r="r" b="b"/>
              <a:pathLst>
                <a:path w="2668" h="287" extrusionOk="0">
                  <a:moveTo>
                    <a:pt x="167" y="0"/>
                  </a:moveTo>
                  <a:cubicBezTo>
                    <a:pt x="72" y="0"/>
                    <a:pt x="0" y="48"/>
                    <a:pt x="0" y="143"/>
                  </a:cubicBezTo>
                  <a:cubicBezTo>
                    <a:pt x="0" y="215"/>
                    <a:pt x="72" y="286"/>
                    <a:pt x="167" y="286"/>
                  </a:cubicBezTo>
                  <a:lnTo>
                    <a:pt x="2501" y="286"/>
                  </a:lnTo>
                  <a:cubicBezTo>
                    <a:pt x="2596" y="286"/>
                    <a:pt x="2668" y="215"/>
                    <a:pt x="2668" y="143"/>
                  </a:cubicBezTo>
                  <a:cubicBezTo>
                    <a:pt x="2668" y="48"/>
                    <a:pt x="2596" y="0"/>
                    <a:pt x="2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64" name="Google Shape;1064;p47"/>
            <p:cNvSpPr/>
            <p:nvPr/>
          </p:nvSpPr>
          <p:spPr>
            <a:xfrm>
              <a:off x="6877710" y="2013557"/>
              <a:ext cx="128712" cy="10467"/>
            </a:xfrm>
            <a:custGeom>
              <a:avLst/>
              <a:gdLst/>
              <a:ahLst/>
              <a:cxnLst/>
              <a:rect l="l" t="t" r="r" b="b"/>
              <a:pathLst>
                <a:path w="3812" h="310" extrusionOk="0">
                  <a:moveTo>
                    <a:pt x="144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38"/>
                    <a:pt x="72" y="310"/>
                    <a:pt x="144" y="310"/>
                  </a:cubicBezTo>
                  <a:lnTo>
                    <a:pt x="3668" y="310"/>
                  </a:lnTo>
                  <a:cubicBezTo>
                    <a:pt x="3740" y="310"/>
                    <a:pt x="3811" y="238"/>
                    <a:pt x="3811" y="143"/>
                  </a:cubicBezTo>
                  <a:cubicBezTo>
                    <a:pt x="3811" y="72"/>
                    <a:pt x="3740" y="0"/>
                    <a:pt x="36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65" name="Google Shape;1065;p47"/>
            <p:cNvSpPr/>
            <p:nvPr/>
          </p:nvSpPr>
          <p:spPr>
            <a:xfrm>
              <a:off x="6870484" y="2091149"/>
              <a:ext cx="33799" cy="24547"/>
            </a:xfrm>
            <a:custGeom>
              <a:avLst/>
              <a:gdLst/>
              <a:ahLst/>
              <a:cxnLst/>
              <a:rect l="l" t="t" r="r" b="b"/>
              <a:pathLst>
                <a:path w="1001" h="727" extrusionOk="0">
                  <a:moveTo>
                    <a:pt x="846" y="0"/>
                  </a:moveTo>
                  <a:cubicBezTo>
                    <a:pt x="810" y="0"/>
                    <a:pt x="774" y="12"/>
                    <a:pt x="739" y="36"/>
                  </a:cubicBezTo>
                  <a:lnTo>
                    <a:pt x="405" y="393"/>
                  </a:lnTo>
                  <a:lnTo>
                    <a:pt x="262" y="250"/>
                  </a:lnTo>
                  <a:cubicBezTo>
                    <a:pt x="227" y="226"/>
                    <a:pt x="191" y="215"/>
                    <a:pt x="155" y="215"/>
                  </a:cubicBezTo>
                  <a:cubicBezTo>
                    <a:pt x="120" y="215"/>
                    <a:pt x="84" y="226"/>
                    <a:pt x="48" y="250"/>
                  </a:cubicBezTo>
                  <a:cubicBezTo>
                    <a:pt x="0" y="298"/>
                    <a:pt x="0" y="393"/>
                    <a:pt x="48" y="465"/>
                  </a:cubicBezTo>
                  <a:lnTo>
                    <a:pt x="286" y="703"/>
                  </a:lnTo>
                  <a:cubicBezTo>
                    <a:pt x="310" y="727"/>
                    <a:pt x="358" y="727"/>
                    <a:pt x="381" y="727"/>
                  </a:cubicBezTo>
                  <a:cubicBezTo>
                    <a:pt x="429" y="727"/>
                    <a:pt x="477" y="727"/>
                    <a:pt x="501" y="703"/>
                  </a:cubicBezTo>
                  <a:lnTo>
                    <a:pt x="953" y="250"/>
                  </a:lnTo>
                  <a:cubicBezTo>
                    <a:pt x="1001" y="179"/>
                    <a:pt x="1001" y="107"/>
                    <a:pt x="953" y="36"/>
                  </a:cubicBezTo>
                  <a:cubicBezTo>
                    <a:pt x="917" y="12"/>
                    <a:pt x="882" y="0"/>
                    <a:pt x="8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66" name="Google Shape;1066;p47"/>
            <p:cNvSpPr/>
            <p:nvPr/>
          </p:nvSpPr>
          <p:spPr>
            <a:xfrm>
              <a:off x="6980659" y="2091149"/>
              <a:ext cx="34609" cy="24547"/>
            </a:xfrm>
            <a:custGeom>
              <a:avLst/>
              <a:gdLst/>
              <a:ahLst/>
              <a:cxnLst/>
              <a:rect l="l" t="t" r="r" b="b"/>
              <a:pathLst>
                <a:path w="1025" h="727" extrusionOk="0">
                  <a:moveTo>
                    <a:pt x="857" y="0"/>
                  </a:moveTo>
                  <a:cubicBezTo>
                    <a:pt x="822" y="0"/>
                    <a:pt x="786" y="12"/>
                    <a:pt x="762" y="36"/>
                  </a:cubicBezTo>
                  <a:lnTo>
                    <a:pt x="405" y="393"/>
                  </a:lnTo>
                  <a:lnTo>
                    <a:pt x="286" y="250"/>
                  </a:lnTo>
                  <a:cubicBezTo>
                    <a:pt x="250" y="226"/>
                    <a:pt x="208" y="215"/>
                    <a:pt x="170" y="215"/>
                  </a:cubicBezTo>
                  <a:cubicBezTo>
                    <a:pt x="131" y="215"/>
                    <a:pt x="95" y="226"/>
                    <a:pt x="71" y="250"/>
                  </a:cubicBezTo>
                  <a:cubicBezTo>
                    <a:pt x="0" y="298"/>
                    <a:pt x="0" y="393"/>
                    <a:pt x="71" y="465"/>
                  </a:cubicBezTo>
                  <a:lnTo>
                    <a:pt x="310" y="703"/>
                  </a:lnTo>
                  <a:cubicBezTo>
                    <a:pt x="333" y="727"/>
                    <a:pt x="381" y="727"/>
                    <a:pt x="405" y="727"/>
                  </a:cubicBezTo>
                  <a:cubicBezTo>
                    <a:pt x="453" y="727"/>
                    <a:pt x="476" y="727"/>
                    <a:pt x="500" y="703"/>
                  </a:cubicBezTo>
                  <a:lnTo>
                    <a:pt x="953" y="250"/>
                  </a:lnTo>
                  <a:cubicBezTo>
                    <a:pt x="1024" y="179"/>
                    <a:pt x="1024" y="107"/>
                    <a:pt x="953" y="36"/>
                  </a:cubicBezTo>
                  <a:cubicBezTo>
                    <a:pt x="929" y="12"/>
                    <a:pt x="893" y="0"/>
                    <a:pt x="8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67" name="Google Shape;1067;p47"/>
            <p:cNvSpPr/>
            <p:nvPr/>
          </p:nvSpPr>
          <p:spPr>
            <a:xfrm>
              <a:off x="6925960" y="2175764"/>
              <a:ext cx="34609" cy="25155"/>
            </a:xfrm>
            <a:custGeom>
              <a:avLst/>
              <a:gdLst/>
              <a:ahLst/>
              <a:cxnLst/>
              <a:rect l="l" t="t" r="r" b="b"/>
              <a:pathLst>
                <a:path w="1025" h="745" extrusionOk="0">
                  <a:moveTo>
                    <a:pt x="858" y="1"/>
                  </a:moveTo>
                  <a:cubicBezTo>
                    <a:pt x="822" y="1"/>
                    <a:pt x="787" y="19"/>
                    <a:pt x="763" y="54"/>
                  </a:cubicBezTo>
                  <a:lnTo>
                    <a:pt x="406" y="388"/>
                  </a:lnTo>
                  <a:lnTo>
                    <a:pt x="286" y="269"/>
                  </a:lnTo>
                  <a:cubicBezTo>
                    <a:pt x="251" y="233"/>
                    <a:pt x="209" y="215"/>
                    <a:pt x="170" y="215"/>
                  </a:cubicBezTo>
                  <a:cubicBezTo>
                    <a:pt x="132" y="215"/>
                    <a:pt x="96" y="233"/>
                    <a:pt x="72" y="269"/>
                  </a:cubicBezTo>
                  <a:cubicBezTo>
                    <a:pt x="1" y="316"/>
                    <a:pt x="1" y="411"/>
                    <a:pt x="72" y="459"/>
                  </a:cubicBezTo>
                  <a:lnTo>
                    <a:pt x="310" y="697"/>
                  </a:lnTo>
                  <a:cubicBezTo>
                    <a:pt x="334" y="721"/>
                    <a:pt x="382" y="745"/>
                    <a:pt x="406" y="745"/>
                  </a:cubicBezTo>
                  <a:cubicBezTo>
                    <a:pt x="453" y="745"/>
                    <a:pt x="477" y="721"/>
                    <a:pt x="501" y="697"/>
                  </a:cubicBezTo>
                  <a:lnTo>
                    <a:pt x="953" y="245"/>
                  </a:lnTo>
                  <a:cubicBezTo>
                    <a:pt x="1025" y="197"/>
                    <a:pt x="1025" y="102"/>
                    <a:pt x="953" y="54"/>
                  </a:cubicBezTo>
                  <a:cubicBezTo>
                    <a:pt x="929" y="19"/>
                    <a:pt x="894" y="1"/>
                    <a:pt x="8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68" name="Google Shape;1068;p47"/>
            <p:cNvSpPr/>
            <p:nvPr/>
          </p:nvSpPr>
          <p:spPr>
            <a:xfrm>
              <a:off x="6870484" y="2175764"/>
              <a:ext cx="33799" cy="25155"/>
            </a:xfrm>
            <a:custGeom>
              <a:avLst/>
              <a:gdLst/>
              <a:ahLst/>
              <a:cxnLst/>
              <a:rect l="l" t="t" r="r" b="b"/>
              <a:pathLst>
                <a:path w="1001" h="745" extrusionOk="0">
                  <a:moveTo>
                    <a:pt x="846" y="1"/>
                  </a:moveTo>
                  <a:cubicBezTo>
                    <a:pt x="810" y="1"/>
                    <a:pt x="774" y="19"/>
                    <a:pt x="739" y="54"/>
                  </a:cubicBezTo>
                  <a:lnTo>
                    <a:pt x="405" y="388"/>
                  </a:lnTo>
                  <a:lnTo>
                    <a:pt x="262" y="269"/>
                  </a:lnTo>
                  <a:cubicBezTo>
                    <a:pt x="227" y="233"/>
                    <a:pt x="191" y="215"/>
                    <a:pt x="155" y="215"/>
                  </a:cubicBezTo>
                  <a:cubicBezTo>
                    <a:pt x="120" y="215"/>
                    <a:pt x="84" y="233"/>
                    <a:pt x="48" y="269"/>
                  </a:cubicBezTo>
                  <a:cubicBezTo>
                    <a:pt x="0" y="316"/>
                    <a:pt x="0" y="411"/>
                    <a:pt x="48" y="459"/>
                  </a:cubicBezTo>
                  <a:lnTo>
                    <a:pt x="286" y="697"/>
                  </a:lnTo>
                  <a:cubicBezTo>
                    <a:pt x="310" y="721"/>
                    <a:pt x="358" y="745"/>
                    <a:pt x="381" y="745"/>
                  </a:cubicBezTo>
                  <a:cubicBezTo>
                    <a:pt x="429" y="745"/>
                    <a:pt x="477" y="721"/>
                    <a:pt x="501" y="697"/>
                  </a:cubicBezTo>
                  <a:lnTo>
                    <a:pt x="953" y="245"/>
                  </a:lnTo>
                  <a:cubicBezTo>
                    <a:pt x="1001" y="197"/>
                    <a:pt x="1001" y="102"/>
                    <a:pt x="953" y="54"/>
                  </a:cubicBezTo>
                  <a:cubicBezTo>
                    <a:pt x="917" y="19"/>
                    <a:pt x="882" y="1"/>
                    <a:pt x="8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69" name="Google Shape;1069;p47"/>
            <p:cNvSpPr/>
            <p:nvPr/>
          </p:nvSpPr>
          <p:spPr>
            <a:xfrm>
              <a:off x="6932409" y="2097970"/>
              <a:ext cx="19314" cy="10501"/>
            </a:xfrm>
            <a:custGeom>
              <a:avLst/>
              <a:gdLst/>
              <a:ahLst/>
              <a:cxnLst/>
              <a:rect l="l" t="t" r="r" b="b"/>
              <a:pathLst>
                <a:path w="572" h="311" extrusionOk="0">
                  <a:moveTo>
                    <a:pt x="143" y="1"/>
                  </a:moveTo>
                  <a:cubicBezTo>
                    <a:pt x="48" y="1"/>
                    <a:pt x="0" y="72"/>
                    <a:pt x="0" y="144"/>
                  </a:cubicBezTo>
                  <a:cubicBezTo>
                    <a:pt x="0" y="239"/>
                    <a:pt x="48" y="310"/>
                    <a:pt x="143" y="310"/>
                  </a:cubicBezTo>
                  <a:lnTo>
                    <a:pt x="429" y="310"/>
                  </a:lnTo>
                  <a:cubicBezTo>
                    <a:pt x="500" y="310"/>
                    <a:pt x="572" y="239"/>
                    <a:pt x="572" y="144"/>
                  </a:cubicBezTo>
                  <a:cubicBezTo>
                    <a:pt x="572" y="72"/>
                    <a:pt x="500" y="1"/>
                    <a:pt x="4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70" name="Google Shape;1070;p47"/>
            <p:cNvSpPr/>
            <p:nvPr/>
          </p:nvSpPr>
          <p:spPr>
            <a:xfrm>
              <a:off x="6986264" y="2183193"/>
              <a:ext cx="20158" cy="10501"/>
            </a:xfrm>
            <a:custGeom>
              <a:avLst/>
              <a:gdLst/>
              <a:ahLst/>
              <a:cxnLst/>
              <a:rect l="l" t="t" r="r" b="b"/>
              <a:pathLst>
                <a:path w="597" h="311" extrusionOk="0">
                  <a:moveTo>
                    <a:pt x="144" y="1"/>
                  </a:moveTo>
                  <a:cubicBezTo>
                    <a:pt x="72" y="1"/>
                    <a:pt x="1" y="72"/>
                    <a:pt x="1" y="168"/>
                  </a:cubicBezTo>
                  <a:cubicBezTo>
                    <a:pt x="1" y="239"/>
                    <a:pt x="72" y="311"/>
                    <a:pt x="144" y="311"/>
                  </a:cubicBezTo>
                  <a:lnTo>
                    <a:pt x="453" y="311"/>
                  </a:lnTo>
                  <a:cubicBezTo>
                    <a:pt x="525" y="311"/>
                    <a:pt x="596" y="239"/>
                    <a:pt x="596" y="168"/>
                  </a:cubicBezTo>
                  <a:cubicBezTo>
                    <a:pt x="596" y="72"/>
                    <a:pt x="525" y="1"/>
                    <a:pt x="4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71" name="Google Shape;1071;p47"/>
            <p:cNvSpPr/>
            <p:nvPr/>
          </p:nvSpPr>
          <p:spPr>
            <a:xfrm>
              <a:off x="6859240" y="2241099"/>
              <a:ext cx="43456" cy="9691"/>
            </a:xfrm>
            <a:custGeom>
              <a:avLst/>
              <a:gdLst/>
              <a:ahLst/>
              <a:cxnLst/>
              <a:rect l="l" t="t" r="r" b="b"/>
              <a:pathLst>
                <a:path w="1287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3"/>
                  </a:cubicBezTo>
                  <a:cubicBezTo>
                    <a:pt x="0" y="239"/>
                    <a:pt x="72" y="286"/>
                    <a:pt x="143" y="286"/>
                  </a:cubicBezTo>
                  <a:lnTo>
                    <a:pt x="1119" y="286"/>
                  </a:lnTo>
                  <a:cubicBezTo>
                    <a:pt x="1215" y="286"/>
                    <a:pt x="1286" y="239"/>
                    <a:pt x="1286" y="143"/>
                  </a:cubicBezTo>
                  <a:cubicBezTo>
                    <a:pt x="1286" y="72"/>
                    <a:pt x="1215" y="1"/>
                    <a:pt x="11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72" name="Google Shape;1072;p47"/>
            <p:cNvSpPr/>
            <p:nvPr/>
          </p:nvSpPr>
          <p:spPr>
            <a:xfrm>
              <a:off x="6859240" y="2261190"/>
              <a:ext cx="69961" cy="9691"/>
            </a:xfrm>
            <a:custGeom>
              <a:avLst/>
              <a:gdLst/>
              <a:ahLst/>
              <a:cxnLst/>
              <a:rect l="l" t="t" r="r" b="b"/>
              <a:pathLst>
                <a:path w="2072" h="287" extrusionOk="0">
                  <a:moveTo>
                    <a:pt x="143" y="1"/>
                  </a:moveTo>
                  <a:cubicBezTo>
                    <a:pt x="72" y="1"/>
                    <a:pt x="0" y="49"/>
                    <a:pt x="0" y="144"/>
                  </a:cubicBezTo>
                  <a:cubicBezTo>
                    <a:pt x="0" y="215"/>
                    <a:pt x="72" y="287"/>
                    <a:pt x="143" y="287"/>
                  </a:cubicBezTo>
                  <a:lnTo>
                    <a:pt x="1929" y="287"/>
                  </a:lnTo>
                  <a:cubicBezTo>
                    <a:pt x="2000" y="287"/>
                    <a:pt x="2072" y="215"/>
                    <a:pt x="2072" y="144"/>
                  </a:cubicBezTo>
                  <a:cubicBezTo>
                    <a:pt x="2072" y="49"/>
                    <a:pt x="2000" y="1"/>
                    <a:pt x="19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73" name="Google Shape;1073;p47"/>
            <p:cNvSpPr/>
            <p:nvPr/>
          </p:nvSpPr>
          <p:spPr>
            <a:xfrm>
              <a:off x="6855188" y="2046512"/>
              <a:ext cx="173721" cy="180947"/>
            </a:xfrm>
            <a:custGeom>
              <a:avLst/>
              <a:gdLst/>
              <a:ahLst/>
              <a:cxnLst/>
              <a:rect l="l" t="t" r="r" b="b"/>
              <a:pathLst>
                <a:path w="5145" h="5359" extrusionOk="0">
                  <a:moveTo>
                    <a:pt x="4835" y="310"/>
                  </a:moveTo>
                  <a:lnTo>
                    <a:pt x="4835" y="596"/>
                  </a:lnTo>
                  <a:lnTo>
                    <a:pt x="1239" y="596"/>
                  </a:lnTo>
                  <a:cubicBezTo>
                    <a:pt x="1168" y="596"/>
                    <a:pt x="1096" y="667"/>
                    <a:pt x="1096" y="739"/>
                  </a:cubicBezTo>
                  <a:cubicBezTo>
                    <a:pt x="1096" y="810"/>
                    <a:pt x="1168" y="882"/>
                    <a:pt x="1239" y="882"/>
                  </a:cubicBezTo>
                  <a:lnTo>
                    <a:pt x="1668" y="882"/>
                  </a:lnTo>
                  <a:lnTo>
                    <a:pt x="1668" y="2453"/>
                  </a:lnTo>
                  <a:lnTo>
                    <a:pt x="287" y="2453"/>
                  </a:lnTo>
                  <a:lnTo>
                    <a:pt x="287" y="882"/>
                  </a:lnTo>
                  <a:lnTo>
                    <a:pt x="668" y="882"/>
                  </a:lnTo>
                  <a:cubicBezTo>
                    <a:pt x="763" y="882"/>
                    <a:pt x="834" y="810"/>
                    <a:pt x="834" y="739"/>
                  </a:cubicBezTo>
                  <a:cubicBezTo>
                    <a:pt x="834" y="667"/>
                    <a:pt x="763" y="596"/>
                    <a:pt x="668" y="596"/>
                  </a:cubicBezTo>
                  <a:lnTo>
                    <a:pt x="287" y="596"/>
                  </a:lnTo>
                  <a:lnTo>
                    <a:pt x="287" y="310"/>
                  </a:lnTo>
                  <a:close/>
                  <a:moveTo>
                    <a:pt x="3192" y="882"/>
                  </a:moveTo>
                  <a:lnTo>
                    <a:pt x="3192" y="2453"/>
                  </a:lnTo>
                  <a:lnTo>
                    <a:pt x="1954" y="2453"/>
                  </a:lnTo>
                  <a:lnTo>
                    <a:pt x="1954" y="882"/>
                  </a:lnTo>
                  <a:close/>
                  <a:moveTo>
                    <a:pt x="4835" y="882"/>
                  </a:moveTo>
                  <a:lnTo>
                    <a:pt x="4835" y="2453"/>
                  </a:lnTo>
                  <a:lnTo>
                    <a:pt x="3478" y="2453"/>
                  </a:lnTo>
                  <a:lnTo>
                    <a:pt x="3478" y="882"/>
                  </a:lnTo>
                  <a:close/>
                  <a:moveTo>
                    <a:pt x="4835" y="2739"/>
                  </a:moveTo>
                  <a:lnTo>
                    <a:pt x="4835" y="3049"/>
                  </a:lnTo>
                  <a:lnTo>
                    <a:pt x="287" y="3049"/>
                  </a:lnTo>
                  <a:lnTo>
                    <a:pt x="287" y="2739"/>
                  </a:lnTo>
                  <a:close/>
                  <a:moveTo>
                    <a:pt x="3192" y="3358"/>
                  </a:moveTo>
                  <a:lnTo>
                    <a:pt x="3192" y="5049"/>
                  </a:lnTo>
                  <a:lnTo>
                    <a:pt x="1954" y="5049"/>
                  </a:lnTo>
                  <a:lnTo>
                    <a:pt x="1954" y="3358"/>
                  </a:lnTo>
                  <a:close/>
                  <a:moveTo>
                    <a:pt x="4835" y="3358"/>
                  </a:moveTo>
                  <a:lnTo>
                    <a:pt x="4835" y="5073"/>
                  </a:lnTo>
                  <a:lnTo>
                    <a:pt x="3478" y="5073"/>
                  </a:lnTo>
                  <a:lnTo>
                    <a:pt x="3478" y="3358"/>
                  </a:lnTo>
                  <a:close/>
                  <a:moveTo>
                    <a:pt x="144" y="1"/>
                  </a:moveTo>
                  <a:cubicBezTo>
                    <a:pt x="72" y="1"/>
                    <a:pt x="1" y="72"/>
                    <a:pt x="1" y="143"/>
                  </a:cubicBezTo>
                  <a:lnTo>
                    <a:pt x="1" y="5216"/>
                  </a:lnTo>
                  <a:cubicBezTo>
                    <a:pt x="1" y="5287"/>
                    <a:pt x="72" y="5359"/>
                    <a:pt x="144" y="5359"/>
                  </a:cubicBezTo>
                  <a:lnTo>
                    <a:pt x="787" y="5359"/>
                  </a:lnTo>
                  <a:cubicBezTo>
                    <a:pt x="882" y="5359"/>
                    <a:pt x="930" y="5287"/>
                    <a:pt x="930" y="5216"/>
                  </a:cubicBezTo>
                  <a:cubicBezTo>
                    <a:pt x="930" y="5121"/>
                    <a:pt x="882" y="5049"/>
                    <a:pt x="787" y="5049"/>
                  </a:cubicBezTo>
                  <a:lnTo>
                    <a:pt x="287" y="5049"/>
                  </a:lnTo>
                  <a:lnTo>
                    <a:pt x="287" y="3358"/>
                  </a:lnTo>
                  <a:lnTo>
                    <a:pt x="1668" y="3358"/>
                  </a:lnTo>
                  <a:lnTo>
                    <a:pt x="1668" y="5049"/>
                  </a:lnTo>
                  <a:lnTo>
                    <a:pt x="1358" y="5049"/>
                  </a:lnTo>
                  <a:cubicBezTo>
                    <a:pt x="1263" y="5049"/>
                    <a:pt x="1216" y="5121"/>
                    <a:pt x="1216" y="5216"/>
                  </a:cubicBezTo>
                  <a:cubicBezTo>
                    <a:pt x="1216" y="5287"/>
                    <a:pt x="1263" y="5359"/>
                    <a:pt x="1358" y="5359"/>
                  </a:cubicBezTo>
                  <a:lnTo>
                    <a:pt x="4978" y="5359"/>
                  </a:lnTo>
                  <a:cubicBezTo>
                    <a:pt x="5073" y="5359"/>
                    <a:pt x="5145" y="5287"/>
                    <a:pt x="5145" y="5216"/>
                  </a:cubicBezTo>
                  <a:lnTo>
                    <a:pt x="5145" y="143"/>
                  </a:lnTo>
                  <a:cubicBezTo>
                    <a:pt x="5145" y="72"/>
                    <a:pt x="5073" y="1"/>
                    <a:pt x="49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074" name="Google Shape;1074;p47"/>
          <p:cNvGrpSpPr/>
          <p:nvPr/>
        </p:nvGrpSpPr>
        <p:grpSpPr>
          <a:xfrm>
            <a:off x="5450463" y="1390390"/>
            <a:ext cx="332923" cy="307194"/>
            <a:chOff x="5450463" y="1390390"/>
            <a:chExt cx="332923" cy="307194"/>
          </a:xfrm>
        </p:grpSpPr>
        <p:sp>
          <p:nvSpPr>
            <p:cNvPr id="1075" name="Google Shape;1075;p47"/>
            <p:cNvSpPr/>
            <p:nvPr/>
          </p:nvSpPr>
          <p:spPr>
            <a:xfrm>
              <a:off x="5484228" y="1424155"/>
              <a:ext cx="164874" cy="9657"/>
            </a:xfrm>
            <a:custGeom>
              <a:avLst/>
              <a:gdLst/>
              <a:ahLst/>
              <a:cxnLst/>
              <a:rect l="l" t="t" r="r" b="b"/>
              <a:pathLst>
                <a:path w="4883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38"/>
                    <a:pt x="72" y="286"/>
                    <a:pt x="143" y="286"/>
                  </a:cubicBezTo>
                  <a:lnTo>
                    <a:pt x="4739" y="286"/>
                  </a:lnTo>
                  <a:cubicBezTo>
                    <a:pt x="4811" y="286"/>
                    <a:pt x="4882" y="238"/>
                    <a:pt x="4882" y="143"/>
                  </a:cubicBezTo>
                  <a:cubicBezTo>
                    <a:pt x="4882" y="72"/>
                    <a:pt x="4811" y="0"/>
                    <a:pt x="47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76" name="Google Shape;1076;p47"/>
            <p:cNvSpPr/>
            <p:nvPr/>
          </p:nvSpPr>
          <p:spPr>
            <a:xfrm>
              <a:off x="5484228" y="1408049"/>
              <a:ext cx="164874" cy="10501"/>
            </a:xfrm>
            <a:custGeom>
              <a:avLst/>
              <a:gdLst/>
              <a:ahLst/>
              <a:cxnLst/>
              <a:rect l="l" t="t" r="r" b="b"/>
              <a:pathLst>
                <a:path w="4883" h="311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39"/>
                    <a:pt x="72" y="311"/>
                    <a:pt x="143" y="311"/>
                  </a:cubicBezTo>
                  <a:lnTo>
                    <a:pt x="4739" y="311"/>
                  </a:lnTo>
                  <a:cubicBezTo>
                    <a:pt x="4811" y="311"/>
                    <a:pt x="4882" y="239"/>
                    <a:pt x="4882" y="144"/>
                  </a:cubicBezTo>
                  <a:cubicBezTo>
                    <a:pt x="4882" y="72"/>
                    <a:pt x="4811" y="1"/>
                    <a:pt x="47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77" name="Google Shape;1077;p47"/>
            <p:cNvSpPr/>
            <p:nvPr/>
          </p:nvSpPr>
          <p:spPr>
            <a:xfrm>
              <a:off x="5479400" y="1490875"/>
              <a:ext cx="174531" cy="129489"/>
            </a:xfrm>
            <a:custGeom>
              <a:avLst/>
              <a:gdLst/>
              <a:ahLst/>
              <a:cxnLst/>
              <a:rect l="l" t="t" r="r" b="b"/>
              <a:pathLst>
                <a:path w="5169" h="3835" extrusionOk="0">
                  <a:moveTo>
                    <a:pt x="4835" y="287"/>
                  </a:moveTo>
                  <a:cubicBezTo>
                    <a:pt x="4859" y="287"/>
                    <a:pt x="4882" y="287"/>
                    <a:pt x="4882" y="310"/>
                  </a:cubicBezTo>
                  <a:lnTo>
                    <a:pt x="4882" y="3502"/>
                  </a:lnTo>
                  <a:cubicBezTo>
                    <a:pt x="4882" y="3502"/>
                    <a:pt x="4859" y="3525"/>
                    <a:pt x="4835" y="3525"/>
                  </a:cubicBezTo>
                  <a:lnTo>
                    <a:pt x="2477" y="3525"/>
                  </a:lnTo>
                  <a:lnTo>
                    <a:pt x="2168" y="2954"/>
                  </a:lnTo>
                  <a:cubicBezTo>
                    <a:pt x="2072" y="2763"/>
                    <a:pt x="1858" y="2644"/>
                    <a:pt x="1644" y="2644"/>
                  </a:cubicBezTo>
                  <a:lnTo>
                    <a:pt x="310" y="2644"/>
                  </a:lnTo>
                  <a:lnTo>
                    <a:pt x="310" y="310"/>
                  </a:lnTo>
                  <a:cubicBezTo>
                    <a:pt x="310" y="287"/>
                    <a:pt x="310" y="287"/>
                    <a:pt x="334" y="287"/>
                  </a:cubicBezTo>
                  <a:close/>
                  <a:moveTo>
                    <a:pt x="1644" y="2930"/>
                  </a:moveTo>
                  <a:cubicBezTo>
                    <a:pt x="1763" y="2930"/>
                    <a:pt x="1858" y="3001"/>
                    <a:pt x="1906" y="3097"/>
                  </a:cubicBezTo>
                  <a:lnTo>
                    <a:pt x="2168" y="3525"/>
                  </a:lnTo>
                  <a:lnTo>
                    <a:pt x="334" y="3525"/>
                  </a:lnTo>
                  <a:cubicBezTo>
                    <a:pt x="327" y="3532"/>
                    <a:pt x="322" y="3535"/>
                    <a:pt x="318" y="3535"/>
                  </a:cubicBezTo>
                  <a:cubicBezTo>
                    <a:pt x="310" y="3535"/>
                    <a:pt x="310" y="3518"/>
                    <a:pt x="310" y="3502"/>
                  </a:cubicBezTo>
                  <a:lnTo>
                    <a:pt x="310" y="2930"/>
                  </a:lnTo>
                  <a:close/>
                  <a:moveTo>
                    <a:pt x="334" y="1"/>
                  </a:moveTo>
                  <a:cubicBezTo>
                    <a:pt x="167" y="1"/>
                    <a:pt x="0" y="144"/>
                    <a:pt x="0" y="334"/>
                  </a:cubicBezTo>
                  <a:lnTo>
                    <a:pt x="0" y="3502"/>
                  </a:lnTo>
                  <a:cubicBezTo>
                    <a:pt x="0" y="3692"/>
                    <a:pt x="167" y="3835"/>
                    <a:pt x="334" y="3835"/>
                  </a:cubicBezTo>
                  <a:lnTo>
                    <a:pt x="4835" y="3835"/>
                  </a:lnTo>
                  <a:cubicBezTo>
                    <a:pt x="5025" y="3835"/>
                    <a:pt x="5168" y="3668"/>
                    <a:pt x="5168" y="3502"/>
                  </a:cubicBezTo>
                  <a:lnTo>
                    <a:pt x="5168" y="334"/>
                  </a:lnTo>
                  <a:cubicBezTo>
                    <a:pt x="5168" y="144"/>
                    <a:pt x="5001" y="1"/>
                    <a:pt x="48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78" name="Google Shape;1078;p47"/>
            <p:cNvSpPr/>
            <p:nvPr/>
          </p:nvSpPr>
          <p:spPr>
            <a:xfrm>
              <a:off x="5549361" y="1510189"/>
              <a:ext cx="34609" cy="33799"/>
            </a:xfrm>
            <a:custGeom>
              <a:avLst/>
              <a:gdLst/>
              <a:ahLst/>
              <a:cxnLst/>
              <a:rect l="l" t="t" r="r" b="b"/>
              <a:pathLst>
                <a:path w="1025" h="1001" extrusionOk="0">
                  <a:moveTo>
                    <a:pt x="524" y="0"/>
                  </a:moveTo>
                  <a:cubicBezTo>
                    <a:pt x="429" y="0"/>
                    <a:pt x="381" y="48"/>
                    <a:pt x="381" y="143"/>
                  </a:cubicBezTo>
                  <a:lnTo>
                    <a:pt x="381" y="358"/>
                  </a:lnTo>
                  <a:lnTo>
                    <a:pt x="143" y="358"/>
                  </a:lnTo>
                  <a:cubicBezTo>
                    <a:pt x="72" y="358"/>
                    <a:pt x="0" y="429"/>
                    <a:pt x="0" y="500"/>
                  </a:cubicBezTo>
                  <a:cubicBezTo>
                    <a:pt x="0" y="572"/>
                    <a:pt x="72" y="643"/>
                    <a:pt x="143" y="643"/>
                  </a:cubicBezTo>
                  <a:lnTo>
                    <a:pt x="381" y="643"/>
                  </a:lnTo>
                  <a:lnTo>
                    <a:pt x="381" y="858"/>
                  </a:lnTo>
                  <a:cubicBezTo>
                    <a:pt x="381" y="953"/>
                    <a:pt x="429" y="1001"/>
                    <a:pt x="524" y="1001"/>
                  </a:cubicBezTo>
                  <a:cubicBezTo>
                    <a:pt x="596" y="1001"/>
                    <a:pt x="667" y="953"/>
                    <a:pt x="667" y="858"/>
                  </a:cubicBezTo>
                  <a:lnTo>
                    <a:pt x="667" y="643"/>
                  </a:lnTo>
                  <a:lnTo>
                    <a:pt x="881" y="643"/>
                  </a:lnTo>
                  <a:cubicBezTo>
                    <a:pt x="953" y="643"/>
                    <a:pt x="1024" y="572"/>
                    <a:pt x="1024" y="500"/>
                  </a:cubicBezTo>
                  <a:cubicBezTo>
                    <a:pt x="1024" y="429"/>
                    <a:pt x="953" y="358"/>
                    <a:pt x="881" y="358"/>
                  </a:cubicBezTo>
                  <a:lnTo>
                    <a:pt x="667" y="358"/>
                  </a:lnTo>
                  <a:lnTo>
                    <a:pt x="667" y="143"/>
                  </a:lnTo>
                  <a:cubicBezTo>
                    <a:pt x="667" y="48"/>
                    <a:pt x="596" y="0"/>
                    <a:pt x="5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79" name="Google Shape;1079;p47"/>
            <p:cNvSpPr/>
            <p:nvPr/>
          </p:nvSpPr>
          <p:spPr>
            <a:xfrm>
              <a:off x="5526839" y="1553610"/>
              <a:ext cx="80428" cy="10467"/>
            </a:xfrm>
            <a:custGeom>
              <a:avLst/>
              <a:gdLst/>
              <a:ahLst/>
              <a:cxnLst/>
              <a:rect l="l" t="t" r="r" b="b"/>
              <a:pathLst>
                <a:path w="2382" h="310" extrusionOk="0">
                  <a:moveTo>
                    <a:pt x="143" y="0"/>
                  </a:moveTo>
                  <a:cubicBezTo>
                    <a:pt x="48" y="0"/>
                    <a:pt x="0" y="72"/>
                    <a:pt x="0" y="167"/>
                  </a:cubicBezTo>
                  <a:cubicBezTo>
                    <a:pt x="0" y="238"/>
                    <a:pt x="48" y="310"/>
                    <a:pt x="143" y="310"/>
                  </a:cubicBezTo>
                  <a:lnTo>
                    <a:pt x="2239" y="310"/>
                  </a:lnTo>
                  <a:cubicBezTo>
                    <a:pt x="2310" y="310"/>
                    <a:pt x="2382" y="238"/>
                    <a:pt x="2382" y="167"/>
                  </a:cubicBezTo>
                  <a:cubicBezTo>
                    <a:pt x="2382" y="72"/>
                    <a:pt x="2310" y="0"/>
                    <a:pt x="2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80" name="Google Shape;1080;p47"/>
            <p:cNvSpPr/>
            <p:nvPr/>
          </p:nvSpPr>
          <p:spPr>
            <a:xfrm>
              <a:off x="5588764" y="1576132"/>
              <a:ext cx="41835" cy="9657"/>
            </a:xfrm>
            <a:custGeom>
              <a:avLst/>
              <a:gdLst/>
              <a:ahLst/>
              <a:cxnLst/>
              <a:rect l="l" t="t" r="r" b="b"/>
              <a:pathLst>
                <a:path w="1239" h="286" extrusionOk="0">
                  <a:moveTo>
                    <a:pt x="143" y="0"/>
                  </a:moveTo>
                  <a:cubicBezTo>
                    <a:pt x="48" y="0"/>
                    <a:pt x="0" y="72"/>
                    <a:pt x="0" y="143"/>
                  </a:cubicBezTo>
                  <a:cubicBezTo>
                    <a:pt x="0" y="238"/>
                    <a:pt x="72" y="286"/>
                    <a:pt x="143" y="286"/>
                  </a:cubicBezTo>
                  <a:lnTo>
                    <a:pt x="1096" y="286"/>
                  </a:lnTo>
                  <a:cubicBezTo>
                    <a:pt x="1167" y="286"/>
                    <a:pt x="1239" y="238"/>
                    <a:pt x="1239" y="143"/>
                  </a:cubicBezTo>
                  <a:cubicBezTo>
                    <a:pt x="1239" y="72"/>
                    <a:pt x="1167" y="0"/>
                    <a:pt x="10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81" name="Google Shape;1081;p47"/>
            <p:cNvSpPr/>
            <p:nvPr/>
          </p:nvSpPr>
          <p:spPr>
            <a:xfrm>
              <a:off x="5588764" y="1591393"/>
              <a:ext cx="41835" cy="9691"/>
            </a:xfrm>
            <a:custGeom>
              <a:avLst/>
              <a:gdLst/>
              <a:ahLst/>
              <a:cxnLst/>
              <a:rect l="l" t="t" r="r" b="b"/>
              <a:pathLst>
                <a:path w="1239" h="287" extrusionOk="0">
                  <a:moveTo>
                    <a:pt x="143" y="1"/>
                  </a:moveTo>
                  <a:cubicBezTo>
                    <a:pt x="48" y="1"/>
                    <a:pt x="0" y="72"/>
                    <a:pt x="0" y="143"/>
                  </a:cubicBezTo>
                  <a:cubicBezTo>
                    <a:pt x="0" y="215"/>
                    <a:pt x="48" y="286"/>
                    <a:pt x="143" y="286"/>
                  </a:cubicBezTo>
                  <a:lnTo>
                    <a:pt x="1096" y="286"/>
                  </a:lnTo>
                  <a:cubicBezTo>
                    <a:pt x="1167" y="286"/>
                    <a:pt x="1239" y="215"/>
                    <a:pt x="1239" y="143"/>
                  </a:cubicBezTo>
                  <a:cubicBezTo>
                    <a:pt x="1239" y="72"/>
                    <a:pt x="1167" y="1"/>
                    <a:pt x="10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82" name="Google Shape;1082;p47"/>
            <p:cNvSpPr/>
            <p:nvPr/>
          </p:nvSpPr>
          <p:spPr>
            <a:xfrm>
              <a:off x="5653087" y="1645215"/>
              <a:ext cx="28160" cy="18571"/>
            </a:xfrm>
            <a:custGeom>
              <a:avLst/>
              <a:gdLst/>
              <a:ahLst/>
              <a:cxnLst/>
              <a:rect l="l" t="t" r="r" b="b"/>
              <a:pathLst>
                <a:path w="834" h="550" extrusionOk="0">
                  <a:moveTo>
                    <a:pt x="389" y="0"/>
                  </a:moveTo>
                  <a:cubicBezTo>
                    <a:pt x="170" y="0"/>
                    <a:pt x="0" y="182"/>
                    <a:pt x="0" y="407"/>
                  </a:cubicBezTo>
                  <a:cubicBezTo>
                    <a:pt x="0" y="502"/>
                    <a:pt x="72" y="550"/>
                    <a:pt x="143" y="550"/>
                  </a:cubicBezTo>
                  <a:cubicBezTo>
                    <a:pt x="215" y="550"/>
                    <a:pt x="286" y="502"/>
                    <a:pt x="286" y="407"/>
                  </a:cubicBezTo>
                  <a:cubicBezTo>
                    <a:pt x="286" y="336"/>
                    <a:pt x="358" y="288"/>
                    <a:pt x="429" y="288"/>
                  </a:cubicBezTo>
                  <a:cubicBezTo>
                    <a:pt x="500" y="288"/>
                    <a:pt x="548" y="336"/>
                    <a:pt x="548" y="407"/>
                  </a:cubicBezTo>
                  <a:cubicBezTo>
                    <a:pt x="548" y="502"/>
                    <a:pt x="620" y="550"/>
                    <a:pt x="691" y="550"/>
                  </a:cubicBezTo>
                  <a:cubicBezTo>
                    <a:pt x="786" y="550"/>
                    <a:pt x="834" y="502"/>
                    <a:pt x="834" y="407"/>
                  </a:cubicBezTo>
                  <a:cubicBezTo>
                    <a:pt x="834" y="169"/>
                    <a:pt x="667" y="2"/>
                    <a:pt x="429" y="2"/>
                  </a:cubicBezTo>
                  <a:cubicBezTo>
                    <a:pt x="415" y="1"/>
                    <a:pt x="402" y="0"/>
                    <a:pt x="3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83" name="Google Shape;1083;p47"/>
            <p:cNvSpPr/>
            <p:nvPr/>
          </p:nvSpPr>
          <p:spPr>
            <a:xfrm>
              <a:off x="5710960" y="1664562"/>
              <a:ext cx="28194" cy="19347"/>
            </a:xfrm>
            <a:custGeom>
              <a:avLst/>
              <a:gdLst/>
              <a:ahLst/>
              <a:cxnLst/>
              <a:rect l="l" t="t" r="r" b="b"/>
              <a:pathLst>
                <a:path w="835" h="573" extrusionOk="0">
                  <a:moveTo>
                    <a:pt x="430" y="1"/>
                  </a:moveTo>
                  <a:cubicBezTo>
                    <a:pt x="191" y="1"/>
                    <a:pt x="1" y="191"/>
                    <a:pt x="1" y="429"/>
                  </a:cubicBezTo>
                  <a:cubicBezTo>
                    <a:pt x="1" y="501"/>
                    <a:pt x="49" y="572"/>
                    <a:pt x="144" y="572"/>
                  </a:cubicBezTo>
                  <a:cubicBezTo>
                    <a:pt x="215" y="572"/>
                    <a:pt x="287" y="501"/>
                    <a:pt x="287" y="429"/>
                  </a:cubicBezTo>
                  <a:cubicBezTo>
                    <a:pt x="287" y="358"/>
                    <a:pt x="334" y="286"/>
                    <a:pt x="406" y="286"/>
                  </a:cubicBezTo>
                  <a:cubicBezTo>
                    <a:pt x="501" y="286"/>
                    <a:pt x="549" y="358"/>
                    <a:pt x="549" y="429"/>
                  </a:cubicBezTo>
                  <a:cubicBezTo>
                    <a:pt x="549" y="501"/>
                    <a:pt x="620" y="572"/>
                    <a:pt x="692" y="572"/>
                  </a:cubicBezTo>
                  <a:cubicBezTo>
                    <a:pt x="763" y="572"/>
                    <a:pt x="834" y="501"/>
                    <a:pt x="834" y="429"/>
                  </a:cubicBezTo>
                  <a:cubicBezTo>
                    <a:pt x="834" y="191"/>
                    <a:pt x="644" y="1"/>
                    <a:pt x="4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84" name="Google Shape;1084;p47"/>
            <p:cNvSpPr/>
            <p:nvPr/>
          </p:nvSpPr>
          <p:spPr>
            <a:xfrm>
              <a:off x="5450463" y="1390390"/>
              <a:ext cx="332923" cy="307194"/>
            </a:xfrm>
            <a:custGeom>
              <a:avLst/>
              <a:gdLst/>
              <a:ahLst/>
              <a:cxnLst/>
              <a:rect l="l" t="t" r="r" b="b"/>
              <a:pathLst>
                <a:path w="9860" h="9098" extrusionOk="0">
                  <a:moveTo>
                    <a:pt x="1024" y="0"/>
                  </a:moveTo>
                  <a:cubicBezTo>
                    <a:pt x="595" y="0"/>
                    <a:pt x="262" y="333"/>
                    <a:pt x="262" y="762"/>
                  </a:cubicBezTo>
                  <a:lnTo>
                    <a:pt x="262" y="1548"/>
                  </a:lnTo>
                  <a:lnTo>
                    <a:pt x="143" y="1548"/>
                  </a:lnTo>
                  <a:cubicBezTo>
                    <a:pt x="72" y="1548"/>
                    <a:pt x="0" y="1596"/>
                    <a:pt x="0" y="1691"/>
                  </a:cubicBezTo>
                  <a:cubicBezTo>
                    <a:pt x="0" y="1762"/>
                    <a:pt x="72" y="1834"/>
                    <a:pt x="143" y="1834"/>
                  </a:cubicBezTo>
                  <a:lnTo>
                    <a:pt x="262" y="1834"/>
                  </a:lnTo>
                  <a:lnTo>
                    <a:pt x="262" y="5882"/>
                  </a:lnTo>
                  <a:cubicBezTo>
                    <a:pt x="262" y="5954"/>
                    <a:pt x="333" y="6025"/>
                    <a:pt x="405" y="6025"/>
                  </a:cubicBezTo>
                  <a:cubicBezTo>
                    <a:pt x="500" y="6025"/>
                    <a:pt x="548" y="5954"/>
                    <a:pt x="548" y="5882"/>
                  </a:cubicBezTo>
                  <a:lnTo>
                    <a:pt x="548" y="1834"/>
                  </a:lnTo>
                  <a:lnTo>
                    <a:pt x="6359" y="1834"/>
                  </a:lnTo>
                  <a:lnTo>
                    <a:pt x="6359" y="7001"/>
                  </a:lnTo>
                  <a:cubicBezTo>
                    <a:pt x="5954" y="7001"/>
                    <a:pt x="5596" y="7240"/>
                    <a:pt x="5454" y="7644"/>
                  </a:cubicBezTo>
                  <a:cubicBezTo>
                    <a:pt x="5406" y="7811"/>
                    <a:pt x="5239" y="7930"/>
                    <a:pt x="5049" y="7930"/>
                  </a:cubicBezTo>
                  <a:cubicBezTo>
                    <a:pt x="4739" y="7930"/>
                    <a:pt x="4453" y="8145"/>
                    <a:pt x="4358" y="8430"/>
                  </a:cubicBezTo>
                  <a:lnTo>
                    <a:pt x="4239" y="8811"/>
                  </a:lnTo>
                  <a:lnTo>
                    <a:pt x="1405" y="8811"/>
                  </a:lnTo>
                  <a:cubicBezTo>
                    <a:pt x="953" y="8811"/>
                    <a:pt x="548" y="8406"/>
                    <a:pt x="548" y="7954"/>
                  </a:cubicBezTo>
                  <a:lnTo>
                    <a:pt x="548" y="6430"/>
                  </a:lnTo>
                  <a:cubicBezTo>
                    <a:pt x="548" y="6358"/>
                    <a:pt x="500" y="6287"/>
                    <a:pt x="405" y="6287"/>
                  </a:cubicBezTo>
                  <a:cubicBezTo>
                    <a:pt x="333" y="6287"/>
                    <a:pt x="262" y="6358"/>
                    <a:pt x="262" y="6430"/>
                  </a:cubicBezTo>
                  <a:lnTo>
                    <a:pt x="262" y="7954"/>
                  </a:lnTo>
                  <a:cubicBezTo>
                    <a:pt x="262" y="8573"/>
                    <a:pt x="786" y="9097"/>
                    <a:pt x="1405" y="9097"/>
                  </a:cubicBezTo>
                  <a:lnTo>
                    <a:pt x="9716" y="9097"/>
                  </a:lnTo>
                  <a:cubicBezTo>
                    <a:pt x="9764" y="9097"/>
                    <a:pt x="9812" y="9073"/>
                    <a:pt x="9835" y="9026"/>
                  </a:cubicBezTo>
                  <a:cubicBezTo>
                    <a:pt x="9859" y="9002"/>
                    <a:pt x="9859" y="8954"/>
                    <a:pt x="9859" y="8907"/>
                  </a:cubicBezTo>
                  <a:lnTo>
                    <a:pt x="9645" y="8311"/>
                  </a:lnTo>
                  <a:cubicBezTo>
                    <a:pt x="9621" y="8240"/>
                    <a:pt x="9574" y="8168"/>
                    <a:pt x="9526" y="8097"/>
                  </a:cubicBezTo>
                  <a:cubicBezTo>
                    <a:pt x="9511" y="8052"/>
                    <a:pt x="9467" y="8035"/>
                    <a:pt x="9419" y="8035"/>
                  </a:cubicBezTo>
                  <a:cubicBezTo>
                    <a:pt x="9391" y="8035"/>
                    <a:pt x="9362" y="8041"/>
                    <a:pt x="9335" y="8049"/>
                  </a:cubicBezTo>
                  <a:cubicBezTo>
                    <a:pt x="9264" y="8097"/>
                    <a:pt x="9240" y="8192"/>
                    <a:pt x="9288" y="8264"/>
                  </a:cubicBezTo>
                  <a:cubicBezTo>
                    <a:pt x="9312" y="8311"/>
                    <a:pt x="9335" y="8359"/>
                    <a:pt x="9359" y="8406"/>
                  </a:cubicBezTo>
                  <a:lnTo>
                    <a:pt x="9502" y="8811"/>
                  </a:lnTo>
                  <a:lnTo>
                    <a:pt x="4549" y="8811"/>
                  </a:lnTo>
                  <a:lnTo>
                    <a:pt x="4644" y="8526"/>
                  </a:lnTo>
                  <a:cubicBezTo>
                    <a:pt x="4692" y="8359"/>
                    <a:pt x="4858" y="8216"/>
                    <a:pt x="5049" y="8216"/>
                  </a:cubicBezTo>
                  <a:cubicBezTo>
                    <a:pt x="5358" y="8216"/>
                    <a:pt x="5644" y="8025"/>
                    <a:pt x="5739" y="7716"/>
                  </a:cubicBezTo>
                  <a:cubicBezTo>
                    <a:pt x="5811" y="7454"/>
                    <a:pt x="6073" y="7287"/>
                    <a:pt x="6335" y="7287"/>
                  </a:cubicBezTo>
                  <a:lnTo>
                    <a:pt x="6644" y="7287"/>
                  </a:lnTo>
                  <a:cubicBezTo>
                    <a:pt x="6930" y="7287"/>
                    <a:pt x="7192" y="7121"/>
                    <a:pt x="7311" y="6859"/>
                  </a:cubicBezTo>
                  <a:cubicBezTo>
                    <a:pt x="7381" y="6719"/>
                    <a:pt x="7514" y="6631"/>
                    <a:pt x="7665" y="6631"/>
                  </a:cubicBezTo>
                  <a:cubicBezTo>
                    <a:pt x="7720" y="6631"/>
                    <a:pt x="7778" y="6643"/>
                    <a:pt x="7835" y="6668"/>
                  </a:cubicBezTo>
                  <a:cubicBezTo>
                    <a:pt x="7954" y="6716"/>
                    <a:pt x="8026" y="6835"/>
                    <a:pt x="8049" y="6978"/>
                  </a:cubicBezTo>
                  <a:lnTo>
                    <a:pt x="8121" y="7335"/>
                  </a:lnTo>
                  <a:cubicBezTo>
                    <a:pt x="8168" y="7644"/>
                    <a:pt x="8407" y="7883"/>
                    <a:pt x="8740" y="7906"/>
                  </a:cubicBezTo>
                  <a:cubicBezTo>
                    <a:pt x="8811" y="7930"/>
                    <a:pt x="8859" y="7930"/>
                    <a:pt x="8931" y="7954"/>
                  </a:cubicBezTo>
                  <a:cubicBezTo>
                    <a:pt x="8948" y="7960"/>
                    <a:pt x="8968" y="7963"/>
                    <a:pt x="8987" y="7963"/>
                  </a:cubicBezTo>
                  <a:cubicBezTo>
                    <a:pt x="9045" y="7963"/>
                    <a:pt x="9103" y="7936"/>
                    <a:pt x="9121" y="7883"/>
                  </a:cubicBezTo>
                  <a:cubicBezTo>
                    <a:pt x="9145" y="7787"/>
                    <a:pt x="9097" y="7716"/>
                    <a:pt x="9026" y="7692"/>
                  </a:cubicBezTo>
                  <a:cubicBezTo>
                    <a:pt x="8931" y="7644"/>
                    <a:pt x="8835" y="7644"/>
                    <a:pt x="8764" y="7621"/>
                  </a:cubicBezTo>
                  <a:cubicBezTo>
                    <a:pt x="8573" y="7621"/>
                    <a:pt x="8430" y="7478"/>
                    <a:pt x="8407" y="7287"/>
                  </a:cubicBezTo>
                  <a:lnTo>
                    <a:pt x="8335" y="6930"/>
                  </a:lnTo>
                  <a:cubicBezTo>
                    <a:pt x="8311" y="6692"/>
                    <a:pt x="8145" y="6501"/>
                    <a:pt x="7930" y="6406"/>
                  </a:cubicBezTo>
                  <a:cubicBezTo>
                    <a:pt x="7843" y="6369"/>
                    <a:pt x="7751" y="6351"/>
                    <a:pt x="7660" y="6351"/>
                  </a:cubicBezTo>
                  <a:cubicBezTo>
                    <a:pt x="7403" y="6351"/>
                    <a:pt x="7155" y="6493"/>
                    <a:pt x="7049" y="6739"/>
                  </a:cubicBezTo>
                  <a:cubicBezTo>
                    <a:pt x="6978" y="6882"/>
                    <a:pt x="6811" y="7001"/>
                    <a:pt x="6644" y="7001"/>
                  </a:cubicBezTo>
                  <a:lnTo>
                    <a:pt x="6644" y="1834"/>
                  </a:lnTo>
                  <a:lnTo>
                    <a:pt x="6763" y="1834"/>
                  </a:lnTo>
                  <a:cubicBezTo>
                    <a:pt x="6835" y="1834"/>
                    <a:pt x="6906" y="1762"/>
                    <a:pt x="6906" y="1691"/>
                  </a:cubicBezTo>
                  <a:cubicBezTo>
                    <a:pt x="6906" y="1596"/>
                    <a:pt x="6835" y="1548"/>
                    <a:pt x="6763" y="1548"/>
                  </a:cubicBezTo>
                  <a:lnTo>
                    <a:pt x="6644" y="1548"/>
                  </a:lnTo>
                  <a:lnTo>
                    <a:pt x="6644" y="762"/>
                  </a:lnTo>
                  <a:cubicBezTo>
                    <a:pt x="6644" y="333"/>
                    <a:pt x="6287" y="0"/>
                    <a:pt x="5882" y="0"/>
                  </a:cubicBezTo>
                  <a:lnTo>
                    <a:pt x="2334" y="0"/>
                  </a:lnTo>
                  <a:cubicBezTo>
                    <a:pt x="2262" y="0"/>
                    <a:pt x="2191" y="48"/>
                    <a:pt x="2191" y="143"/>
                  </a:cubicBezTo>
                  <a:cubicBezTo>
                    <a:pt x="2191" y="214"/>
                    <a:pt x="2262" y="286"/>
                    <a:pt x="2334" y="286"/>
                  </a:cubicBezTo>
                  <a:lnTo>
                    <a:pt x="5882" y="286"/>
                  </a:lnTo>
                  <a:cubicBezTo>
                    <a:pt x="6144" y="286"/>
                    <a:pt x="6359" y="500"/>
                    <a:pt x="6359" y="762"/>
                  </a:cubicBezTo>
                  <a:lnTo>
                    <a:pt x="6359" y="1548"/>
                  </a:lnTo>
                  <a:lnTo>
                    <a:pt x="548" y="1548"/>
                  </a:lnTo>
                  <a:lnTo>
                    <a:pt x="548" y="762"/>
                  </a:lnTo>
                  <a:cubicBezTo>
                    <a:pt x="548" y="500"/>
                    <a:pt x="762" y="286"/>
                    <a:pt x="1024" y="286"/>
                  </a:cubicBezTo>
                  <a:lnTo>
                    <a:pt x="1786" y="286"/>
                  </a:lnTo>
                  <a:cubicBezTo>
                    <a:pt x="1858" y="286"/>
                    <a:pt x="1929" y="214"/>
                    <a:pt x="1929" y="143"/>
                  </a:cubicBezTo>
                  <a:cubicBezTo>
                    <a:pt x="1929" y="48"/>
                    <a:pt x="1858" y="0"/>
                    <a:pt x="17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085" name="Google Shape;1085;p47"/>
          <p:cNvGrpSpPr/>
          <p:nvPr/>
        </p:nvGrpSpPr>
        <p:grpSpPr>
          <a:xfrm>
            <a:off x="3443438" y="2583645"/>
            <a:ext cx="221161" cy="332923"/>
            <a:chOff x="3443438" y="2583645"/>
            <a:chExt cx="221161" cy="332923"/>
          </a:xfrm>
        </p:grpSpPr>
        <p:sp>
          <p:nvSpPr>
            <p:cNvPr id="1086" name="Google Shape;1086;p47"/>
            <p:cNvSpPr/>
            <p:nvPr/>
          </p:nvSpPr>
          <p:spPr>
            <a:xfrm>
              <a:off x="3514986" y="2597320"/>
              <a:ext cx="9691" cy="18537"/>
            </a:xfrm>
            <a:custGeom>
              <a:avLst/>
              <a:gdLst/>
              <a:ahLst/>
              <a:cxnLst/>
              <a:rect l="l" t="t" r="r" b="b"/>
              <a:pathLst>
                <a:path w="287" h="549" extrusionOk="0">
                  <a:moveTo>
                    <a:pt x="144" y="0"/>
                  </a:moveTo>
                  <a:cubicBezTo>
                    <a:pt x="72" y="24"/>
                    <a:pt x="1" y="72"/>
                    <a:pt x="1" y="167"/>
                  </a:cubicBezTo>
                  <a:lnTo>
                    <a:pt x="1" y="405"/>
                  </a:lnTo>
                  <a:cubicBezTo>
                    <a:pt x="1" y="500"/>
                    <a:pt x="72" y="548"/>
                    <a:pt x="144" y="548"/>
                  </a:cubicBezTo>
                  <a:cubicBezTo>
                    <a:pt x="239" y="548"/>
                    <a:pt x="286" y="500"/>
                    <a:pt x="286" y="405"/>
                  </a:cubicBezTo>
                  <a:lnTo>
                    <a:pt x="286" y="167"/>
                  </a:lnTo>
                  <a:cubicBezTo>
                    <a:pt x="286" y="72"/>
                    <a:pt x="239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87" name="Google Shape;1087;p47"/>
            <p:cNvSpPr/>
            <p:nvPr/>
          </p:nvSpPr>
          <p:spPr>
            <a:xfrm>
              <a:off x="3531868" y="2597320"/>
              <a:ext cx="10501" cy="18537"/>
            </a:xfrm>
            <a:custGeom>
              <a:avLst/>
              <a:gdLst/>
              <a:ahLst/>
              <a:cxnLst/>
              <a:rect l="l" t="t" r="r" b="b"/>
              <a:pathLst>
                <a:path w="311" h="549" extrusionOk="0">
                  <a:moveTo>
                    <a:pt x="144" y="0"/>
                  </a:moveTo>
                  <a:cubicBezTo>
                    <a:pt x="72" y="24"/>
                    <a:pt x="1" y="72"/>
                    <a:pt x="1" y="167"/>
                  </a:cubicBezTo>
                  <a:lnTo>
                    <a:pt x="1" y="405"/>
                  </a:lnTo>
                  <a:cubicBezTo>
                    <a:pt x="1" y="500"/>
                    <a:pt x="72" y="548"/>
                    <a:pt x="144" y="548"/>
                  </a:cubicBezTo>
                  <a:cubicBezTo>
                    <a:pt x="239" y="548"/>
                    <a:pt x="310" y="500"/>
                    <a:pt x="310" y="405"/>
                  </a:cubicBezTo>
                  <a:lnTo>
                    <a:pt x="310" y="167"/>
                  </a:lnTo>
                  <a:cubicBezTo>
                    <a:pt x="310" y="72"/>
                    <a:pt x="239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88" name="Google Shape;1088;p47"/>
            <p:cNvSpPr/>
            <p:nvPr/>
          </p:nvSpPr>
          <p:spPr>
            <a:xfrm>
              <a:off x="3548751" y="2597320"/>
              <a:ext cx="10501" cy="18537"/>
            </a:xfrm>
            <a:custGeom>
              <a:avLst/>
              <a:gdLst/>
              <a:ahLst/>
              <a:cxnLst/>
              <a:rect l="l" t="t" r="r" b="b"/>
              <a:pathLst>
                <a:path w="311" h="549" extrusionOk="0">
                  <a:moveTo>
                    <a:pt x="144" y="0"/>
                  </a:moveTo>
                  <a:cubicBezTo>
                    <a:pt x="72" y="24"/>
                    <a:pt x="1" y="72"/>
                    <a:pt x="1" y="167"/>
                  </a:cubicBezTo>
                  <a:lnTo>
                    <a:pt x="1" y="405"/>
                  </a:lnTo>
                  <a:cubicBezTo>
                    <a:pt x="1" y="500"/>
                    <a:pt x="72" y="548"/>
                    <a:pt x="144" y="548"/>
                  </a:cubicBezTo>
                  <a:cubicBezTo>
                    <a:pt x="239" y="548"/>
                    <a:pt x="310" y="500"/>
                    <a:pt x="310" y="405"/>
                  </a:cubicBezTo>
                  <a:lnTo>
                    <a:pt x="310" y="167"/>
                  </a:lnTo>
                  <a:cubicBezTo>
                    <a:pt x="310" y="72"/>
                    <a:pt x="239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89" name="Google Shape;1089;p47"/>
            <p:cNvSpPr/>
            <p:nvPr/>
          </p:nvSpPr>
          <p:spPr>
            <a:xfrm>
              <a:off x="3565633" y="2598131"/>
              <a:ext cx="10501" cy="18503"/>
            </a:xfrm>
            <a:custGeom>
              <a:avLst/>
              <a:gdLst/>
              <a:ahLst/>
              <a:cxnLst/>
              <a:rect l="l" t="t" r="r" b="b"/>
              <a:pathLst>
                <a:path w="311" h="548" extrusionOk="0">
                  <a:moveTo>
                    <a:pt x="168" y="0"/>
                  </a:moveTo>
                  <a:cubicBezTo>
                    <a:pt x="72" y="0"/>
                    <a:pt x="1" y="48"/>
                    <a:pt x="1" y="143"/>
                  </a:cubicBezTo>
                  <a:lnTo>
                    <a:pt x="1" y="381"/>
                  </a:lnTo>
                  <a:cubicBezTo>
                    <a:pt x="1" y="476"/>
                    <a:pt x="72" y="548"/>
                    <a:pt x="168" y="548"/>
                  </a:cubicBezTo>
                  <a:cubicBezTo>
                    <a:pt x="239" y="548"/>
                    <a:pt x="311" y="476"/>
                    <a:pt x="311" y="381"/>
                  </a:cubicBezTo>
                  <a:lnTo>
                    <a:pt x="311" y="143"/>
                  </a:lnTo>
                  <a:cubicBezTo>
                    <a:pt x="311" y="48"/>
                    <a:pt x="239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90" name="Google Shape;1090;p47"/>
            <p:cNvSpPr/>
            <p:nvPr/>
          </p:nvSpPr>
          <p:spPr>
            <a:xfrm>
              <a:off x="3582549" y="2598131"/>
              <a:ext cx="10467" cy="18503"/>
            </a:xfrm>
            <a:custGeom>
              <a:avLst/>
              <a:gdLst/>
              <a:ahLst/>
              <a:cxnLst/>
              <a:rect l="l" t="t" r="r" b="b"/>
              <a:pathLst>
                <a:path w="310" h="548" extrusionOk="0">
                  <a:moveTo>
                    <a:pt x="143" y="0"/>
                  </a:moveTo>
                  <a:cubicBezTo>
                    <a:pt x="71" y="0"/>
                    <a:pt x="0" y="48"/>
                    <a:pt x="0" y="143"/>
                  </a:cubicBezTo>
                  <a:lnTo>
                    <a:pt x="0" y="381"/>
                  </a:lnTo>
                  <a:cubicBezTo>
                    <a:pt x="0" y="476"/>
                    <a:pt x="71" y="548"/>
                    <a:pt x="143" y="548"/>
                  </a:cubicBezTo>
                  <a:cubicBezTo>
                    <a:pt x="238" y="524"/>
                    <a:pt x="310" y="476"/>
                    <a:pt x="310" y="381"/>
                  </a:cubicBezTo>
                  <a:lnTo>
                    <a:pt x="310" y="143"/>
                  </a:lnTo>
                  <a:cubicBezTo>
                    <a:pt x="310" y="48"/>
                    <a:pt x="238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91" name="Google Shape;1091;p47"/>
            <p:cNvSpPr/>
            <p:nvPr/>
          </p:nvSpPr>
          <p:spPr>
            <a:xfrm>
              <a:off x="3487636" y="2735622"/>
              <a:ext cx="34609" cy="34609"/>
            </a:xfrm>
            <a:custGeom>
              <a:avLst/>
              <a:gdLst/>
              <a:ahLst/>
              <a:cxnLst/>
              <a:rect l="l" t="t" r="r" b="b"/>
              <a:pathLst>
                <a:path w="1025" h="1025" extrusionOk="0">
                  <a:moveTo>
                    <a:pt x="501" y="0"/>
                  </a:moveTo>
                  <a:cubicBezTo>
                    <a:pt x="430" y="0"/>
                    <a:pt x="358" y="72"/>
                    <a:pt x="358" y="143"/>
                  </a:cubicBezTo>
                  <a:lnTo>
                    <a:pt x="358" y="358"/>
                  </a:lnTo>
                  <a:lnTo>
                    <a:pt x="144" y="358"/>
                  </a:lnTo>
                  <a:cubicBezTo>
                    <a:pt x="72" y="358"/>
                    <a:pt x="1" y="429"/>
                    <a:pt x="1" y="501"/>
                  </a:cubicBezTo>
                  <a:cubicBezTo>
                    <a:pt x="1" y="596"/>
                    <a:pt x="72" y="667"/>
                    <a:pt x="144" y="667"/>
                  </a:cubicBezTo>
                  <a:lnTo>
                    <a:pt x="358" y="667"/>
                  </a:lnTo>
                  <a:lnTo>
                    <a:pt x="358" y="882"/>
                  </a:lnTo>
                  <a:cubicBezTo>
                    <a:pt x="358" y="953"/>
                    <a:pt x="430" y="1024"/>
                    <a:pt x="501" y="1024"/>
                  </a:cubicBezTo>
                  <a:cubicBezTo>
                    <a:pt x="596" y="1024"/>
                    <a:pt x="668" y="953"/>
                    <a:pt x="668" y="882"/>
                  </a:cubicBezTo>
                  <a:lnTo>
                    <a:pt x="668" y="667"/>
                  </a:lnTo>
                  <a:lnTo>
                    <a:pt x="882" y="667"/>
                  </a:lnTo>
                  <a:cubicBezTo>
                    <a:pt x="954" y="667"/>
                    <a:pt x="1025" y="596"/>
                    <a:pt x="1025" y="501"/>
                  </a:cubicBezTo>
                  <a:cubicBezTo>
                    <a:pt x="1025" y="429"/>
                    <a:pt x="954" y="358"/>
                    <a:pt x="882" y="358"/>
                  </a:cubicBezTo>
                  <a:lnTo>
                    <a:pt x="668" y="358"/>
                  </a:lnTo>
                  <a:lnTo>
                    <a:pt x="668" y="143"/>
                  </a:lnTo>
                  <a:cubicBezTo>
                    <a:pt x="668" y="72"/>
                    <a:pt x="596" y="0"/>
                    <a:pt x="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92" name="Google Shape;1092;p47"/>
            <p:cNvSpPr/>
            <p:nvPr/>
          </p:nvSpPr>
          <p:spPr>
            <a:xfrm>
              <a:off x="3547974" y="2736432"/>
              <a:ext cx="72392" cy="9691"/>
            </a:xfrm>
            <a:custGeom>
              <a:avLst/>
              <a:gdLst/>
              <a:ahLst/>
              <a:cxnLst/>
              <a:rect l="l" t="t" r="r" b="b"/>
              <a:pathLst>
                <a:path w="2144" h="287" extrusionOk="0">
                  <a:moveTo>
                    <a:pt x="143" y="0"/>
                  </a:moveTo>
                  <a:cubicBezTo>
                    <a:pt x="48" y="0"/>
                    <a:pt x="0" y="48"/>
                    <a:pt x="0" y="143"/>
                  </a:cubicBezTo>
                  <a:cubicBezTo>
                    <a:pt x="0" y="215"/>
                    <a:pt x="48" y="286"/>
                    <a:pt x="143" y="286"/>
                  </a:cubicBezTo>
                  <a:lnTo>
                    <a:pt x="1977" y="286"/>
                  </a:lnTo>
                  <a:cubicBezTo>
                    <a:pt x="2072" y="286"/>
                    <a:pt x="2143" y="215"/>
                    <a:pt x="2143" y="143"/>
                  </a:cubicBezTo>
                  <a:cubicBezTo>
                    <a:pt x="2143" y="48"/>
                    <a:pt x="2072" y="0"/>
                    <a:pt x="19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93" name="Google Shape;1093;p47"/>
            <p:cNvSpPr/>
            <p:nvPr/>
          </p:nvSpPr>
          <p:spPr>
            <a:xfrm>
              <a:off x="3547974" y="2756522"/>
              <a:ext cx="72392" cy="10501"/>
            </a:xfrm>
            <a:custGeom>
              <a:avLst/>
              <a:gdLst/>
              <a:ahLst/>
              <a:cxnLst/>
              <a:rect l="l" t="t" r="r" b="b"/>
              <a:pathLst>
                <a:path w="2144" h="311" extrusionOk="0">
                  <a:moveTo>
                    <a:pt x="143" y="1"/>
                  </a:moveTo>
                  <a:cubicBezTo>
                    <a:pt x="48" y="1"/>
                    <a:pt x="0" y="72"/>
                    <a:pt x="0" y="144"/>
                  </a:cubicBezTo>
                  <a:cubicBezTo>
                    <a:pt x="0" y="239"/>
                    <a:pt x="48" y="310"/>
                    <a:pt x="143" y="310"/>
                  </a:cubicBezTo>
                  <a:lnTo>
                    <a:pt x="1977" y="310"/>
                  </a:lnTo>
                  <a:cubicBezTo>
                    <a:pt x="2072" y="310"/>
                    <a:pt x="2143" y="239"/>
                    <a:pt x="2143" y="144"/>
                  </a:cubicBezTo>
                  <a:cubicBezTo>
                    <a:pt x="2143" y="72"/>
                    <a:pt x="2072" y="1"/>
                    <a:pt x="19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94" name="Google Shape;1094;p47"/>
            <p:cNvSpPr/>
            <p:nvPr/>
          </p:nvSpPr>
          <p:spPr>
            <a:xfrm>
              <a:off x="3547974" y="2777423"/>
              <a:ext cx="72392" cy="9691"/>
            </a:xfrm>
            <a:custGeom>
              <a:avLst/>
              <a:gdLst/>
              <a:ahLst/>
              <a:cxnLst/>
              <a:rect l="l" t="t" r="r" b="b"/>
              <a:pathLst>
                <a:path w="2144" h="287" extrusionOk="0">
                  <a:moveTo>
                    <a:pt x="143" y="1"/>
                  </a:moveTo>
                  <a:cubicBezTo>
                    <a:pt x="48" y="1"/>
                    <a:pt x="0" y="72"/>
                    <a:pt x="0" y="144"/>
                  </a:cubicBezTo>
                  <a:cubicBezTo>
                    <a:pt x="0" y="239"/>
                    <a:pt x="48" y="287"/>
                    <a:pt x="143" y="287"/>
                  </a:cubicBezTo>
                  <a:lnTo>
                    <a:pt x="1977" y="287"/>
                  </a:lnTo>
                  <a:cubicBezTo>
                    <a:pt x="2072" y="287"/>
                    <a:pt x="2143" y="239"/>
                    <a:pt x="2143" y="144"/>
                  </a:cubicBezTo>
                  <a:cubicBezTo>
                    <a:pt x="2143" y="72"/>
                    <a:pt x="2072" y="1"/>
                    <a:pt x="19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95" name="Google Shape;1095;p47"/>
            <p:cNvSpPr/>
            <p:nvPr/>
          </p:nvSpPr>
          <p:spPr>
            <a:xfrm>
              <a:off x="3547974" y="2798323"/>
              <a:ext cx="72392" cy="9691"/>
            </a:xfrm>
            <a:custGeom>
              <a:avLst/>
              <a:gdLst/>
              <a:ahLst/>
              <a:cxnLst/>
              <a:rect l="l" t="t" r="r" b="b"/>
              <a:pathLst>
                <a:path w="2144" h="287" extrusionOk="0">
                  <a:moveTo>
                    <a:pt x="143" y="1"/>
                  </a:moveTo>
                  <a:cubicBezTo>
                    <a:pt x="48" y="1"/>
                    <a:pt x="0" y="72"/>
                    <a:pt x="0" y="144"/>
                  </a:cubicBezTo>
                  <a:cubicBezTo>
                    <a:pt x="0" y="239"/>
                    <a:pt x="48" y="287"/>
                    <a:pt x="143" y="287"/>
                  </a:cubicBezTo>
                  <a:lnTo>
                    <a:pt x="1977" y="287"/>
                  </a:lnTo>
                  <a:cubicBezTo>
                    <a:pt x="2072" y="287"/>
                    <a:pt x="2143" y="239"/>
                    <a:pt x="2143" y="144"/>
                  </a:cubicBezTo>
                  <a:cubicBezTo>
                    <a:pt x="2143" y="72"/>
                    <a:pt x="2072" y="1"/>
                    <a:pt x="19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96" name="Google Shape;1096;p47"/>
            <p:cNvSpPr/>
            <p:nvPr/>
          </p:nvSpPr>
          <p:spPr>
            <a:xfrm>
              <a:off x="3443438" y="2583645"/>
              <a:ext cx="221161" cy="332923"/>
            </a:xfrm>
            <a:custGeom>
              <a:avLst/>
              <a:gdLst/>
              <a:ahLst/>
              <a:cxnLst/>
              <a:rect l="l" t="t" r="r" b="b"/>
              <a:pathLst>
                <a:path w="6550" h="9860" extrusionOk="0">
                  <a:moveTo>
                    <a:pt x="1953" y="1"/>
                  </a:moveTo>
                  <a:cubicBezTo>
                    <a:pt x="1762" y="1"/>
                    <a:pt x="1620" y="143"/>
                    <a:pt x="1620" y="334"/>
                  </a:cubicBezTo>
                  <a:lnTo>
                    <a:pt x="1620" y="1048"/>
                  </a:lnTo>
                  <a:cubicBezTo>
                    <a:pt x="1620" y="1239"/>
                    <a:pt x="1762" y="1382"/>
                    <a:pt x="1953" y="1382"/>
                  </a:cubicBezTo>
                  <a:lnTo>
                    <a:pt x="2072" y="1382"/>
                  </a:lnTo>
                  <a:lnTo>
                    <a:pt x="2072" y="1929"/>
                  </a:lnTo>
                  <a:cubicBezTo>
                    <a:pt x="2072" y="2096"/>
                    <a:pt x="1977" y="2239"/>
                    <a:pt x="1810" y="2311"/>
                  </a:cubicBezTo>
                  <a:lnTo>
                    <a:pt x="405" y="2834"/>
                  </a:lnTo>
                  <a:cubicBezTo>
                    <a:pt x="167" y="2906"/>
                    <a:pt x="0" y="3144"/>
                    <a:pt x="0" y="3406"/>
                  </a:cubicBezTo>
                  <a:lnTo>
                    <a:pt x="0" y="8336"/>
                  </a:lnTo>
                  <a:cubicBezTo>
                    <a:pt x="0" y="8598"/>
                    <a:pt x="72" y="8883"/>
                    <a:pt x="214" y="9121"/>
                  </a:cubicBezTo>
                  <a:cubicBezTo>
                    <a:pt x="245" y="9168"/>
                    <a:pt x="296" y="9194"/>
                    <a:pt x="347" y="9194"/>
                  </a:cubicBezTo>
                  <a:cubicBezTo>
                    <a:pt x="375" y="9194"/>
                    <a:pt x="403" y="9186"/>
                    <a:pt x="429" y="9169"/>
                  </a:cubicBezTo>
                  <a:cubicBezTo>
                    <a:pt x="500" y="9121"/>
                    <a:pt x="524" y="9026"/>
                    <a:pt x="476" y="8979"/>
                  </a:cubicBezTo>
                  <a:cubicBezTo>
                    <a:pt x="357" y="8764"/>
                    <a:pt x="286" y="8550"/>
                    <a:pt x="286" y="8336"/>
                  </a:cubicBezTo>
                  <a:lnTo>
                    <a:pt x="286" y="3406"/>
                  </a:lnTo>
                  <a:cubicBezTo>
                    <a:pt x="286" y="3263"/>
                    <a:pt x="381" y="3144"/>
                    <a:pt x="524" y="3096"/>
                  </a:cubicBezTo>
                  <a:lnTo>
                    <a:pt x="1905" y="2572"/>
                  </a:lnTo>
                  <a:cubicBezTo>
                    <a:pt x="2191" y="2477"/>
                    <a:pt x="2358" y="2215"/>
                    <a:pt x="2358" y="1929"/>
                  </a:cubicBezTo>
                  <a:lnTo>
                    <a:pt x="2358" y="1382"/>
                  </a:lnTo>
                  <a:lnTo>
                    <a:pt x="4191" y="1382"/>
                  </a:lnTo>
                  <a:lnTo>
                    <a:pt x="4191" y="1929"/>
                  </a:lnTo>
                  <a:cubicBezTo>
                    <a:pt x="4191" y="2215"/>
                    <a:pt x="4382" y="2477"/>
                    <a:pt x="4644" y="2572"/>
                  </a:cubicBezTo>
                  <a:lnTo>
                    <a:pt x="6049" y="3096"/>
                  </a:lnTo>
                  <a:cubicBezTo>
                    <a:pt x="6168" y="3144"/>
                    <a:pt x="6263" y="3263"/>
                    <a:pt x="6263" y="3406"/>
                  </a:cubicBezTo>
                  <a:lnTo>
                    <a:pt x="6263" y="8336"/>
                  </a:lnTo>
                  <a:cubicBezTo>
                    <a:pt x="6263" y="9002"/>
                    <a:pt x="5692" y="9574"/>
                    <a:pt x="5025" y="9574"/>
                  </a:cubicBezTo>
                  <a:lnTo>
                    <a:pt x="1548" y="9574"/>
                  </a:lnTo>
                  <a:cubicBezTo>
                    <a:pt x="1286" y="9574"/>
                    <a:pt x="1024" y="9479"/>
                    <a:pt x="810" y="9336"/>
                  </a:cubicBezTo>
                  <a:cubicBezTo>
                    <a:pt x="783" y="9318"/>
                    <a:pt x="755" y="9310"/>
                    <a:pt x="729" y="9310"/>
                  </a:cubicBezTo>
                  <a:cubicBezTo>
                    <a:pt x="687" y="9310"/>
                    <a:pt x="649" y="9330"/>
                    <a:pt x="619" y="9360"/>
                  </a:cubicBezTo>
                  <a:cubicBezTo>
                    <a:pt x="572" y="9431"/>
                    <a:pt x="572" y="9526"/>
                    <a:pt x="643" y="9574"/>
                  </a:cubicBezTo>
                  <a:cubicBezTo>
                    <a:pt x="905" y="9764"/>
                    <a:pt x="1215" y="9860"/>
                    <a:pt x="1548" y="9860"/>
                  </a:cubicBezTo>
                  <a:lnTo>
                    <a:pt x="5025" y="9860"/>
                  </a:lnTo>
                  <a:cubicBezTo>
                    <a:pt x="5858" y="9860"/>
                    <a:pt x="6549" y="9169"/>
                    <a:pt x="6549" y="8336"/>
                  </a:cubicBezTo>
                  <a:lnTo>
                    <a:pt x="6549" y="3406"/>
                  </a:lnTo>
                  <a:cubicBezTo>
                    <a:pt x="6549" y="3144"/>
                    <a:pt x="6382" y="2906"/>
                    <a:pt x="6144" y="2834"/>
                  </a:cubicBezTo>
                  <a:lnTo>
                    <a:pt x="4739" y="2311"/>
                  </a:lnTo>
                  <a:cubicBezTo>
                    <a:pt x="4573" y="2239"/>
                    <a:pt x="4477" y="2096"/>
                    <a:pt x="4477" y="1929"/>
                  </a:cubicBezTo>
                  <a:lnTo>
                    <a:pt x="4477" y="1382"/>
                  </a:lnTo>
                  <a:lnTo>
                    <a:pt x="4596" y="1382"/>
                  </a:lnTo>
                  <a:cubicBezTo>
                    <a:pt x="4787" y="1382"/>
                    <a:pt x="4930" y="1239"/>
                    <a:pt x="4930" y="1048"/>
                  </a:cubicBezTo>
                  <a:lnTo>
                    <a:pt x="4930" y="334"/>
                  </a:lnTo>
                  <a:cubicBezTo>
                    <a:pt x="4930" y="143"/>
                    <a:pt x="4787" y="1"/>
                    <a:pt x="4596" y="1"/>
                  </a:cubicBezTo>
                  <a:lnTo>
                    <a:pt x="4049" y="1"/>
                  </a:lnTo>
                  <a:cubicBezTo>
                    <a:pt x="3977" y="1"/>
                    <a:pt x="3906" y="72"/>
                    <a:pt x="3906" y="143"/>
                  </a:cubicBezTo>
                  <a:cubicBezTo>
                    <a:pt x="3906" y="215"/>
                    <a:pt x="3977" y="286"/>
                    <a:pt x="4049" y="286"/>
                  </a:cubicBezTo>
                  <a:lnTo>
                    <a:pt x="4596" y="286"/>
                  </a:lnTo>
                  <a:cubicBezTo>
                    <a:pt x="4620" y="286"/>
                    <a:pt x="4644" y="310"/>
                    <a:pt x="4644" y="334"/>
                  </a:cubicBezTo>
                  <a:lnTo>
                    <a:pt x="4644" y="1048"/>
                  </a:lnTo>
                  <a:cubicBezTo>
                    <a:pt x="4644" y="1072"/>
                    <a:pt x="4620" y="1096"/>
                    <a:pt x="4596" y="1096"/>
                  </a:cubicBezTo>
                  <a:lnTo>
                    <a:pt x="1953" y="1096"/>
                  </a:lnTo>
                  <a:cubicBezTo>
                    <a:pt x="1929" y="1096"/>
                    <a:pt x="1905" y="1072"/>
                    <a:pt x="1905" y="1048"/>
                  </a:cubicBezTo>
                  <a:lnTo>
                    <a:pt x="1905" y="334"/>
                  </a:lnTo>
                  <a:cubicBezTo>
                    <a:pt x="1905" y="310"/>
                    <a:pt x="1929" y="286"/>
                    <a:pt x="1953" y="286"/>
                  </a:cubicBezTo>
                  <a:lnTo>
                    <a:pt x="3501" y="286"/>
                  </a:lnTo>
                  <a:cubicBezTo>
                    <a:pt x="3572" y="286"/>
                    <a:pt x="3644" y="215"/>
                    <a:pt x="3644" y="143"/>
                  </a:cubicBezTo>
                  <a:cubicBezTo>
                    <a:pt x="3644" y="72"/>
                    <a:pt x="3572" y="1"/>
                    <a:pt x="35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097" name="Google Shape;1097;p47"/>
            <p:cNvSpPr/>
            <p:nvPr/>
          </p:nvSpPr>
          <p:spPr>
            <a:xfrm>
              <a:off x="3465925" y="2712290"/>
              <a:ext cx="176152" cy="146405"/>
            </a:xfrm>
            <a:custGeom>
              <a:avLst/>
              <a:gdLst/>
              <a:ahLst/>
              <a:cxnLst/>
              <a:rect l="l" t="t" r="r" b="b"/>
              <a:pathLst>
                <a:path w="5217" h="4336" extrusionOk="0">
                  <a:moveTo>
                    <a:pt x="1692" y="3430"/>
                  </a:moveTo>
                  <a:cubicBezTo>
                    <a:pt x="1787" y="3430"/>
                    <a:pt x="1882" y="3478"/>
                    <a:pt x="1930" y="3549"/>
                  </a:cubicBezTo>
                  <a:lnTo>
                    <a:pt x="2216" y="4049"/>
                  </a:lnTo>
                  <a:lnTo>
                    <a:pt x="287" y="4049"/>
                  </a:lnTo>
                  <a:lnTo>
                    <a:pt x="287" y="3430"/>
                  </a:lnTo>
                  <a:close/>
                  <a:moveTo>
                    <a:pt x="191" y="1"/>
                  </a:moveTo>
                  <a:cubicBezTo>
                    <a:pt x="96" y="1"/>
                    <a:pt x="1" y="96"/>
                    <a:pt x="1" y="215"/>
                  </a:cubicBezTo>
                  <a:lnTo>
                    <a:pt x="1" y="4121"/>
                  </a:lnTo>
                  <a:cubicBezTo>
                    <a:pt x="1" y="4240"/>
                    <a:pt x="96" y="4335"/>
                    <a:pt x="191" y="4335"/>
                  </a:cubicBezTo>
                  <a:lnTo>
                    <a:pt x="5002" y="4335"/>
                  </a:lnTo>
                  <a:cubicBezTo>
                    <a:pt x="5121" y="4335"/>
                    <a:pt x="5216" y="4240"/>
                    <a:pt x="5216" y="4121"/>
                  </a:cubicBezTo>
                  <a:lnTo>
                    <a:pt x="5216" y="1620"/>
                  </a:lnTo>
                  <a:cubicBezTo>
                    <a:pt x="5216" y="1549"/>
                    <a:pt x="5145" y="1477"/>
                    <a:pt x="5073" y="1477"/>
                  </a:cubicBezTo>
                  <a:cubicBezTo>
                    <a:pt x="5002" y="1477"/>
                    <a:pt x="4931" y="1549"/>
                    <a:pt x="4931" y="1620"/>
                  </a:cubicBezTo>
                  <a:lnTo>
                    <a:pt x="4931" y="4049"/>
                  </a:lnTo>
                  <a:lnTo>
                    <a:pt x="2549" y="4049"/>
                  </a:lnTo>
                  <a:lnTo>
                    <a:pt x="2192" y="3406"/>
                  </a:lnTo>
                  <a:cubicBezTo>
                    <a:pt x="2073" y="3240"/>
                    <a:pt x="1906" y="3144"/>
                    <a:pt x="1692" y="3144"/>
                  </a:cubicBezTo>
                  <a:lnTo>
                    <a:pt x="287" y="3144"/>
                  </a:lnTo>
                  <a:lnTo>
                    <a:pt x="287" y="310"/>
                  </a:lnTo>
                  <a:lnTo>
                    <a:pt x="4931" y="310"/>
                  </a:lnTo>
                  <a:lnTo>
                    <a:pt x="4931" y="1072"/>
                  </a:lnTo>
                  <a:cubicBezTo>
                    <a:pt x="4931" y="1144"/>
                    <a:pt x="5002" y="1215"/>
                    <a:pt x="5073" y="1215"/>
                  </a:cubicBezTo>
                  <a:cubicBezTo>
                    <a:pt x="5145" y="1215"/>
                    <a:pt x="5216" y="1144"/>
                    <a:pt x="5216" y="1072"/>
                  </a:cubicBezTo>
                  <a:lnTo>
                    <a:pt x="5216" y="215"/>
                  </a:lnTo>
                  <a:cubicBezTo>
                    <a:pt x="5216" y="96"/>
                    <a:pt x="5121" y="1"/>
                    <a:pt x="50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098" name="Google Shape;1098;p47"/>
          <p:cNvGrpSpPr/>
          <p:nvPr/>
        </p:nvGrpSpPr>
        <p:grpSpPr>
          <a:xfrm>
            <a:off x="4762130" y="1399203"/>
            <a:ext cx="332957" cy="289535"/>
            <a:chOff x="4762130" y="1399203"/>
            <a:chExt cx="332957" cy="289535"/>
          </a:xfrm>
        </p:grpSpPr>
        <p:sp>
          <p:nvSpPr>
            <p:cNvPr id="1099" name="Google Shape;1099;p47"/>
            <p:cNvSpPr/>
            <p:nvPr/>
          </p:nvSpPr>
          <p:spPr>
            <a:xfrm>
              <a:off x="5005778" y="1420914"/>
              <a:ext cx="16106" cy="9691"/>
            </a:xfrm>
            <a:custGeom>
              <a:avLst/>
              <a:gdLst/>
              <a:ahLst/>
              <a:cxnLst/>
              <a:rect l="l" t="t" r="r" b="b"/>
              <a:pathLst>
                <a:path w="477" h="287" extrusionOk="0">
                  <a:moveTo>
                    <a:pt x="144" y="1"/>
                  </a:moveTo>
                  <a:cubicBezTo>
                    <a:pt x="72" y="1"/>
                    <a:pt x="1" y="49"/>
                    <a:pt x="1" y="144"/>
                  </a:cubicBezTo>
                  <a:cubicBezTo>
                    <a:pt x="1" y="215"/>
                    <a:pt x="72" y="287"/>
                    <a:pt x="144" y="287"/>
                  </a:cubicBezTo>
                  <a:lnTo>
                    <a:pt x="310" y="287"/>
                  </a:lnTo>
                  <a:cubicBezTo>
                    <a:pt x="406" y="287"/>
                    <a:pt x="477" y="215"/>
                    <a:pt x="477" y="144"/>
                  </a:cubicBezTo>
                  <a:cubicBezTo>
                    <a:pt x="477" y="49"/>
                    <a:pt x="406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00" name="Google Shape;1100;p47"/>
            <p:cNvSpPr/>
            <p:nvPr/>
          </p:nvSpPr>
          <p:spPr>
            <a:xfrm>
              <a:off x="5027489" y="1420914"/>
              <a:ext cx="16106" cy="9691"/>
            </a:xfrm>
            <a:custGeom>
              <a:avLst/>
              <a:gdLst/>
              <a:ahLst/>
              <a:cxnLst/>
              <a:rect l="l" t="t" r="r" b="b"/>
              <a:pathLst>
                <a:path w="477" h="287" extrusionOk="0">
                  <a:moveTo>
                    <a:pt x="144" y="1"/>
                  </a:moveTo>
                  <a:cubicBezTo>
                    <a:pt x="72" y="1"/>
                    <a:pt x="1" y="49"/>
                    <a:pt x="1" y="144"/>
                  </a:cubicBezTo>
                  <a:cubicBezTo>
                    <a:pt x="1" y="215"/>
                    <a:pt x="72" y="287"/>
                    <a:pt x="144" y="287"/>
                  </a:cubicBezTo>
                  <a:lnTo>
                    <a:pt x="334" y="287"/>
                  </a:lnTo>
                  <a:cubicBezTo>
                    <a:pt x="406" y="287"/>
                    <a:pt x="477" y="215"/>
                    <a:pt x="477" y="144"/>
                  </a:cubicBezTo>
                  <a:cubicBezTo>
                    <a:pt x="477" y="49"/>
                    <a:pt x="406" y="1"/>
                    <a:pt x="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01" name="Google Shape;1101;p47"/>
            <p:cNvSpPr/>
            <p:nvPr/>
          </p:nvSpPr>
          <p:spPr>
            <a:xfrm>
              <a:off x="5050010" y="1420914"/>
              <a:ext cx="15296" cy="9691"/>
            </a:xfrm>
            <a:custGeom>
              <a:avLst/>
              <a:gdLst/>
              <a:ahLst/>
              <a:cxnLst/>
              <a:rect l="l" t="t" r="r" b="b"/>
              <a:pathLst>
                <a:path w="453" h="287" extrusionOk="0">
                  <a:moveTo>
                    <a:pt x="143" y="1"/>
                  </a:moveTo>
                  <a:cubicBezTo>
                    <a:pt x="48" y="1"/>
                    <a:pt x="0" y="49"/>
                    <a:pt x="0" y="144"/>
                  </a:cubicBezTo>
                  <a:cubicBezTo>
                    <a:pt x="0" y="215"/>
                    <a:pt x="48" y="287"/>
                    <a:pt x="143" y="287"/>
                  </a:cubicBezTo>
                  <a:lnTo>
                    <a:pt x="310" y="287"/>
                  </a:lnTo>
                  <a:cubicBezTo>
                    <a:pt x="405" y="287"/>
                    <a:pt x="453" y="215"/>
                    <a:pt x="453" y="144"/>
                  </a:cubicBezTo>
                  <a:cubicBezTo>
                    <a:pt x="453" y="49"/>
                    <a:pt x="405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02" name="Google Shape;1102;p47"/>
            <p:cNvSpPr/>
            <p:nvPr/>
          </p:nvSpPr>
          <p:spPr>
            <a:xfrm>
              <a:off x="4877133" y="1499721"/>
              <a:ext cx="103760" cy="98931"/>
            </a:xfrm>
            <a:custGeom>
              <a:avLst/>
              <a:gdLst/>
              <a:ahLst/>
              <a:cxnLst/>
              <a:rect l="l" t="t" r="r" b="b"/>
              <a:pathLst>
                <a:path w="3073" h="2930" extrusionOk="0">
                  <a:moveTo>
                    <a:pt x="834" y="287"/>
                  </a:moveTo>
                  <a:cubicBezTo>
                    <a:pt x="1120" y="287"/>
                    <a:pt x="1358" y="525"/>
                    <a:pt x="1358" y="810"/>
                  </a:cubicBezTo>
                  <a:lnTo>
                    <a:pt x="1358" y="1334"/>
                  </a:lnTo>
                  <a:lnTo>
                    <a:pt x="310" y="1334"/>
                  </a:lnTo>
                  <a:lnTo>
                    <a:pt x="310" y="810"/>
                  </a:lnTo>
                  <a:cubicBezTo>
                    <a:pt x="310" y="525"/>
                    <a:pt x="548" y="287"/>
                    <a:pt x="834" y="287"/>
                  </a:cubicBezTo>
                  <a:close/>
                  <a:moveTo>
                    <a:pt x="2739" y="2001"/>
                  </a:moveTo>
                  <a:cubicBezTo>
                    <a:pt x="2715" y="2073"/>
                    <a:pt x="2691" y="2144"/>
                    <a:pt x="2644" y="2216"/>
                  </a:cubicBezTo>
                  <a:cubicBezTo>
                    <a:pt x="2549" y="2382"/>
                    <a:pt x="2382" y="2477"/>
                    <a:pt x="2215" y="2525"/>
                  </a:cubicBezTo>
                  <a:cubicBezTo>
                    <a:pt x="2164" y="2538"/>
                    <a:pt x="2115" y="2544"/>
                    <a:pt x="2067" y="2544"/>
                  </a:cubicBezTo>
                  <a:cubicBezTo>
                    <a:pt x="1935" y="2544"/>
                    <a:pt x="1813" y="2500"/>
                    <a:pt x="1691" y="2430"/>
                  </a:cubicBezTo>
                  <a:cubicBezTo>
                    <a:pt x="1667" y="2406"/>
                    <a:pt x="1620" y="2382"/>
                    <a:pt x="1596" y="2358"/>
                  </a:cubicBezTo>
                  <a:cubicBezTo>
                    <a:pt x="1620" y="2287"/>
                    <a:pt x="1644" y="2192"/>
                    <a:pt x="1644" y="2120"/>
                  </a:cubicBezTo>
                  <a:lnTo>
                    <a:pt x="1644" y="2001"/>
                  </a:lnTo>
                  <a:close/>
                  <a:moveTo>
                    <a:pt x="1334" y="1620"/>
                  </a:moveTo>
                  <a:lnTo>
                    <a:pt x="1334" y="2120"/>
                  </a:lnTo>
                  <a:cubicBezTo>
                    <a:pt x="1358" y="2406"/>
                    <a:pt x="1120" y="2644"/>
                    <a:pt x="834" y="2644"/>
                  </a:cubicBezTo>
                  <a:cubicBezTo>
                    <a:pt x="548" y="2644"/>
                    <a:pt x="310" y="2406"/>
                    <a:pt x="310" y="2120"/>
                  </a:cubicBezTo>
                  <a:lnTo>
                    <a:pt x="310" y="1620"/>
                  </a:lnTo>
                  <a:close/>
                  <a:moveTo>
                    <a:pt x="810" y="1"/>
                  </a:moveTo>
                  <a:cubicBezTo>
                    <a:pt x="381" y="1"/>
                    <a:pt x="0" y="358"/>
                    <a:pt x="0" y="810"/>
                  </a:cubicBezTo>
                  <a:lnTo>
                    <a:pt x="0" y="2120"/>
                  </a:lnTo>
                  <a:cubicBezTo>
                    <a:pt x="0" y="2549"/>
                    <a:pt x="381" y="2930"/>
                    <a:pt x="810" y="2930"/>
                  </a:cubicBezTo>
                  <a:cubicBezTo>
                    <a:pt x="1072" y="2930"/>
                    <a:pt x="1310" y="2787"/>
                    <a:pt x="1453" y="2620"/>
                  </a:cubicBezTo>
                  <a:cubicBezTo>
                    <a:pt x="1477" y="2620"/>
                    <a:pt x="1501" y="2644"/>
                    <a:pt x="1524" y="2668"/>
                  </a:cubicBezTo>
                  <a:cubicBezTo>
                    <a:pt x="1691" y="2763"/>
                    <a:pt x="1882" y="2835"/>
                    <a:pt x="2048" y="2835"/>
                  </a:cubicBezTo>
                  <a:cubicBezTo>
                    <a:pt x="2120" y="2835"/>
                    <a:pt x="2191" y="2811"/>
                    <a:pt x="2263" y="2811"/>
                  </a:cubicBezTo>
                  <a:cubicBezTo>
                    <a:pt x="2525" y="2739"/>
                    <a:pt x="2739" y="2597"/>
                    <a:pt x="2882" y="2382"/>
                  </a:cubicBezTo>
                  <a:cubicBezTo>
                    <a:pt x="3025" y="2168"/>
                    <a:pt x="3072" y="1930"/>
                    <a:pt x="3025" y="1668"/>
                  </a:cubicBezTo>
                  <a:cubicBezTo>
                    <a:pt x="3001" y="1596"/>
                    <a:pt x="2930" y="1549"/>
                    <a:pt x="2858" y="1549"/>
                  </a:cubicBezTo>
                  <a:cubicBezTo>
                    <a:pt x="2787" y="1573"/>
                    <a:pt x="2739" y="1644"/>
                    <a:pt x="2739" y="1715"/>
                  </a:cubicBezTo>
                  <a:lnTo>
                    <a:pt x="1620" y="1715"/>
                  </a:lnTo>
                  <a:lnTo>
                    <a:pt x="1620" y="1311"/>
                  </a:lnTo>
                  <a:cubicBezTo>
                    <a:pt x="1747" y="1208"/>
                    <a:pt x="1902" y="1161"/>
                    <a:pt x="2055" y="1161"/>
                  </a:cubicBezTo>
                  <a:cubicBezTo>
                    <a:pt x="2188" y="1161"/>
                    <a:pt x="2319" y="1197"/>
                    <a:pt x="2429" y="1263"/>
                  </a:cubicBezTo>
                  <a:cubicBezTo>
                    <a:pt x="2453" y="1287"/>
                    <a:pt x="2477" y="1287"/>
                    <a:pt x="2501" y="1311"/>
                  </a:cubicBezTo>
                  <a:cubicBezTo>
                    <a:pt x="2533" y="1332"/>
                    <a:pt x="2570" y="1344"/>
                    <a:pt x="2605" y="1344"/>
                  </a:cubicBezTo>
                  <a:cubicBezTo>
                    <a:pt x="2648" y="1344"/>
                    <a:pt x="2689" y="1326"/>
                    <a:pt x="2715" y="1287"/>
                  </a:cubicBezTo>
                  <a:cubicBezTo>
                    <a:pt x="2763" y="1239"/>
                    <a:pt x="2739" y="1144"/>
                    <a:pt x="2691" y="1096"/>
                  </a:cubicBezTo>
                  <a:cubicBezTo>
                    <a:pt x="2644" y="1072"/>
                    <a:pt x="2620" y="1049"/>
                    <a:pt x="2596" y="1025"/>
                  </a:cubicBezTo>
                  <a:cubicBezTo>
                    <a:pt x="2430" y="923"/>
                    <a:pt x="2251" y="875"/>
                    <a:pt x="2072" y="875"/>
                  </a:cubicBezTo>
                  <a:cubicBezTo>
                    <a:pt x="1917" y="875"/>
                    <a:pt x="1763" y="911"/>
                    <a:pt x="1620" y="977"/>
                  </a:cubicBezTo>
                  <a:lnTo>
                    <a:pt x="1620" y="810"/>
                  </a:lnTo>
                  <a:cubicBezTo>
                    <a:pt x="1620" y="358"/>
                    <a:pt x="1263" y="1"/>
                    <a:pt x="8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03" name="Google Shape;1103;p47"/>
            <p:cNvSpPr/>
            <p:nvPr/>
          </p:nvSpPr>
          <p:spPr>
            <a:xfrm>
              <a:off x="4883549" y="1619553"/>
              <a:ext cx="90119" cy="46663"/>
            </a:xfrm>
            <a:custGeom>
              <a:avLst/>
              <a:gdLst/>
              <a:ahLst/>
              <a:cxnLst/>
              <a:rect l="l" t="t" r="r" b="b"/>
              <a:pathLst>
                <a:path w="2669" h="1382" extrusionOk="0">
                  <a:moveTo>
                    <a:pt x="2239" y="286"/>
                  </a:moveTo>
                  <a:cubicBezTo>
                    <a:pt x="2311" y="286"/>
                    <a:pt x="2382" y="334"/>
                    <a:pt x="2382" y="429"/>
                  </a:cubicBezTo>
                  <a:lnTo>
                    <a:pt x="2382" y="929"/>
                  </a:lnTo>
                  <a:cubicBezTo>
                    <a:pt x="2382" y="1024"/>
                    <a:pt x="2311" y="1072"/>
                    <a:pt x="2239" y="1072"/>
                  </a:cubicBezTo>
                  <a:lnTo>
                    <a:pt x="453" y="1072"/>
                  </a:lnTo>
                  <a:cubicBezTo>
                    <a:pt x="358" y="1072"/>
                    <a:pt x="310" y="1024"/>
                    <a:pt x="310" y="929"/>
                  </a:cubicBezTo>
                  <a:lnTo>
                    <a:pt x="310" y="429"/>
                  </a:lnTo>
                  <a:cubicBezTo>
                    <a:pt x="310" y="357"/>
                    <a:pt x="358" y="286"/>
                    <a:pt x="453" y="286"/>
                  </a:cubicBezTo>
                  <a:close/>
                  <a:moveTo>
                    <a:pt x="453" y="0"/>
                  </a:moveTo>
                  <a:cubicBezTo>
                    <a:pt x="215" y="0"/>
                    <a:pt x="1" y="191"/>
                    <a:pt x="1" y="429"/>
                  </a:cubicBezTo>
                  <a:lnTo>
                    <a:pt x="1" y="929"/>
                  </a:lnTo>
                  <a:cubicBezTo>
                    <a:pt x="1" y="1191"/>
                    <a:pt x="215" y="1381"/>
                    <a:pt x="453" y="1381"/>
                  </a:cubicBezTo>
                  <a:lnTo>
                    <a:pt x="2239" y="1381"/>
                  </a:lnTo>
                  <a:cubicBezTo>
                    <a:pt x="2478" y="1381"/>
                    <a:pt x="2668" y="1167"/>
                    <a:pt x="2668" y="929"/>
                  </a:cubicBezTo>
                  <a:lnTo>
                    <a:pt x="2668" y="429"/>
                  </a:lnTo>
                  <a:cubicBezTo>
                    <a:pt x="2668" y="191"/>
                    <a:pt x="2478" y="0"/>
                    <a:pt x="2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04" name="Google Shape;1104;p47"/>
            <p:cNvSpPr/>
            <p:nvPr/>
          </p:nvSpPr>
          <p:spPr>
            <a:xfrm>
              <a:off x="4819226" y="1531562"/>
              <a:ext cx="20934" cy="34947"/>
            </a:xfrm>
            <a:custGeom>
              <a:avLst/>
              <a:gdLst/>
              <a:ahLst/>
              <a:cxnLst/>
              <a:rect l="l" t="t" r="r" b="b"/>
              <a:pathLst>
                <a:path w="620" h="1035" extrusionOk="0">
                  <a:moveTo>
                    <a:pt x="454" y="1"/>
                  </a:moveTo>
                  <a:cubicBezTo>
                    <a:pt x="418" y="1"/>
                    <a:pt x="384" y="19"/>
                    <a:pt x="358" y="58"/>
                  </a:cubicBezTo>
                  <a:lnTo>
                    <a:pt x="48" y="439"/>
                  </a:lnTo>
                  <a:cubicBezTo>
                    <a:pt x="1" y="487"/>
                    <a:pt x="1" y="558"/>
                    <a:pt x="48" y="606"/>
                  </a:cubicBezTo>
                  <a:lnTo>
                    <a:pt x="358" y="987"/>
                  </a:lnTo>
                  <a:cubicBezTo>
                    <a:pt x="382" y="1034"/>
                    <a:pt x="429" y="1034"/>
                    <a:pt x="453" y="1034"/>
                  </a:cubicBezTo>
                  <a:cubicBezTo>
                    <a:pt x="501" y="1034"/>
                    <a:pt x="525" y="1034"/>
                    <a:pt x="548" y="1011"/>
                  </a:cubicBezTo>
                  <a:cubicBezTo>
                    <a:pt x="620" y="963"/>
                    <a:pt x="620" y="868"/>
                    <a:pt x="572" y="796"/>
                  </a:cubicBezTo>
                  <a:lnTo>
                    <a:pt x="334" y="510"/>
                  </a:lnTo>
                  <a:lnTo>
                    <a:pt x="572" y="225"/>
                  </a:lnTo>
                  <a:cubicBezTo>
                    <a:pt x="620" y="177"/>
                    <a:pt x="620" y="82"/>
                    <a:pt x="548" y="34"/>
                  </a:cubicBezTo>
                  <a:cubicBezTo>
                    <a:pt x="516" y="13"/>
                    <a:pt x="484" y="1"/>
                    <a:pt x="4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05" name="Google Shape;1105;p47"/>
            <p:cNvSpPr/>
            <p:nvPr/>
          </p:nvSpPr>
          <p:spPr>
            <a:xfrm>
              <a:off x="5017055" y="1531562"/>
              <a:ext cx="20934" cy="34947"/>
            </a:xfrm>
            <a:custGeom>
              <a:avLst/>
              <a:gdLst/>
              <a:ahLst/>
              <a:cxnLst/>
              <a:rect l="l" t="t" r="r" b="b"/>
              <a:pathLst>
                <a:path w="620" h="1035" extrusionOk="0">
                  <a:moveTo>
                    <a:pt x="180" y="1"/>
                  </a:moveTo>
                  <a:cubicBezTo>
                    <a:pt x="148" y="1"/>
                    <a:pt x="117" y="13"/>
                    <a:pt x="95" y="34"/>
                  </a:cubicBezTo>
                  <a:cubicBezTo>
                    <a:pt x="24" y="82"/>
                    <a:pt x="0" y="177"/>
                    <a:pt x="48" y="248"/>
                  </a:cubicBezTo>
                  <a:lnTo>
                    <a:pt x="286" y="534"/>
                  </a:lnTo>
                  <a:lnTo>
                    <a:pt x="48" y="820"/>
                  </a:lnTo>
                  <a:cubicBezTo>
                    <a:pt x="0" y="868"/>
                    <a:pt x="24" y="963"/>
                    <a:pt x="95" y="1011"/>
                  </a:cubicBezTo>
                  <a:cubicBezTo>
                    <a:pt x="119" y="1034"/>
                    <a:pt x="143" y="1034"/>
                    <a:pt x="167" y="1034"/>
                  </a:cubicBezTo>
                  <a:cubicBezTo>
                    <a:pt x="214" y="1034"/>
                    <a:pt x="262" y="1034"/>
                    <a:pt x="286" y="987"/>
                  </a:cubicBezTo>
                  <a:lnTo>
                    <a:pt x="595" y="606"/>
                  </a:lnTo>
                  <a:cubicBezTo>
                    <a:pt x="619" y="558"/>
                    <a:pt x="619" y="487"/>
                    <a:pt x="595" y="439"/>
                  </a:cubicBezTo>
                  <a:lnTo>
                    <a:pt x="286" y="58"/>
                  </a:lnTo>
                  <a:cubicBezTo>
                    <a:pt x="260" y="19"/>
                    <a:pt x="219" y="1"/>
                    <a:pt x="1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06" name="Google Shape;1106;p47"/>
            <p:cNvSpPr/>
            <p:nvPr/>
          </p:nvSpPr>
          <p:spPr>
            <a:xfrm>
              <a:off x="4850594" y="1472405"/>
              <a:ext cx="156028" cy="9657"/>
            </a:xfrm>
            <a:custGeom>
              <a:avLst/>
              <a:gdLst/>
              <a:ahLst/>
              <a:cxnLst/>
              <a:rect l="l" t="t" r="r" b="b"/>
              <a:pathLst>
                <a:path w="4621" h="286" extrusionOk="0">
                  <a:moveTo>
                    <a:pt x="167" y="0"/>
                  </a:moveTo>
                  <a:cubicBezTo>
                    <a:pt x="72" y="0"/>
                    <a:pt x="0" y="48"/>
                    <a:pt x="0" y="143"/>
                  </a:cubicBezTo>
                  <a:cubicBezTo>
                    <a:pt x="0" y="214"/>
                    <a:pt x="72" y="286"/>
                    <a:pt x="167" y="286"/>
                  </a:cubicBezTo>
                  <a:lnTo>
                    <a:pt x="4478" y="286"/>
                  </a:lnTo>
                  <a:cubicBezTo>
                    <a:pt x="4549" y="286"/>
                    <a:pt x="4620" y="214"/>
                    <a:pt x="4620" y="143"/>
                  </a:cubicBezTo>
                  <a:cubicBezTo>
                    <a:pt x="4620" y="48"/>
                    <a:pt x="4549" y="0"/>
                    <a:pt x="44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07" name="Google Shape;1107;p47"/>
            <p:cNvSpPr/>
            <p:nvPr/>
          </p:nvSpPr>
          <p:spPr>
            <a:xfrm>
              <a:off x="4762130" y="1399203"/>
              <a:ext cx="332957" cy="289535"/>
            </a:xfrm>
            <a:custGeom>
              <a:avLst/>
              <a:gdLst/>
              <a:ahLst/>
              <a:cxnLst/>
              <a:rect l="l" t="t" r="r" b="b"/>
              <a:pathLst>
                <a:path w="9861" h="8575" extrusionOk="0">
                  <a:moveTo>
                    <a:pt x="739" y="1"/>
                  </a:moveTo>
                  <a:cubicBezTo>
                    <a:pt x="334" y="1"/>
                    <a:pt x="1" y="311"/>
                    <a:pt x="1" y="715"/>
                  </a:cubicBezTo>
                  <a:lnTo>
                    <a:pt x="1" y="7860"/>
                  </a:lnTo>
                  <a:cubicBezTo>
                    <a:pt x="1" y="8265"/>
                    <a:pt x="334" y="8574"/>
                    <a:pt x="739" y="8574"/>
                  </a:cubicBezTo>
                  <a:lnTo>
                    <a:pt x="6550" y="8574"/>
                  </a:lnTo>
                  <a:cubicBezTo>
                    <a:pt x="6621" y="8574"/>
                    <a:pt x="6693" y="8527"/>
                    <a:pt x="6693" y="8431"/>
                  </a:cubicBezTo>
                  <a:cubicBezTo>
                    <a:pt x="6693" y="8360"/>
                    <a:pt x="6621" y="8288"/>
                    <a:pt x="6550" y="8288"/>
                  </a:cubicBezTo>
                  <a:lnTo>
                    <a:pt x="739" y="8288"/>
                  </a:lnTo>
                  <a:cubicBezTo>
                    <a:pt x="501" y="8288"/>
                    <a:pt x="287" y="8098"/>
                    <a:pt x="287" y="7860"/>
                  </a:cubicBezTo>
                  <a:lnTo>
                    <a:pt x="287" y="1573"/>
                  </a:lnTo>
                  <a:lnTo>
                    <a:pt x="9574" y="1573"/>
                  </a:lnTo>
                  <a:lnTo>
                    <a:pt x="9574" y="7860"/>
                  </a:lnTo>
                  <a:cubicBezTo>
                    <a:pt x="9574" y="8098"/>
                    <a:pt x="9384" y="8288"/>
                    <a:pt x="9146" y="8288"/>
                  </a:cubicBezTo>
                  <a:lnTo>
                    <a:pt x="7098" y="8288"/>
                  </a:lnTo>
                  <a:cubicBezTo>
                    <a:pt x="7026" y="8288"/>
                    <a:pt x="6955" y="8360"/>
                    <a:pt x="6955" y="8431"/>
                  </a:cubicBezTo>
                  <a:cubicBezTo>
                    <a:pt x="6955" y="8527"/>
                    <a:pt x="7026" y="8574"/>
                    <a:pt x="7098" y="8574"/>
                  </a:cubicBezTo>
                  <a:lnTo>
                    <a:pt x="9146" y="8574"/>
                  </a:lnTo>
                  <a:cubicBezTo>
                    <a:pt x="9550" y="8574"/>
                    <a:pt x="9860" y="8265"/>
                    <a:pt x="9860" y="7860"/>
                  </a:cubicBezTo>
                  <a:lnTo>
                    <a:pt x="9860" y="715"/>
                  </a:lnTo>
                  <a:cubicBezTo>
                    <a:pt x="9860" y="311"/>
                    <a:pt x="9550" y="1"/>
                    <a:pt x="9146" y="1"/>
                  </a:cubicBezTo>
                  <a:lnTo>
                    <a:pt x="2120" y="1"/>
                  </a:lnTo>
                  <a:cubicBezTo>
                    <a:pt x="2049" y="1"/>
                    <a:pt x="1977" y="49"/>
                    <a:pt x="1977" y="144"/>
                  </a:cubicBezTo>
                  <a:cubicBezTo>
                    <a:pt x="1977" y="215"/>
                    <a:pt x="2049" y="287"/>
                    <a:pt x="2120" y="287"/>
                  </a:cubicBezTo>
                  <a:lnTo>
                    <a:pt x="9146" y="287"/>
                  </a:lnTo>
                  <a:cubicBezTo>
                    <a:pt x="9384" y="287"/>
                    <a:pt x="9574" y="477"/>
                    <a:pt x="9574" y="715"/>
                  </a:cubicBezTo>
                  <a:lnTo>
                    <a:pt x="9574" y="1287"/>
                  </a:lnTo>
                  <a:lnTo>
                    <a:pt x="287" y="1287"/>
                  </a:lnTo>
                  <a:lnTo>
                    <a:pt x="287" y="715"/>
                  </a:lnTo>
                  <a:cubicBezTo>
                    <a:pt x="287" y="477"/>
                    <a:pt x="501" y="287"/>
                    <a:pt x="739" y="287"/>
                  </a:cubicBezTo>
                  <a:lnTo>
                    <a:pt x="1573" y="287"/>
                  </a:lnTo>
                  <a:cubicBezTo>
                    <a:pt x="1644" y="287"/>
                    <a:pt x="1716" y="215"/>
                    <a:pt x="1716" y="144"/>
                  </a:cubicBezTo>
                  <a:cubicBezTo>
                    <a:pt x="1716" y="49"/>
                    <a:pt x="1644" y="1"/>
                    <a:pt x="15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108" name="Google Shape;1108;p47"/>
          <p:cNvGrpSpPr/>
          <p:nvPr/>
        </p:nvGrpSpPr>
        <p:grpSpPr>
          <a:xfrm>
            <a:off x="4081866" y="1410480"/>
            <a:ext cx="336164" cy="266169"/>
            <a:chOff x="4081866" y="1410480"/>
            <a:chExt cx="336164" cy="266169"/>
          </a:xfrm>
        </p:grpSpPr>
        <p:sp>
          <p:nvSpPr>
            <p:cNvPr id="1109" name="Google Shape;1109;p47"/>
            <p:cNvSpPr/>
            <p:nvPr/>
          </p:nvSpPr>
          <p:spPr>
            <a:xfrm>
              <a:off x="4081866" y="1410480"/>
              <a:ext cx="336164" cy="266169"/>
            </a:xfrm>
            <a:custGeom>
              <a:avLst/>
              <a:gdLst/>
              <a:ahLst/>
              <a:cxnLst/>
              <a:rect l="l" t="t" r="r" b="b"/>
              <a:pathLst>
                <a:path w="9956" h="7883" extrusionOk="0">
                  <a:moveTo>
                    <a:pt x="5978" y="882"/>
                  </a:moveTo>
                  <a:cubicBezTo>
                    <a:pt x="6312" y="882"/>
                    <a:pt x="6574" y="1143"/>
                    <a:pt x="6574" y="1453"/>
                  </a:cubicBezTo>
                  <a:lnTo>
                    <a:pt x="6574" y="2239"/>
                  </a:lnTo>
                  <a:lnTo>
                    <a:pt x="5954" y="2239"/>
                  </a:lnTo>
                  <a:cubicBezTo>
                    <a:pt x="5931" y="2191"/>
                    <a:pt x="5907" y="2120"/>
                    <a:pt x="5859" y="2072"/>
                  </a:cubicBezTo>
                  <a:cubicBezTo>
                    <a:pt x="5740" y="1929"/>
                    <a:pt x="5573" y="1858"/>
                    <a:pt x="5407" y="1858"/>
                  </a:cubicBezTo>
                  <a:lnTo>
                    <a:pt x="4549" y="1858"/>
                  </a:lnTo>
                  <a:cubicBezTo>
                    <a:pt x="4383" y="1858"/>
                    <a:pt x="4216" y="1929"/>
                    <a:pt x="4121" y="2072"/>
                  </a:cubicBezTo>
                  <a:cubicBezTo>
                    <a:pt x="4073" y="2120"/>
                    <a:pt x="4025" y="2191"/>
                    <a:pt x="4002" y="2239"/>
                  </a:cubicBezTo>
                  <a:lnTo>
                    <a:pt x="3335" y="2239"/>
                  </a:lnTo>
                  <a:lnTo>
                    <a:pt x="3335" y="1453"/>
                  </a:lnTo>
                  <a:cubicBezTo>
                    <a:pt x="3335" y="1143"/>
                    <a:pt x="3597" y="882"/>
                    <a:pt x="3906" y="882"/>
                  </a:cubicBezTo>
                  <a:close/>
                  <a:moveTo>
                    <a:pt x="5478" y="4906"/>
                  </a:moveTo>
                  <a:cubicBezTo>
                    <a:pt x="5478" y="4906"/>
                    <a:pt x="5478" y="4930"/>
                    <a:pt x="5478" y="4930"/>
                  </a:cubicBezTo>
                  <a:lnTo>
                    <a:pt x="5478" y="5549"/>
                  </a:lnTo>
                  <a:cubicBezTo>
                    <a:pt x="5478" y="5573"/>
                    <a:pt x="5478" y="5573"/>
                    <a:pt x="5478" y="5573"/>
                  </a:cubicBezTo>
                  <a:lnTo>
                    <a:pt x="4502" y="5573"/>
                  </a:lnTo>
                  <a:cubicBezTo>
                    <a:pt x="4478" y="5573"/>
                    <a:pt x="4478" y="5573"/>
                    <a:pt x="4478" y="5549"/>
                  </a:cubicBezTo>
                  <a:lnTo>
                    <a:pt x="4478" y="4930"/>
                  </a:lnTo>
                  <a:cubicBezTo>
                    <a:pt x="4478" y="4930"/>
                    <a:pt x="4478" y="4906"/>
                    <a:pt x="4502" y="4906"/>
                  </a:cubicBezTo>
                  <a:close/>
                  <a:moveTo>
                    <a:pt x="3906" y="0"/>
                  </a:moveTo>
                  <a:cubicBezTo>
                    <a:pt x="3121" y="0"/>
                    <a:pt x="2478" y="643"/>
                    <a:pt x="2478" y="1453"/>
                  </a:cubicBezTo>
                  <a:lnTo>
                    <a:pt x="2478" y="2239"/>
                  </a:lnTo>
                  <a:lnTo>
                    <a:pt x="1882" y="2239"/>
                  </a:lnTo>
                  <a:cubicBezTo>
                    <a:pt x="1454" y="2239"/>
                    <a:pt x="1096" y="2525"/>
                    <a:pt x="1001" y="2930"/>
                  </a:cubicBezTo>
                  <a:lnTo>
                    <a:pt x="72" y="6764"/>
                  </a:lnTo>
                  <a:cubicBezTo>
                    <a:pt x="1" y="7049"/>
                    <a:pt x="72" y="7335"/>
                    <a:pt x="239" y="7550"/>
                  </a:cubicBezTo>
                  <a:cubicBezTo>
                    <a:pt x="406" y="7764"/>
                    <a:pt x="668" y="7883"/>
                    <a:pt x="953" y="7883"/>
                  </a:cubicBezTo>
                  <a:lnTo>
                    <a:pt x="1406" y="7883"/>
                  </a:lnTo>
                  <a:cubicBezTo>
                    <a:pt x="1477" y="7883"/>
                    <a:pt x="1549" y="7835"/>
                    <a:pt x="1549" y="7740"/>
                  </a:cubicBezTo>
                  <a:cubicBezTo>
                    <a:pt x="1549" y="7669"/>
                    <a:pt x="1477" y="7597"/>
                    <a:pt x="1406" y="7597"/>
                  </a:cubicBezTo>
                  <a:lnTo>
                    <a:pt x="953" y="7597"/>
                  </a:lnTo>
                  <a:cubicBezTo>
                    <a:pt x="763" y="7597"/>
                    <a:pt x="596" y="7502"/>
                    <a:pt x="477" y="7359"/>
                  </a:cubicBezTo>
                  <a:cubicBezTo>
                    <a:pt x="358" y="7216"/>
                    <a:pt x="310" y="7026"/>
                    <a:pt x="358" y="6835"/>
                  </a:cubicBezTo>
                  <a:lnTo>
                    <a:pt x="1287" y="3001"/>
                  </a:lnTo>
                  <a:cubicBezTo>
                    <a:pt x="1334" y="2715"/>
                    <a:pt x="1596" y="2525"/>
                    <a:pt x="1882" y="2525"/>
                  </a:cubicBezTo>
                  <a:lnTo>
                    <a:pt x="3978" y="2525"/>
                  </a:lnTo>
                  <a:cubicBezTo>
                    <a:pt x="4002" y="2549"/>
                    <a:pt x="4168" y="3406"/>
                    <a:pt x="4430" y="4620"/>
                  </a:cubicBezTo>
                  <a:cubicBezTo>
                    <a:pt x="4287" y="4644"/>
                    <a:pt x="4192" y="4763"/>
                    <a:pt x="4192" y="4930"/>
                  </a:cubicBezTo>
                  <a:lnTo>
                    <a:pt x="4192" y="5549"/>
                  </a:lnTo>
                  <a:cubicBezTo>
                    <a:pt x="4192" y="5716"/>
                    <a:pt x="4335" y="5859"/>
                    <a:pt x="4502" y="5859"/>
                  </a:cubicBezTo>
                  <a:lnTo>
                    <a:pt x="5454" y="5859"/>
                  </a:lnTo>
                  <a:cubicBezTo>
                    <a:pt x="5621" y="5859"/>
                    <a:pt x="5764" y="5716"/>
                    <a:pt x="5764" y="5549"/>
                  </a:cubicBezTo>
                  <a:lnTo>
                    <a:pt x="5764" y="4930"/>
                  </a:lnTo>
                  <a:cubicBezTo>
                    <a:pt x="5764" y="4763"/>
                    <a:pt x="5669" y="4644"/>
                    <a:pt x="5526" y="4620"/>
                  </a:cubicBezTo>
                  <a:lnTo>
                    <a:pt x="5669" y="3954"/>
                  </a:lnTo>
                  <a:cubicBezTo>
                    <a:pt x="5669" y="3882"/>
                    <a:pt x="5621" y="3787"/>
                    <a:pt x="5550" y="3787"/>
                  </a:cubicBezTo>
                  <a:cubicBezTo>
                    <a:pt x="5537" y="3783"/>
                    <a:pt x="5524" y="3781"/>
                    <a:pt x="5512" y="3781"/>
                  </a:cubicBezTo>
                  <a:cubicBezTo>
                    <a:pt x="5454" y="3781"/>
                    <a:pt x="5403" y="3823"/>
                    <a:pt x="5383" y="3882"/>
                  </a:cubicBezTo>
                  <a:lnTo>
                    <a:pt x="5216" y="4620"/>
                  </a:lnTo>
                  <a:lnTo>
                    <a:pt x="4740" y="4620"/>
                  </a:lnTo>
                  <a:lnTo>
                    <a:pt x="4264" y="2477"/>
                  </a:lnTo>
                  <a:cubicBezTo>
                    <a:pt x="4264" y="2382"/>
                    <a:pt x="4264" y="2310"/>
                    <a:pt x="4335" y="2239"/>
                  </a:cubicBezTo>
                  <a:cubicBezTo>
                    <a:pt x="4383" y="2167"/>
                    <a:pt x="4454" y="2120"/>
                    <a:pt x="4549" y="2120"/>
                  </a:cubicBezTo>
                  <a:lnTo>
                    <a:pt x="5407" y="2120"/>
                  </a:lnTo>
                  <a:cubicBezTo>
                    <a:pt x="5478" y="2120"/>
                    <a:pt x="5573" y="2167"/>
                    <a:pt x="5621" y="2239"/>
                  </a:cubicBezTo>
                  <a:cubicBezTo>
                    <a:pt x="5669" y="2310"/>
                    <a:pt x="5692" y="2406"/>
                    <a:pt x="5669" y="2477"/>
                  </a:cubicBezTo>
                  <a:lnTo>
                    <a:pt x="5502" y="3334"/>
                  </a:lnTo>
                  <a:cubicBezTo>
                    <a:pt x="5478" y="3406"/>
                    <a:pt x="5526" y="3477"/>
                    <a:pt x="5597" y="3501"/>
                  </a:cubicBezTo>
                  <a:cubicBezTo>
                    <a:pt x="5614" y="3505"/>
                    <a:pt x="5629" y="3507"/>
                    <a:pt x="5644" y="3507"/>
                  </a:cubicBezTo>
                  <a:cubicBezTo>
                    <a:pt x="5716" y="3507"/>
                    <a:pt x="5768" y="3461"/>
                    <a:pt x="5788" y="3382"/>
                  </a:cubicBezTo>
                  <a:cubicBezTo>
                    <a:pt x="5954" y="2572"/>
                    <a:pt x="5954" y="2549"/>
                    <a:pt x="5954" y="2525"/>
                  </a:cubicBezTo>
                  <a:lnTo>
                    <a:pt x="8074" y="2525"/>
                  </a:lnTo>
                  <a:cubicBezTo>
                    <a:pt x="8360" y="2525"/>
                    <a:pt x="8598" y="2715"/>
                    <a:pt x="8669" y="3001"/>
                  </a:cubicBezTo>
                  <a:cubicBezTo>
                    <a:pt x="8717" y="3215"/>
                    <a:pt x="9550" y="6645"/>
                    <a:pt x="9598" y="6835"/>
                  </a:cubicBezTo>
                  <a:cubicBezTo>
                    <a:pt x="9646" y="7026"/>
                    <a:pt x="9598" y="7216"/>
                    <a:pt x="9479" y="7359"/>
                  </a:cubicBezTo>
                  <a:cubicBezTo>
                    <a:pt x="9360" y="7502"/>
                    <a:pt x="9193" y="7597"/>
                    <a:pt x="9003" y="7597"/>
                  </a:cubicBezTo>
                  <a:lnTo>
                    <a:pt x="1954" y="7597"/>
                  </a:lnTo>
                  <a:cubicBezTo>
                    <a:pt x="1882" y="7597"/>
                    <a:pt x="1811" y="7669"/>
                    <a:pt x="1811" y="7740"/>
                  </a:cubicBezTo>
                  <a:cubicBezTo>
                    <a:pt x="1811" y="7811"/>
                    <a:pt x="1882" y="7883"/>
                    <a:pt x="1954" y="7883"/>
                  </a:cubicBezTo>
                  <a:lnTo>
                    <a:pt x="9003" y="7883"/>
                  </a:lnTo>
                  <a:cubicBezTo>
                    <a:pt x="9288" y="7883"/>
                    <a:pt x="9527" y="7764"/>
                    <a:pt x="9717" y="7550"/>
                  </a:cubicBezTo>
                  <a:cubicBezTo>
                    <a:pt x="9884" y="7335"/>
                    <a:pt x="9955" y="7049"/>
                    <a:pt x="9884" y="6787"/>
                  </a:cubicBezTo>
                  <a:lnTo>
                    <a:pt x="9479" y="5120"/>
                  </a:lnTo>
                  <a:lnTo>
                    <a:pt x="9550" y="5120"/>
                  </a:lnTo>
                  <a:cubicBezTo>
                    <a:pt x="9646" y="5120"/>
                    <a:pt x="9717" y="5073"/>
                    <a:pt x="9717" y="4978"/>
                  </a:cubicBezTo>
                  <a:cubicBezTo>
                    <a:pt x="9717" y="4906"/>
                    <a:pt x="9646" y="4835"/>
                    <a:pt x="9550" y="4835"/>
                  </a:cubicBezTo>
                  <a:lnTo>
                    <a:pt x="9408" y="4835"/>
                  </a:lnTo>
                  <a:lnTo>
                    <a:pt x="8955" y="2930"/>
                  </a:lnTo>
                  <a:cubicBezTo>
                    <a:pt x="8860" y="2525"/>
                    <a:pt x="8503" y="2239"/>
                    <a:pt x="8074" y="2239"/>
                  </a:cubicBezTo>
                  <a:lnTo>
                    <a:pt x="7431" y="2239"/>
                  </a:lnTo>
                  <a:lnTo>
                    <a:pt x="7431" y="1453"/>
                  </a:lnTo>
                  <a:cubicBezTo>
                    <a:pt x="7431" y="667"/>
                    <a:pt x="6788" y="0"/>
                    <a:pt x="5978" y="0"/>
                  </a:cubicBezTo>
                  <a:lnTo>
                    <a:pt x="4978" y="0"/>
                  </a:lnTo>
                  <a:cubicBezTo>
                    <a:pt x="4907" y="0"/>
                    <a:pt x="4835" y="72"/>
                    <a:pt x="4835" y="143"/>
                  </a:cubicBezTo>
                  <a:cubicBezTo>
                    <a:pt x="4835" y="239"/>
                    <a:pt x="4907" y="310"/>
                    <a:pt x="4978" y="310"/>
                  </a:cubicBezTo>
                  <a:lnTo>
                    <a:pt x="5978" y="310"/>
                  </a:lnTo>
                  <a:cubicBezTo>
                    <a:pt x="6621" y="310"/>
                    <a:pt x="7145" y="810"/>
                    <a:pt x="7145" y="1453"/>
                  </a:cubicBezTo>
                  <a:lnTo>
                    <a:pt x="7145" y="2263"/>
                  </a:lnTo>
                  <a:lnTo>
                    <a:pt x="6859" y="2263"/>
                  </a:lnTo>
                  <a:lnTo>
                    <a:pt x="6859" y="1453"/>
                  </a:lnTo>
                  <a:cubicBezTo>
                    <a:pt x="6859" y="977"/>
                    <a:pt x="6455" y="596"/>
                    <a:pt x="5978" y="596"/>
                  </a:cubicBezTo>
                  <a:lnTo>
                    <a:pt x="3906" y="596"/>
                  </a:lnTo>
                  <a:cubicBezTo>
                    <a:pt x="3430" y="596"/>
                    <a:pt x="3049" y="977"/>
                    <a:pt x="3049" y="1453"/>
                  </a:cubicBezTo>
                  <a:lnTo>
                    <a:pt x="3049" y="2263"/>
                  </a:lnTo>
                  <a:lnTo>
                    <a:pt x="2763" y="2263"/>
                  </a:lnTo>
                  <a:lnTo>
                    <a:pt x="2763" y="1453"/>
                  </a:lnTo>
                  <a:cubicBezTo>
                    <a:pt x="2763" y="810"/>
                    <a:pt x="3287" y="310"/>
                    <a:pt x="3906" y="310"/>
                  </a:cubicBezTo>
                  <a:lnTo>
                    <a:pt x="4430" y="310"/>
                  </a:lnTo>
                  <a:cubicBezTo>
                    <a:pt x="4502" y="310"/>
                    <a:pt x="4573" y="239"/>
                    <a:pt x="4573" y="143"/>
                  </a:cubicBezTo>
                  <a:cubicBezTo>
                    <a:pt x="4573" y="72"/>
                    <a:pt x="4502" y="0"/>
                    <a:pt x="44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10" name="Google Shape;1110;p47"/>
            <p:cNvSpPr/>
            <p:nvPr/>
          </p:nvSpPr>
          <p:spPr>
            <a:xfrm>
              <a:off x="4143791" y="1559249"/>
              <a:ext cx="45853" cy="45853"/>
            </a:xfrm>
            <a:custGeom>
              <a:avLst/>
              <a:gdLst/>
              <a:ahLst/>
              <a:cxnLst/>
              <a:rect l="l" t="t" r="r" b="b"/>
              <a:pathLst>
                <a:path w="1358" h="1358" extrusionOk="0">
                  <a:moveTo>
                    <a:pt x="667" y="0"/>
                  </a:moveTo>
                  <a:cubicBezTo>
                    <a:pt x="596" y="0"/>
                    <a:pt x="524" y="48"/>
                    <a:pt x="524" y="143"/>
                  </a:cubicBezTo>
                  <a:lnTo>
                    <a:pt x="524" y="524"/>
                  </a:lnTo>
                  <a:lnTo>
                    <a:pt x="143" y="524"/>
                  </a:lnTo>
                  <a:cubicBezTo>
                    <a:pt x="48" y="524"/>
                    <a:pt x="1" y="595"/>
                    <a:pt x="1" y="667"/>
                  </a:cubicBezTo>
                  <a:cubicBezTo>
                    <a:pt x="1" y="738"/>
                    <a:pt x="48" y="810"/>
                    <a:pt x="143" y="810"/>
                  </a:cubicBezTo>
                  <a:lnTo>
                    <a:pt x="524" y="810"/>
                  </a:lnTo>
                  <a:lnTo>
                    <a:pt x="524" y="1191"/>
                  </a:lnTo>
                  <a:cubicBezTo>
                    <a:pt x="524" y="1286"/>
                    <a:pt x="596" y="1357"/>
                    <a:pt x="667" y="1357"/>
                  </a:cubicBezTo>
                  <a:cubicBezTo>
                    <a:pt x="739" y="1357"/>
                    <a:pt x="810" y="1286"/>
                    <a:pt x="810" y="1191"/>
                  </a:cubicBezTo>
                  <a:lnTo>
                    <a:pt x="810" y="810"/>
                  </a:lnTo>
                  <a:lnTo>
                    <a:pt x="1191" y="810"/>
                  </a:lnTo>
                  <a:cubicBezTo>
                    <a:pt x="1287" y="810"/>
                    <a:pt x="1358" y="738"/>
                    <a:pt x="1358" y="667"/>
                  </a:cubicBezTo>
                  <a:cubicBezTo>
                    <a:pt x="1358" y="595"/>
                    <a:pt x="1287" y="524"/>
                    <a:pt x="1191" y="524"/>
                  </a:cubicBezTo>
                  <a:lnTo>
                    <a:pt x="810" y="524"/>
                  </a:lnTo>
                  <a:lnTo>
                    <a:pt x="810" y="143"/>
                  </a:lnTo>
                  <a:cubicBezTo>
                    <a:pt x="810" y="48"/>
                    <a:pt x="739" y="0"/>
                    <a:pt x="6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11" name="Google Shape;1111;p47"/>
            <p:cNvSpPr/>
            <p:nvPr/>
          </p:nvSpPr>
          <p:spPr>
            <a:xfrm>
              <a:off x="4311029" y="1559249"/>
              <a:ext cx="45887" cy="45853"/>
            </a:xfrm>
            <a:custGeom>
              <a:avLst/>
              <a:gdLst/>
              <a:ahLst/>
              <a:cxnLst/>
              <a:rect l="l" t="t" r="r" b="b"/>
              <a:pathLst>
                <a:path w="1359" h="1358" extrusionOk="0">
                  <a:moveTo>
                    <a:pt x="668" y="0"/>
                  </a:moveTo>
                  <a:cubicBezTo>
                    <a:pt x="596" y="0"/>
                    <a:pt x="525" y="48"/>
                    <a:pt x="525" y="143"/>
                  </a:cubicBezTo>
                  <a:lnTo>
                    <a:pt x="525" y="524"/>
                  </a:lnTo>
                  <a:lnTo>
                    <a:pt x="144" y="524"/>
                  </a:lnTo>
                  <a:cubicBezTo>
                    <a:pt x="72" y="524"/>
                    <a:pt x="1" y="595"/>
                    <a:pt x="1" y="667"/>
                  </a:cubicBezTo>
                  <a:cubicBezTo>
                    <a:pt x="1" y="738"/>
                    <a:pt x="72" y="810"/>
                    <a:pt x="144" y="810"/>
                  </a:cubicBezTo>
                  <a:lnTo>
                    <a:pt x="525" y="810"/>
                  </a:lnTo>
                  <a:lnTo>
                    <a:pt x="525" y="1191"/>
                  </a:lnTo>
                  <a:cubicBezTo>
                    <a:pt x="525" y="1286"/>
                    <a:pt x="596" y="1357"/>
                    <a:pt x="668" y="1357"/>
                  </a:cubicBezTo>
                  <a:cubicBezTo>
                    <a:pt x="763" y="1357"/>
                    <a:pt x="834" y="1286"/>
                    <a:pt x="834" y="1191"/>
                  </a:cubicBezTo>
                  <a:lnTo>
                    <a:pt x="834" y="810"/>
                  </a:lnTo>
                  <a:lnTo>
                    <a:pt x="1215" y="810"/>
                  </a:lnTo>
                  <a:cubicBezTo>
                    <a:pt x="1287" y="810"/>
                    <a:pt x="1358" y="738"/>
                    <a:pt x="1358" y="667"/>
                  </a:cubicBezTo>
                  <a:cubicBezTo>
                    <a:pt x="1358" y="595"/>
                    <a:pt x="1287" y="524"/>
                    <a:pt x="1215" y="524"/>
                  </a:cubicBezTo>
                  <a:lnTo>
                    <a:pt x="834" y="524"/>
                  </a:lnTo>
                  <a:lnTo>
                    <a:pt x="834" y="143"/>
                  </a:lnTo>
                  <a:cubicBezTo>
                    <a:pt x="811" y="48"/>
                    <a:pt x="763" y="0"/>
                    <a:pt x="6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12" name="Google Shape;1112;p47"/>
            <p:cNvSpPr/>
            <p:nvPr/>
          </p:nvSpPr>
          <p:spPr>
            <a:xfrm>
              <a:off x="4172728" y="1509378"/>
              <a:ext cx="16916" cy="9691"/>
            </a:xfrm>
            <a:custGeom>
              <a:avLst/>
              <a:gdLst/>
              <a:ahLst/>
              <a:cxnLst/>
              <a:rect l="l" t="t" r="r" b="b"/>
              <a:pathLst>
                <a:path w="501" h="287" extrusionOk="0">
                  <a:moveTo>
                    <a:pt x="144" y="1"/>
                  </a:moveTo>
                  <a:cubicBezTo>
                    <a:pt x="72" y="1"/>
                    <a:pt x="1" y="72"/>
                    <a:pt x="1" y="143"/>
                  </a:cubicBezTo>
                  <a:cubicBezTo>
                    <a:pt x="1" y="215"/>
                    <a:pt x="72" y="286"/>
                    <a:pt x="144" y="286"/>
                  </a:cubicBezTo>
                  <a:lnTo>
                    <a:pt x="334" y="286"/>
                  </a:lnTo>
                  <a:cubicBezTo>
                    <a:pt x="430" y="286"/>
                    <a:pt x="501" y="215"/>
                    <a:pt x="501" y="143"/>
                  </a:cubicBezTo>
                  <a:cubicBezTo>
                    <a:pt x="501" y="72"/>
                    <a:pt x="430" y="1"/>
                    <a:pt x="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13" name="Google Shape;1113;p47"/>
            <p:cNvSpPr/>
            <p:nvPr/>
          </p:nvSpPr>
          <p:spPr>
            <a:xfrm>
              <a:off x="4311029" y="1509378"/>
              <a:ext cx="16140" cy="9691"/>
            </a:xfrm>
            <a:custGeom>
              <a:avLst/>
              <a:gdLst/>
              <a:ahLst/>
              <a:cxnLst/>
              <a:rect l="l" t="t" r="r" b="b"/>
              <a:pathLst>
                <a:path w="478" h="287" extrusionOk="0">
                  <a:moveTo>
                    <a:pt x="144" y="1"/>
                  </a:moveTo>
                  <a:cubicBezTo>
                    <a:pt x="72" y="1"/>
                    <a:pt x="1" y="72"/>
                    <a:pt x="1" y="143"/>
                  </a:cubicBezTo>
                  <a:cubicBezTo>
                    <a:pt x="1" y="239"/>
                    <a:pt x="72" y="286"/>
                    <a:pt x="144" y="286"/>
                  </a:cubicBezTo>
                  <a:lnTo>
                    <a:pt x="334" y="286"/>
                  </a:lnTo>
                  <a:cubicBezTo>
                    <a:pt x="406" y="286"/>
                    <a:pt x="477" y="239"/>
                    <a:pt x="477" y="143"/>
                  </a:cubicBezTo>
                  <a:cubicBezTo>
                    <a:pt x="477" y="72"/>
                    <a:pt x="430" y="1"/>
                    <a:pt x="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14" name="Google Shape;1114;p47"/>
            <p:cNvSpPr/>
            <p:nvPr/>
          </p:nvSpPr>
          <p:spPr>
            <a:xfrm>
              <a:off x="4170331" y="1619553"/>
              <a:ext cx="159236" cy="35386"/>
            </a:xfrm>
            <a:custGeom>
              <a:avLst/>
              <a:gdLst/>
              <a:ahLst/>
              <a:cxnLst/>
              <a:rect l="l" t="t" r="r" b="b"/>
              <a:pathLst>
                <a:path w="4716" h="1048" extrusionOk="0">
                  <a:moveTo>
                    <a:pt x="4430" y="286"/>
                  </a:moveTo>
                  <a:lnTo>
                    <a:pt x="4430" y="762"/>
                  </a:lnTo>
                  <a:lnTo>
                    <a:pt x="286" y="762"/>
                  </a:lnTo>
                  <a:lnTo>
                    <a:pt x="286" y="286"/>
                  </a:lnTo>
                  <a:close/>
                  <a:moveTo>
                    <a:pt x="262" y="0"/>
                  </a:moveTo>
                  <a:cubicBezTo>
                    <a:pt x="119" y="0"/>
                    <a:pt x="0" y="119"/>
                    <a:pt x="0" y="262"/>
                  </a:cubicBezTo>
                  <a:lnTo>
                    <a:pt x="0" y="786"/>
                  </a:lnTo>
                  <a:cubicBezTo>
                    <a:pt x="0" y="929"/>
                    <a:pt x="119" y="1048"/>
                    <a:pt x="262" y="1048"/>
                  </a:cubicBezTo>
                  <a:lnTo>
                    <a:pt x="4454" y="1048"/>
                  </a:lnTo>
                  <a:cubicBezTo>
                    <a:pt x="4597" y="1048"/>
                    <a:pt x="4716" y="929"/>
                    <a:pt x="4716" y="786"/>
                  </a:cubicBezTo>
                  <a:lnTo>
                    <a:pt x="4716" y="262"/>
                  </a:lnTo>
                  <a:cubicBezTo>
                    <a:pt x="4716" y="119"/>
                    <a:pt x="4597" y="0"/>
                    <a:pt x="44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115" name="Google Shape;1115;p47"/>
          <p:cNvGrpSpPr/>
          <p:nvPr/>
        </p:nvGrpSpPr>
        <p:grpSpPr>
          <a:xfrm>
            <a:off x="6195049" y="3217279"/>
            <a:ext cx="169703" cy="332113"/>
            <a:chOff x="6195049" y="3217279"/>
            <a:chExt cx="169703" cy="332113"/>
          </a:xfrm>
        </p:grpSpPr>
        <p:sp>
          <p:nvSpPr>
            <p:cNvPr id="1116" name="Google Shape;1116;p47"/>
            <p:cNvSpPr/>
            <p:nvPr/>
          </p:nvSpPr>
          <p:spPr>
            <a:xfrm>
              <a:off x="6229624" y="3233352"/>
              <a:ext cx="10467" cy="17727"/>
            </a:xfrm>
            <a:custGeom>
              <a:avLst/>
              <a:gdLst/>
              <a:ahLst/>
              <a:cxnLst/>
              <a:rect l="l" t="t" r="r" b="b"/>
              <a:pathLst>
                <a:path w="310" h="525" extrusionOk="0">
                  <a:moveTo>
                    <a:pt x="143" y="1"/>
                  </a:moveTo>
                  <a:cubicBezTo>
                    <a:pt x="72" y="1"/>
                    <a:pt x="0" y="72"/>
                    <a:pt x="0" y="143"/>
                  </a:cubicBezTo>
                  <a:lnTo>
                    <a:pt x="0" y="382"/>
                  </a:lnTo>
                  <a:cubicBezTo>
                    <a:pt x="0" y="453"/>
                    <a:pt x="72" y="524"/>
                    <a:pt x="143" y="524"/>
                  </a:cubicBezTo>
                  <a:cubicBezTo>
                    <a:pt x="238" y="524"/>
                    <a:pt x="310" y="453"/>
                    <a:pt x="310" y="382"/>
                  </a:cubicBezTo>
                  <a:lnTo>
                    <a:pt x="310" y="143"/>
                  </a:lnTo>
                  <a:cubicBezTo>
                    <a:pt x="310" y="72"/>
                    <a:pt x="238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17" name="Google Shape;1117;p47"/>
            <p:cNvSpPr/>
            <p:nvPr/>
          </p:nvSpPr>
          <p:spPr>
            <a:xfrm>
              <a:off x="6248127" y="3233352"/>
              <a:ext cx="9657" cy="17727"/>
            </a:xfrm>
            <a:custGeom>
              <a:avLst/>
              <a:gdLst/>
              <a:ahLst/>
              <a:cxnLst/>
              <a:rect l="l" t="t" r="r" b="b"/>
              <a:pathLst>
                <a:path w="286" h="525" extrusionOk="0">
                  <a:moveTo>
                    <a:pt x="143" y="1"/>
                  </a:moveTo>
                  <a:cubicBezTo>
                    <a:pt x="48" y="1"/>
                    <a:pt x="0" y="72"/>
                    <a:pt x="0" y="143"/>
                  </a:cubicBezTo>
                  <a:lnTo>
                    <a:pt x="0" y="382"/>
                  </a:lnTo>
                  <a:cubicBezTo>
                    <a:pt x="0" y="453"/>
                    <a:pt x="48" y="524"/>
                    <a:pt x="143" y="524"/>
                  </a:cubicBezTo>
                  <a:cubicBezTo>
                    <a:pt x="214" y="524"/>
                    <a:pt x="286" y="453"/>
                    <a:pt x="286" y="382"/>
                  </a:cubicBezTo>
                  <a:lnTo>
                    <a:pt x="286" y="143"/>
                  </a:lnTo>
                  <a:cubicBezTo>
                    <a:pt x="286" y="72"/>
                    <a:pt x="214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18" name="Google Shape;1118;p47"/>
            <p:cNvSpPr/>
            <p:nvPr/>
          </p:nvSpPr>
          <p:spPr>
            <a:xfrm>
              <a:off x="6265786" y="3233352"/>
              <a:ext cx="9691" cy="17727"/>
            </a:xfrm>
            <a:custGeom>
              <a:avLst/>
              <a:gdLst/>
              <a:ahLst/>
              <a:cxnLst/>
              <a:rect l="l" t="t" r="r" b="b"/>
              <a:pathLst>
                <a:path w="287" h="525" extrusionOk="0">
                  <a:moveTo>
                    <a:pt x="144" y="1"/>
                  </a:moveTo>
                  <a:cubicBezTo>
                    <a:pt x="72" y="1"/>
                    <a:pt x="1" y="72"/>
                    <a:pt x="1" y="143"/>
                  </a:cubicBezTo>
                  <a:lnTo>
                    <a:pt x="1" y="382"/>
                  </a:lnTo>
                  <a:cubicBezTo>
                    <a:pt x="1" y="453"/>
                    <a:pt x="72" y="524"/>
                    <a:pt x="144" y="524"/>
                  </a:cubicBezTo>
                  <a:cubicBezTo>
                    <a:pt x="239" y="524"/>
                    <a:pt x="287" y="453"/>
                    <a:pt x="287" y="382"/>
                  </a:cubicBezTo>
                  <a:lnTo>
                    <a:pt x="287" y="143"/>
                  </a:lnTo>
                  <a:cubicBezTo>
                    <a:pt x="287" y="72"/>
                    <a:pt x="239" y="1"/>
                    <a:pt x="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19" name="Google Shape;1119;p47"/>
            <p:cNvSpPr/>
            <p:nvPr/>
          </p:nvSpPr>
          <p:spPr>
            <a:xfrm>
              <a:off x="6283479" y="3233352"/>
              <a:ext cx="10501" cy="17727"/>
            </a:xfrm>
            <a:custGeom>
              <a:avLst/>
              <a:gdLst/>
              <a:ahLst/>
              <a:cxnLst/>
              <a:rect l="l" t="t" r="r" b="b"/>
              <a:pathLst>
                <a:path w="311" h="525" extrusionOk="0">
                  <a:moveTo>
                    <a:pt x="168" y="1"/>
                  </a:moveTo>
                  <a:cubicBezTo>
                    <a:pt x="72" y="1"/>
                    <a:pt x="1" y="72"/>
                    <a:pt x="1" y="143"/>
                  </a:cubicBezTo>
                  <a:lnTo>
                    <a:pt x="1" y="382"/>
                  </a:lnTo>
                  <a:cubicBezTo>
                    <a:pt x="1" y="453"/>
                    <a:pt x="72" y="524"/>
                    <a:pt x="168" y="524"/>
                  </a:cubicBezTo>
                  <a:cubicBezTo>
                    <a:pt x="239" y="524"/>
                    <a:pt x="310" y="453"/>
                    <a:pt x="310" y="382"/>
                  </a:cubicBezTo>
                  <a:lnTo>
                    <a:pt x="310" y="143"/>
                  </a:lnTo>
                  <a:cubicBezTo>
                    <a:pt x="310" y="72"/>
                    <a:pt x="239" y="1"/>
                    <a:pt x="1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20" name="Google Shape;1120;p47"/>
            <p:cNvSpPr/>
            <p:nvPr/>
          </p:nvSpPr>
          <p:spPr>
            <a:xfrm>
              <a:off x="6301983" y="3233352"/>
              <a:ext cx="9691" cy="17727"/>
            </a:xfrm>
            <a:custGeom>
              <a:avLst/>
              <a:gdLst/>
              <a:ahLst/>
              <a:cxnLst/>
              <a:rect l="l" t="t" r="r" b="b"/>
              <a:pathLst>
                <a:path w="287" h="525" extrusionOk="0">
                  <a:moveTo>
                    <a:pt x="144" y="1"/>
                  </a:moveTo>
                  <a:cubicBezTo>
                    <a:pt x="72" y="1"/>
                    <a:pt x="1" y="72"/>
                    <a:pt x="1" y="143"/>
                  </a:cubicBezTo>
                  <a:lnTo>
                    <a:pt x="1" y="382"/>
                  </a:lnTo>
                  <a:cubicBezTo>
                    <a:pt x="1" y="453"/>
                    <a:pt x="72" y="524"/>
                    <a:pt x="144" y="524"/>
                  </a:cubicBezTo>
                  <a:cubicBezTo>
                    <a:pt x="215" y="524"/>
                    <a:pt x="286" y="453"/>
                    <a:pt x="286" y="382"/>
                  </a:cubicBezTo>
                  <a:lnTo>
                    <a:pt x="286" y="143"/>
                  </a:lnTo>
                  <a:cubicBezTo>
                    <a:pt x="286" y="72"/>
                    <a:pt x="215" y="1"/>
                    <a:pt x="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21" name="Google Shape;1121;p47"/>
            <p:cNvSpPr/>
            <p:nvPr/>
          </p:nvSpPr>
          <p:spPr>
            <a:xfrm>
              <a:off x="6319675" y="3233352"/>
              <a:ext cx="10501" cy="17727"/>
            </a:xfrm>
            <a:custGeom>
              <a:avLst/>
              <a:gdLst/>
              <a:ahLst/>
              <a:cxnLst/>
              <a:rect l="l" t="t" r="r" b="b"/>
              <a:pathLst>
                <a:path w="311" h="525" extrusionOk="0">
                  <a:moveTo>
                    <a:pt x="167" y="1"/>
                  </a:moveTo>
                  <a:cubicBezTo>
                    <a:pt x="72" y="1"/>
                    <a:pt x="1" y="72"/>
                    <a:pt x="1" y="143"/>
                  </a:cubicBezTo>
                  <a:lnTo>
                    <a:pt x="1" y="382"/>
                  </a:lnTo>
                  <a:cubicBezTo>
                    <a:pt x="1" y="453"/>
                    <a:pt x="72" y="524"/>
                    <a:pt x="167" y="524"/>
                  </a:cubicBezTo>
                  <a:cubicBezTo>
                    <a:pt x="239" y="524"/>
                    <a:pt x="310" y="453"/>
                    <a:pt x="310" y="382"/>
                  </a:cubicBezTo>
                  <a:lnTo>
                    <a:pt x="310" y="143"/>
                  </a:lnTo>
                  <a:cubicBezTo>
                    <a:pt x="310" y="72"/>
                    <a:pt x="239" y="1"/>
                    <a:pt x="1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22" name="Google Shape;1122;p47"/>
            <p:cNvSpPr/>
            <p:nvPr/>
          </p:nvSpPr>
          <p:spPr>
            <a:xfrm>
              <a:off x="6266597" y="3279171"/>
              <a:ext cx="25763" cy="10501"/>
            </a:xfrm>
            <a:custGeom>
              <a:avLst/>
              <a:gdLst/>
              <a:ahLst/>
              <a:cxnLst/>
              <a:rect l="l" t="t" r="r" b="b"/>
              <a:pathLst>
                <a:path w="763" h="311" extrusionOk="0">
                  <a:moveTo>
                    <a:pt x="167" y="1"/>
                  </a:moveTo>
                  <a:cubicBezTo>
                    <a:pt x="72" y="1"/>
                    <a:pt x="1" y="72"/>
                    <a:pt x="1" y="144"/>
                  </a:cubicBezTo>
                  <a:cubicBezTo>
                    <a:pt x="1" y="239"/>
                    <a:pt x="72" y="311"/>
                    <a:pt x="167" y="311"/>
                  </a:cubicBezTo>
                  <a:lnTo>
                    <a:pt x="620" y="311"/>
                  </a:lnTo>
                  <a:cubicBezTo>
                    <a:pt x="715" y="311"/>
                    <a:pt x="763" y="239"/>
                    <a:pt x="763" y="144"/>
                  </a:cubicBezTo>
                  <a:cubicBezTo>
                    <a:pt x="763" y="72"/>
                    <a:pt x="715" y="1"/>
                    <a:pt x="6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23" name="Google Shape;1123;p47"/>
            <p:cNvSpPr/>
            <p:nvPr/>
          </p:nvSpPr>
          <p:spPr>
            <a:xfrm>
              <a:off x="6263389" y="3369256"/>
              <a:ext cx="32988" cy="32988"/>
            </a:xfrm>
            <a:custGeom>
              <a:avLst/>
              <a:gdLst/>
              <a:ahLst/>
              <a:cxnLst/>
              <a:rect l="l" t="t" r="r" b="b"/>
              <a:pathLst>
                <a:path w="977" h="977" extrusionOk="0">
                  <a:moveTo>
                    <a:pt x="477" y="0"/>
                  </a:moveTo>
                  <a:cubicBezTo>
                    <a:pt x="405" y="0"/>
                    <a:pt x="334" y="72"/>
                    <a:pt x="334" y="143"/>
                  </a:cubicBezTo>
                  <a:lnTo>
                    <a:pt x="334" y="334"/>
                  </a:lnTo>
                  <a:lnTo>
                    <a:pt x="143" y="334"/>
                  </a:lnTo>
                  <a:cubicBezTo>
                    <a:pt x="72" y="334"/>
                    <a:pt x="1" y="405"/>
                    <a:pt x="1" y="476"/>
                  </a:cubicBezTo>
                  <a:cubicBezTo>
                    <a:pt x="1" y="572"/>
                    <a:pt x="72" y="619"/>
                    <a:pt x="143" y="619"/>
                  </a:cubicBezTo>
                  <a:lnTo>
                    <a:pt x="334" y="619"/>
                  </a:lnTo>
                  <a:lnTo>
                    <a:pt x="334" y="834"/>
                  </a:lnTo>
                  <a:cubicBezTo>
                    <a:pt x="334" y="905"/>
                    <a:pt x="405" y="977"/>
                    <a:pt x="477" y="977"/>
                  </a:cubicBezTo>
                  <a:cubicBezTo>
                    <a:pt x="572" y="977"/>
                    <a:pt x="644" y="905"/>
                    <a:pt x="644" y="834"/>
                  </a:cubicBezTo>
                  <a:lnTo>
                    <a:pt x="644" y="619"/>
                  </a:lnTo>
                  <a:lnTo>
                    <a:pt x="834" y="619"/>
                  </a:lnTo>
                  <a:cubicBezTo>
                    <a:pt x="905" y="619"/>
                    <a:pt x="977" y="572"/>
                    <a:pt x="977" y="476"/>
                  </a:cubicBezTo>
                  <a:cubicBezTo>
                    <a:pt x="977" y="405"/>
                    <a:pt x="905" y="334"/>
                    <a:pt x="834" y="334"/>
                  </a:cubicBezTo>
                  <a:lnTo>
                    <a:pt x="644" y="334"/>
                  </a:lnTo>
                  <a:lnTo>
                    <a:pt x="644" y="143"/>
                  </a:lnTo>
                  <a:cubicBezTo>
                    <a:pt x="644" y="72"/>
                    <a:pt x="572" y="0"/>
                    <a:pt x="4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24" name="Google Shape;1124;p47"/>
            <p:cNvSpPr/>
            <p:nvPr/>
          </p:nvSpPr>
          <p:spPr>
            <a:xfrm>
              <a:off x="6260992" y="3410246"/>
              <a:ext cx="37006" cy="9691"/>
            </a:xfrm>
            <a:custGeom>
              <a:avLst/>
              <a:gdLst/>
              <a:ahLst/>
              <a:cxnLst/>
              <a:rect l="l" t="t" r="r" b="b"/>
              <a:pathLst>
                <a:path w="1096" h="287" extrusionOk="0">
                  <a:moveTo>
                    <a:pt x="167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15"/>
                    <a:pt x="72" y="286"/>
                    <a:pt x="167" y="286"/>
                  </a:cubicBezTo>
                  <a:lnTo>
                    <a:pt x="953" y="286"/>
                  </a:lnTo>
                  <a:cubicBezTo>
                    <a:pt x="1048" y="286"/>
                    <a:pt x="1096" y="215"/>
                    <a:pt x="1096" y="144"/>
                  </a:cubicBezTo>
                  <a:cubicBezTo>
                    <a:pt x="1096" y="72"/>
                    <a:pt x="1048" y="1"/>
                    <a:pt x="9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25" name="Google Shape;1125;p47"/>
            <p:cNvSpPr/>
            <p:nvPr/>
          </p:nvSpPr>
          <p:spPr>
            <a:xfrm>
              <a:off x="6260992" y="3431147"/>
              <a:ext cx="37006" cy="10501"/>
            </a:xfrm>
            <a:custGeom>
              <a:avLst/>
              <a:gdLst/>
              <a:ahLst/>
              <a:cxnLst/>
              <a:rect l="l" t="t" r="r" b="b"/>
              <a:pathLst>
                <a:path w="1096" h="311" extrusionOk="0">
                  <a:moveTo>
                    <a:pt x="167" y="1"/>
                  </a:moveTo>
                  <a:cubicBezTo>
                    <a:pt x="72" y="1"/>
                    <a:pt x="0" y="72"/>
                    <a:pt x="0" y="168"/>
                  </a:cubicBezTo>
                  <a:cubicBezTo>
                    <a:pt x="0" y="239"/>
                    <a:pt x="72" y="310"/>
                    <a:pt x="167" y="310"/>
                  </a:cubicBezTo>
                  <a:lnTo>
                    <a:pt x="953" y="310"/>
                  </a:lnTo>
                  <a:cubicBezTo>
                    <a:pt x="1048" y="310"/>
                    <a:pt x="1096" y="239"/>
                    <a:pt x="1096" y="168"/>
                  </a:cubicBezTo>
                  <a:cubicBezTo>
                    <a:pt x="1096" y="72"/>
                    <a:pt x="1048" y="1"/>
                    <a:pt x="9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26" name="Google Shape;1126;p47"/>
            <p:cNvSpPr/>
            <p:nvPr/>
          </p:nvSpPr>
          <p:spPr>
            <a:xfrm>
              <a:off x="6195049" y="3217279"/>
              <a:ext cx="169703" cy="332113"/>
            </a:xfrm>
            <a:custGeom>
              <a:avLst/>
              <a:gdLst/>
              <a:ahLst/>
              <a:cxnLst/>
              <a:rect l="l" t="t" r="r" b="b"/>
              <a:pathLst>
                <a:path w="5026" h="9836" extrusionOk="0">
                  <a:moveTo>
                    <a:pt x="1024" y="0"/>
                  </a:moveTo>
                  <a:cubicBezTo>
                    <a:pt x="691" y="0"/>
                    <a:pt x="429" y="262"/>
                    <a:pt x="429" y="596"/>
                  </a:cubicBezTo>
                  <a:lnTo>
                    <a:pt x="429" y="1215"/>
                  </a:lnTo>
                  <a:lnTo>
                    <a:pt x="310" y="1215"/>
                  </a:lnTo>
                  <a:cubicBezTo>
                    <a:pt x="143" y="1215"/>
                    <a:pt x="0" y="1358"/>
                    <a:pt x="0" y="1524"/>
                  </a:cubicBezTo>
                  <a:lnTo>
                    <a:pt x="0" y="2096"/>
                  </a:lnTo>
                  <a:cubicBezTo>
                    <a:pt x="0" y="2263"/>
                    <a:pt x="143" y="2405"/>
                    <a:pt x="310" y="2405"/>
                  </a:cubicBezTo>
                  <a:lnTo>
                    <a:pt x="500" y="2405"/>
                  </a:lnTo>
                  <a:cubicBezTo>
                    <a:pt x="715" y="2405"/>
                    <a:pt x="881" y="2572"/>
                    <a:pt x="881" y="2810"/>
                  </a:cubicBezTo>
                  <a:cubicBezTo>
                    <a:pt x="881" y="3025"/>
                    <a:pt x="715" y="3191"/>
                    <a:pt x="500" y="3191"/>
                  </a:cubicBezTo>
                  <a:lnTo>
                    <a:pt x="310" y="3191"/>
                  </a:lnTo>
                  <a:cubicBezTo>
                    <a:pt x="143" y="3191"/>
                    <a:pt x="0" y="3334"/>
                    <a:pt x="0" y="3501"/>
                  </a:cubicBezTo>
                  <a:lnTo>
                    <a:pt x="0" y="8002"/>
                  </a:lnTo>
                  <a:cubicBezTo>
                    <a:pt x="0" y="9026"/>
                    <a:pt x="834" y="9836"/>
                    <a:pt x="1858" y="9836"/>
                  </a:cubicBezTo>
                  <a:lnTo>
                    <a:pt x="3168" y="9836"/>
                  </a:lnTo>
                  <a:cubicBezTo>
                    <a:pt x="4192" y="9836"/>
                    <a:pt x="5025" y="9026"/>
                    <a:pt x="5025" y="8002"/>
                  </a:cubicBezTo>
                  <a:lnTo>
                    <a:pt x="5025" y="4668"/>
                  </a:lnTo>
                  <a:cubicBezTo>
                    <a:pt x="5025" y="4573"/>
                    <a:pt x="4954" y="4501"/>
                    <a:pt x="4882" y="4501"/>
                  </a:cubicBezTo>
                  <a:cubicBezTo>
                    <a:pt x="4787" y="4501"/>
                    <a:pt x="4739" y="4573"/>
                    <a:pt x="4739" y="4668"/>
                  </a:cubicBezTo>
                  <a:lnTo>
                    <a:pt x="4739" y="8002"/>
                  </a:lnTo>
                  <a:cubicBezTo>
                    <a:pt x="4739" y="8859"/>
                    <a:pt x="4025" y="9550"/>
                    <a:pt x="3168" y="9550"/>
                  </a:cubicBezTo>
                  <a:lnTo>
                    <a:pt x="1858" y="9550"/>
                  </a:lnTo>
                  <a:cubicBezTo>
                    <a:pt x="1001" y="9550"/>
                    <a:pt x="286" y="8859"/>
                    <a:pt x="286" y="8002"/>
                  </a:cubicBezTo>
                  <a:lnTo>
                    <a:pt x="286" y="3501"/>
                  </a:lnTo>
                  <a:cubicBezTo>
                    <a:pt x="286" y="3501"/>
                    <a:pt x="310" y="3477"/>
                    <a:pt x="310" y="3477"/>
                  </a:cubicBezTo>
                  <a:lnTo>
                    <a:pt x="477" y="3477"/>
                  </a:lnTo>
                  <a:cubicBezTo>
                    <a:pt x="858" y="3477"/>
                    <a:pt x="1167" y="3168"/>
                    <a:pt x="1167" y="2810"/>
                  </a:cubicBezTo>
                  <a:cubicBezTo>
                    <a:pt x="1167" y="2429"/>
                    <a:pt x="858" y="2120"/>
                    <a:pt x="477" y="2120"/>
                  </a:cubicBezTo>
                  <a:lnTo>
                    <a:pt x="310" y="2120"/>
                  </a:lnTo>
                  <a:cubicBezTo>
                    <a:pt x="310" y="2120"/>
                    <a:pt x="286" y="2096"/>
                    <a:pt x="286" y="2096"/>
                  </a:cubicBezTo>
                  <a:lnTo>
                    <a:pt x="286" y="1524"/>
                  </a:lnTo>
                  <a:cubicBezTo>
                    <a:pt x="286" y="1501"/>
                    <a:pt x="310" y="1501"/>
                    <a:pt x="310" y="1501"/>
                  </a:cubicBezTo>
                  <a:lnTo>
                    <a:pt x="4716" y="1501"/>
                  </a:lnTo>
                  <a:cubicBezTo>
                    <a:pt x="4716" y="1501"/>
                    <a:pt x="4716" y="1501"/>
                    <a:pt x="4716" y="1524"/>
                  </a:cubicBezTo>
                  <a:lnTo>
                    <a:pt x="4716" y="2096"/>
                  </a:lnTo>
                  <a:cubicBezTo>
                    <a:pt x="4716" y="2096"/>
                    <a:pt x="4716" y="2120"/>
                    <a:pt x="4716" y="2120"/>
                  </a:cubicBezTo>
                  <a:lnTo>
                    <a:pt x="4525" y="2120"/>
                  </a:lnTo>
                  <a:cubicBezTo>
                    <a:pt x="4168" y="2120"/>
                    <a:pt x="3858" y="2429"/>
                    <a:pt x="3858" y="2810"/>
                  </a:cubicBezTo>
                  <a:cubicBezTo>
                    <a:pt x="3858" y="3168"/>
                    <a:pt x="4168" y="3477"/>
                    <a:pt x="4525" y="3477"/>
                  </a:cubicBezTo>
                  <a:lnTo>
                    <a:pt x="4716" y="3477"/>
                  </a:lnTo>
                  <a:cubicBezTo>
                    <a:pt x="4716" y="3477"/>
                    <a:pt x="4716" y="3501"/>
                    <a:pt x="4716" y="3501"/>
                  </a:cubicBezTo>
                  <a:lnTo>
                    <a:pt x="4716" y="4096"/>
                  </a:lnTo>
                  <a:cubicBezTo>
                    <a:pt x="4716" y="4192"/>
                    <a:pt x="4787" y="4239"/>
                    <a:pt x="4882" y="4239"/>
                  </a:cubicBezTo>
                  <a:cubicBezTo>
                    <a:pt x="4954" y="4239"/>
                    <a:pt x="5025" y="4192"/>
                    <a:pt x="5025" y="4096"/>
                  </a:cubicBezTo>
                  <a:lnTo>
                    <a:pt x="5025" y="3501"/>
                  </a:lnTo>
                  <a:cubicBezTo>
                    <a:pt x="5025" y="3334"/>
                    <a:pt x="4882" y="3191"/>
                    <a:pt x="4716" y="3191"/>
                  </a:cubicBezTo>
                  <a:lnTo>
                    <a:pt x="4549" y="3191"/>
                  </a:lnTo>
                  <a:cubicBezTo>
                    <a:pt x="4311" y="3191"/>
                    <a:pt x="4144" y="3025"/>
                    <a:pt x="4144" y="2810"/>
                  </a:cubicBezTo>
                  <a:cubicBezTo>
                    <a:pt x="4144" y="2572"/>
                    <a:pt x="4311" y="2405"/>
                    <a:pt x="4549" y="2405"/>
                  </a:cubicBezTo>
                  <a:lnTo>
                    <a:pt x="4716" y="2405"/>
                  </a:lnTo>
                  <a:cubicBezTo>
                    <a:pt x="4882" y="2405"/>
                    <a:pt x="5025" y="2263"/>
                    <a:pt x="5025" y="2096"/>
                  </a:cubicBezTo>
                  <a:lnTo>
                    <a:pt x="5025" y="1524"/>
                  </a:lnTo>
                  <a:cubicBezTo>
                    <a:pt x="5025" y="1358"/>
                    <a:pt x="4882" y="1215"/>
                    <a:pt x="4716" y="1215"/>
                  </a:cubicBezTo>
                  <a:lnTo>
                    <a:pt x="4620" y="1215"/>
                  </a:lnTo>
                  <a:lnTo>
                    <a:pt x="4620" y="596"/>
                  </a:lnTo>
                  <a:cubicBezTo>
                    <a:pt x="4620" y="262"/>
                    <a:pt x="4335" y="0"/>
                    <a:pt x="4001" y="0"/>
                  </a:cubicBezTo>
                  <a:lnTo>
                    <a:pt x="2382" y="0"/>
                  </a:lnTo>
                  <a:cubicBezTo>
                    <a:pt x="2310" y="0"/>
                    <a:pt x="2239" y="48"/>
                    <a:pt x="2239" y="143"/>
                  </a:cubicBezTo>
                  <a:cubicBezTo>
                    <a:pt x="2239" y="215"/>
                    <a:pt x="2310" y="286"/>
                    <a:pt x="2382" y="286"/>
                  </a:cubicBezTo>
                  <a:lnTo>
                    <a:pt x="4001" y="286"/>
                  </a:lnTo>
                  <a:cubicBezTo>
                    <a:pt x="4192" y="286"/>
                    <a:pt x="4311" y="429"/>
                    <a:pt x="4311" y="596"/>
                  </a:cubicBezTo>
                  <a:lnTo>
                    <a:pt x="4311" y="1215"/>
                  </a:lnTo>
                  <a:lnTo>
                    <a:pt x="715" y="1215"/>
                  </a:lnTo>
                  <a:lnTo>
                    <a:pt x="715" y="596"/>
                  </a:lnTo>
                  <a:cubicBezTo>
                    <a:pt x="715" y="429"/>
                    <a:pt x="858" y="286"/>
                    <a:pt x="1024" y="286"/>
                  </a:cubicBezTo>
                  <a:lnTo>
                    <a:pt x="1834" y="286"/>
                  </a:lnTo>
                  <a:cubicBezTo>
                    <a:pt x="1905" y="286"/>
                    <a:pt x="1977" y="215"/>
                    <a:pt x="1977" y="143"/>
                  </a:cubicBezTo>
                  <a:cubicBezTo>
                    <a:pt x="1977" y="48"/>
                    <a:pt x="1905" y="0"/>
                    <a:pt x="18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27" name="Google Shape;1127;p47"/>
            <p:cNvSpPr/>
            <p:nvPr/>
          </p:nvSpPr>
          <p:spPr>
            <a:xfrm>
              <a:off x="6219157" y="3350752"/>
              <a:ext cx="120642" cy="145561"/>
            </a:xfrm>
            <a:custGeom>
              <a:avLst/>
              <a:gdLst/>
              <a:ahLst/>
              <a:cxnLst/>
              <a:rect l="l" t="t" r="r" b="b"/>
              <a:pathLst>
                <a:path w="3573" h="4311" extrusionOk="0">
                  <a:moveTo>
                    <a:pt x="1906" y="3477"/>
                  </a:moveTo>
                  <a:cubicBezTo>
                    <a:pt x="1906" y="3477"/>
                    <a:pt x="1930" y="3501"/>
                    <a:pt x="1954" y="3501"/>
                  </a:cubicBezTo>
                  <a:lnTo>
                    <a:pt x="2192" y="4001"/>
                  </a:lnTo>
                  <a:lnTo>
                    <a:pt x="310" y="4001"/>
                  </a:lnTo>
                  <a:lnTo>
                    <a:pt x="310" y="3477"/>
                  </a:lnTo>
                  <a:close/>
                  <a:moveTo>
                    <a:pt x="215" y="0"/>
                  </a:moveTo>
                  <a:cubicBezTo>
                    <a:pt x="96" y="0"/>
                    <a:pt x="1" y="96"/>
                    <a:pt x="1" y="215"/>
                  </a:cubicBezTo>
                  <a:lnTo>
                    <a:pt x="1" y="2025"/>
                  </a:lnTo>
                  <a:cubicBezTo>
                    <a:pt x="1" y="2096"/>
                    <a:pt x="72" y="2168"/>
                    <a:pt x="167" y="2168"/>
                  </a:cubicBezTo>
                  <a:cubicBezTo>
                    <a:pt x="239" y="2168"/>
                    <a:pt x="310" y="2096"/>
                    <a:pt x="310" y="2025"/>
                  </a:cubicBezTo>
                  <a:lnTo>
                    <a:pt x="310" y="286"/>
                  </a:lnTo>
                  <a:lnTo>
                    <a:pt x="3287" y="286"/>
                  </a:lnTo>
                  <a:lnTo>
                    <a:pt x="3287" y="4025"/>
                  </a:lnTo>
                  <a:lnTo>
                    <a:pt x="2525" y="4025"/>
                  </a:lnTo>
                  <a:lnTo>
                    <a:pt x="2192" y="3382"/>
                  </a:lnTo>
                  <a:cubicBezTo>
                    <a:pt x="2144" y="3263"/>
                    <a:pt x="2025" y="3192"/>
                    <a:pt x="1906" y="3192"/>
                  </a:cubicBezTo>
                  <a:lnTo>
                    <a:pt x="310" y="3192"/>
                  </a:lnTo>
                  <a:lnTo>
                    <a:pt x="310" y="2596"/>
                  </a:lnTo>
                  <a:cubicBezTo>
                    <a:pt x="310" y="2501"/>
                    <a:pt x="239" y="2429"/>
                    <a:pt x="167" y="2429"/>
                  </a:cubicBezTo>
                  <a:cubicBezTo>
                    <a:pt x="72" y="2429"/>
                    <a:pt x="1" y="2501"/>
                    <a:pt x="1" y="2572"/>
                  </a:cubicBezTo>
                  <a:lnTo>
                    <a:pt x="1" y="4097"/>
                  </a:lnTo>
                  <a:cubicBezTo>
                    <a:pt x="1" y="4216"/>
                    <a:pt x="96" y="4311"/>
                    <a:pt x="215" y="4311"/>
                  </a:cubicBezTo>
                  <a:lnTo>
                    <a:pt x="3359" y="4311"/>
                  </a:lnTo>
                  <a:cubicBezTo>
                    <a:pt x="3478" y="4311"/>
                    <a:pt x="3573" y="4216"/>
                    <a:pt x="3573" y="4097"/>
                  </a:cubicBezTo>
                  <a:lnTo>
                    <a:pt x="3573" y="215"/>
                  </a:lnTo>
                  <a:cubicBezTo>
                    <a:pt x="3573" y="96"/>
                    <a:pt x="3478" y="0"/>
                    <a:pt x="33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128" name="Google Shape;1128;p47"/>
          <p:cNvGrpSpPr/>
          <p:nvPr/>
        </p:nvGrpSpPr>
        <p:grpSpPr>
          <a:xfrm>
            <a:off x="4159863" y="3216469"/>
            <a:ext cx="180170" cy="332923"/>
            <a:chOff x="4159863" y="3216469"/>
            <a:chExt cx="180170" cy="332923"/>
          </a:xfrm>
        </p:grpSpPr>
        <p:sp>
          <p:nvSpPr>
            <p:cNvPr id="1129" name="Google Shape;1129;p47"/>
            <p:cNvSpPr/>
            <p:nvPr/>
          </p:nvSpPr>
          <p:spPr>
            <a:xfrm>
              <a:off x="4233032" y="3352373"/>
              <a:ext cx="34609" cy="34609"/>
            </a:xfrm>
            <a:custGeom>
              <a:avLst/>
              <a:gdLst/>
              <a:ahLst/>
              <a:cxnLst/>
              <a:rect l="l" t="t" r="r" b="b"/>
              <a:pathLst>
                <a:path w="1025" h="1025" extrusionOk="0">
                  <a:moveTo>
                    <a:pt x="501" y="0"/>
                  </a:moveTo>
                  <a:cubicBezTo>
                    <a:pt x="430" y="0"/>
                    <a:pt x="358" y="72"/>
                    <a:pt x="358" y="143"/>
                  </a:cubicBezTo>
                  <a:lnTo>
                    <a:pt x="358" y="357"/>
                  </a:lnTo>
                  <a:lnTo>
                    <a:pt x="144" y="357"/>
                  </a:lnTo>
                  <a:cubicBezTo>
                    <a:pt x="72" y="357"/>
                    <a:pt x="1" y="429"/>
                    <a:pt x="1" y="500"/>
                  </a:cubicBezTo>
                  <a:cubicBezTo>
                    <a:pt x="1" y="595"/>
                    <a:pt x="72" y="643"/>
                    <a:pt x="144" y="643"/>
                  </a:cubicBezTo>
                  <a:lnTo>
                    <a:pt x="358" y="643"/>
                  </a:lnTo>
                  <a:lnTo>
                    <a:pt x="358" y="857"/>
                  </a:lnTo>
                  <a:cubicBezTo>
                    <a:pt x="358" y="953"/>
                    <a:pt x="430" y="1024"/>
                    <a:pt x="501" y="1024"/>
                  </a:cubicBezTo>
                  <a:cubicBezTo>
                    <a:pt x="596" y="1024"/>
                    <a:pt x="644" y="953"/>
                    <a:pt x="644" y="857"/>
                  </a:cubicBezTo>
                  <a:lnTo>
                    <a:pt x="644" y="643"/>
                  </a:lnTo>
                  <a:lnTo>
                    <a:pt x="858" y="643"/>
                  </a:lnTo>
                  <a:cubicBezTo>
                    <a:pt x="954" y="643"/>
                    <a:pt x="1025" y="595"/>
                    <a:pt x="1025" y="500"/>
                  </a:cubicBezTo>
                  <a:cubicBezTo>
                    <a:pt x="1025" y="429"/>
                    <a:pt x="954" y="357"/>
                    <a:pt x="858" y="357"/>
                  </a:cubicBezTo>
                  <a:lnTo>
                    <a:pt x="644" y="357"/>
                  </a:lnTo>
                  <a:lnTo>
                    <a:pt x="644" y="143"/>
                  </a:lnTo>
                  <a:cubicBezTo>
                    <a:pt x="644" y="72"/>
                    <a:pt x="596" y="0"/>
                    <a:pt x="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30" name="Google Shape;1130;p47"/>
            <p:cNvSpPr/>
            <p:nvPr/>
          </p:nvSpPr>
          <p:spPr>
            <a:xfrm>
              <a:off x="4212942" y="3394174"/>
              <a:ext cx="72392" cy="59528"/>
            </a:xfrm>
            <a:custGeom>
              <a:avLst/>
              <a:gdLst/>
              <a:ahLst/>
              <a:cxnLst/>
              <a:rect l="l" t="t" r="r" b="b"/>
              <a:pathLst>
                <a:path w="2144" h="1763" extrusionOk="0">
                  <a:moveTo>
                    <a:pt x="525" y="334"/>
                  </a:moveTo>
                  <a:lnTo>
                    <a:pt x="810" y="501"/>
                  </a:lnTo>
                  <a:cubicBezTo>
                    <a:pt x="858" y="524"/>
                    <a:pt x="906" y="548"/>
                    <a:pt x="953" y="596"/>
                  </a:cubicBezTo>
                  <a:cubicBezTo>
                    <a:pt x="858" y="762"/>
                    <a:pt x="810" y="977"/>
                    <a:pt x="834" y="1167"/>
                  </a:cubicBezTo>
                  <a:lnTo>
                    <a:pt x="858" y="1334"/>
                  </a:lnTo>
                  <a:lnTo>
                    <a:pt x="715" y="1263"/>
                  </a:lnTo>
                  <a:cubicBezTo>
                    <a:pt x="572" y="1191"/>
                    <a:pt x="477" y="1048"/>
                    <a:pt x="429" y="882"/>
                  </a:cubicBezTo>
                  <a:cubicBezTo>
                    <a:pt x="382" y="739"/>
                    <a:pt x="405" y="572"/>
                    <a:pt x="477" y="429"/>
                  </a:cubicBezTo>
                  <a:lnTo>
                    <a:pt x="525" y="334"/>
                  </a:lnTo>
                  <a:close/>
                  <a:moveTo>
                    <a:pt x="1739" y="429"/>
                  </a:moveTo>
                  <a:lnTo>
                    <a:pt x="1787" y="739"/>
                  </a:lnTo>
                  <a:cubicBezTo>
                    <a:pt x="1834" y="1072"/>
                    <a:pt x="1596" y="1382"/>
                    <a:pt x="1263" y="1429"/>
                  </a:cubicBezTo>
                  <a:lnTo>
                    <a:pt x="1168" y="1453"/>
                  </a:lnTo>
                  <a:lnTo>
                    <a:pt x="1120" y="1143"/>
                  </a:lnTo>
                  <a:cubicBezTo>
                    <a:pt x="1096" y="977"/>
                    <a:pt x="1144" y="810"/>
                    <a:pt x="1239" y="691"/>
                  </a:cubicBezTo>
                  <a:cubicBezTo>
                    <a:pt x="1239" y="667"/>
                    <a:pt x="1239" y="667"/>
                    <a:pt x="1239" y="667"/>
                  </a:cubicBezTo>
                  <a:cubicBezTo>
                    <a:pt x="1334" y="548"/>
                    <a:pt x="1477" y="453"/>
                    <a:pt x="1644" y="429"/>
                  </a:cubicBezTo>
                  <a:close/>
                  <a:moveTo>
                    <a:pt x="453" y="0"/>
                  </a:moveTo>
                  <a:cubicBezTo>
                    <a:pt x="405" y="0"/>
                    <a:pt x="382" y="48"/>
                    <a:pt x="358" y="72"/>
                  </a:cubicBezTo>
                  <a:lnTo>
                    <a:pt x="239" y="286"/>
                  </a:lnTo>
                  <a:cubicBezTo>
                    <a:pt x="1" y="715"/>
                    <a:pt x="143" y="1263"/>
                    <a:pt x="572" y="1525"/>
                  </a:cubicBezTo>
                  <a:lnTo>
                    <a:pt x="977" y="1739"/>
                  </a:lnTo>
                  <a:cubicBezTo>
                    <a:pt x="1001" y="1763"/>
                    <a:pt x="1025" y="1763"/>
                    <a:pt x="1072" y="1763"/>
                  </a:cubicBezTo>
                  <a:lnTo>
                    <a:pt x="1310" y="1715"/>
                  </a:lnTo>
                  <a:cubicBezTo>
                    <a:pt x="1787" y="1644"/>
                    <a:pt x="2144" y="1191"/>
                    <a:pt x="2072" y="691"/>
                  </a:cubicBezTo>
                  <a:lnTo>
                    <a:pt x="2001" y="239"/>
                  </a:lnTo>
                  <a:cubicBezTo>
                    <a:pt x="2001" y="215"/>
                    <a:pt x="1977" y="167"/>
                    <a:pt x="1953" y="143"/>
                  </a:cubicBezTo>
                  <a:cubicBezTo>
                    <a:pt x="1906" y="119"/>
                    <a:pt x="1882" y="119"/>
                    <a:pt x="1834" y="119"/>
                  </a:cubicBezTo>
                  <a:lnTo>
                    <a:pt x="1596" y="167"/>
                  </a:lnTo>
                  <a:cubicBezTo>
                    <a:pt x="1429" y="191"/>
                    <a:pt x="1263" y="262"/>
                    <a:pt x="1120" y="381"/>
                  </a:cubicBezTo>
                  <a:cubicBezTo>
                    <a:pt x="1072" y="334"/>
                    <a:pt x="1025" y="286"/>
                    <a:pt x="953" y="239"/>
                  </a:cubicBezTo>
                  <a:lnTo>
                    <a:pt x="548" y="24"/>
                  </a:lnTo>
                  <a:cubicBezTo>
                    <a:pt x="525" y="0"/>
                    <a:pt x="477" y="0"/>
                    <a:pt x="4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31" name="Google Shape;1131;p47"/>
            <p:cNvSpPr/>
            <p:nvPr/>
          </p:nvSpPr>
          <p:spPr>
            <a:xfrm>
              <a:off x="4184816" y="3328231"/>
              <a:ext cx="130299" cy="190603"/>
            </a:xfrm>
            <a:custGeom>
              <a:avLst/>
              <a:gdLst/>
              <a:ahLst/>
              <a:cxnLst/>
              <a:rect l="l" t="t" r="r" b="b"/>
              <a:pathLst>
                <a:path w="3859" h="5645" extrusionOk="0">
                  <a:moveTo>
                    <a:pt x="1453" y="4930"/>
                  </a:moveTo>
                  <a:cubicBezTo>
                    <a:pt x="1548" y="4930"/>
                    <a:pt x="1643" y="4978"/>
                    <a:pt x="1667" y="5073"/>
                  </a:cubicBezTo>
                  <a:lnTo>
                    <a:pt x="1786" y="5359"/>
                  </a:lnTo>
                  <a:lnTo>
                    <a:pt x="333" y="5359"/>
                  </a:lnTo>
                  <a:cubicBezTo>
                    <a:pt x="310" y="5359"/>
                    <a:pt x="286" y="5335"/>
                    <a:pt x="286" y="5335"/>
                  </a:cubicBezTo>
                  <a:lnTo>
                    <a:pt x="286" y="4930"/>
                  </a:lnTo>
                  <a:close/>
                  <a:moveTo>
                    <a:pt x="1929" y="1"/>
                  </a:moveTo>
                  <a:cubicBezTo>
                    <a:pt x="857" y="1"/>
                    <a:pt x="0" y="882"/>
                    <a:pt x="0" y="1930"/>
                  </a:cubicBezTo>
                  <a:lnTo>
                    <a:pt x="0" y="3549"/>
                  </a:lnTo>
                  <a:cubicBezTo>
                    <a:pt x="0" y="3644"/>
                    <a:pt x="72" y="3692"/>
                    <a:pt x="143" y="3692"/>
                  </a:cubicBezTo>
                  <a:cubicBezTo>
                    <a:pt x="238" y="3692"/>
                    <a:pt x="286" y="3644"/>
                    <a:pt x="286" y="3549"/>
                  </a:cubicBezTo>
                  <a:lnTo>
                    <a:pt x="286" y="1930"/>
                  </a:lnTo>
                  <a:cubicBezTo>
                    <a:pt x="286" y="1025"/>
                    <a:pt x="1024" y="310"/>
                    <a:pt x="1929" y="310"/>
                  </a:cubicBezTo>
                  <a:cubicBezTo>
                    <a:pt x="2834" y="310"/>
                    <a:pt x="3572" y="1025"/>
                    <a:pt x="3572" y="1930"/>
                  </a:cubicBezTo>
                  <a:lnTo>
                    <a:pt x="3572" y="5335"/>
                  </a:lnTo>
                  <a:cubicBezTo>
                    <a:pt x="3572" y="5335"/>
                    <a:pt x="3548" y="5359"/>
                    <a:pt x="3548" y="5359"/>
                  </a:cubicBezTo>
                  <a:lnTo>
                    <a:pt x="2120" y="5359"/>
                  </a:lnTo>
                  <a:lnTo>
                    <a:pt x="1929" y="4954"/>
                  </a:lnTo>
                  <a:cubicBezTo>
                    <a:pt x="1858" y="4764"/>
                    <a:pt x="1667" y="4644"/>
                    <a:pt x="1453" y="4644"/>
                  </a:cubicBezTo>
                  <a:lnTo>
                    <a:pt x="286" y="4644"/>
                  </a:lnTo>
                  <a:lnTo>
                    <a:pt x="286" y="4121"/>
                  </a:lnTo>
                  <a:cubicBezTo>
                    <a:pt x="286" y="4025"/>
                    <a:pt x="238" y="3978"/>
                    <a:pt x="143" y="3978"/>
                  </a:cubicBezTo>
                  <a:cubicBezTo>
                    <a:pt x="72" y="3978"/>
                    <a:pt x="0" y="4025"/>
                    <a:pt x="0" y="4121"/>
                  </a:cubicBezTo>
                  <a:lnTo>
                    <a:pt x="0" y="5335"/>
                  </a:lnTo>
                  <a:cubicBezTo>
                    <a:pt x="0" y="5502"/>
                    <a:pt x="143" y="5645"/>
                    <a:pt x="333" y="5645"/>
                  </a:cubicBezTo>
                  <a:lnTo>
                    <a:pt x="3548" y="5645"/>
                  </a:lnTo>
                  <a:cubicBezTo>
                    <a:pt x="3715" y="5645"/>
                    <a:pt x="3858" y="5502"/>
                    <a:pt x="3858" y="5335"/>
                  </a:cubicBezTo>
                  <a:lnTo>
                    <a:pt x="3858" y="1930"/>
                  </a:lnTo>
                  <a:cubicBezTo>
                    <a:pt x="3858" y="882"/>
                    <a:pt x="3001" y="1"/>
                    <a:pt x="19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32" name="Google Shape;1132;p47"/>
            <p:cNvSpPr/>
            <p:nvPr/>
          </p:nvSpPr>
          <p:spPr>
            <a:xfrm>
              <a:off x="4159863" y="3216469"/>
              <a:ext cx="180170" cy="332923"/>
            </a:xfrm>
            <a:custGeom>
              <a:avLst/>
              <a:gdLst/>
              <a:ahLst/>
              <a:cxnLst/>
              <a:rect l="l" t="t" r="r" b="b"/>
              <a:pathLst>
                <a:path w="5336" h="9860" extrusionOk="0">
                  <a:moveTo>
                    <a:pt x="3311" y="834"/>
                  </a:moveTo>
                  <a:lnTo>
                    <a:pt x="3311" y="1691"/>
                  </a:lnTo>
                  <a:cubicBezTo>
                    <a:pt x="3097" y="1644"/>
                    <a:pt x="2882" y="1620"/>
                    <a:pt x="2668" y="1620"/>
                  </a:cubicBezTo>
                  <a:cubicBezTo>
                    <a:pt x="2454" y="1620"/>
                    <a:pt x="2239" y="1644"/>
                    <a:pt x="2049" y="1691"/>
                  </a:cubicBezTo>
                  <a:lnTo>
                    <a:pt x="2049" y="834"/>
                  </a:lnTo>
                  <a:close/>
                  <a:moveTo>
                    <a:pt x="1573" y="0"/>
                  </a:moveTo>
                  <a:cubicBezTo>
                    <a:pt x="1477" y="0"/>
                    <a:pt x="1430" y="72"/>
                    <a:pt x="1430" y="143"/>
                  </a:cubicBezTo>
                  <a:lnTo>
                    <a:pt x="1430" y="691"/>
                  </a:lnTo>
                  <a:cubicBezTo>
                    <a:pt x="1430" y="762"/>
                    <a:pt x="1477" y="834"/>
                    <a:pt x="1573" y="834"/>
                  </a:cubicBezTo>
                  <a:lnTo>
                    <a:pt x="1763" y="834"/>
                  </a:lnTo>
                  <a:lnTo>
                    <a:pt x="1763" y="1787"/>
                  </a:lnTo>
                  <a:cubicBezTo>
                    <a:pt x="739" y="2144"/>
                    <a:pt x="1" y="3144"/>
                    <a:pt x="1" y="4287"/>
                  </a:cubicBezTo>
                  <a:lnTo>
                    <a:pt x="1" y="9145"/>
                  </a:lnTo>
                  <a:cubicBezTo>
                    <a:pt x="1" y="9550"/>
                    <a:pt x="334" y="9860"/>
                    <a:pt x="715" y="9860"/>
                  </a:cubicBezTo>
                  <a:lnTo>
                    <a:pt x="4621" y="9860"/>
                  </a:lnTo>
                  <a:cubicBezTo>
                    <a:pt x="5026" y="9860"/>
                    <a:pt x="5335" y="9550"/>
                    <a:pt x="5335" y="9145"/>
                  </a:cubicBezTo>
                  <a:lnTo>
                    <a:pt x="5335" y="5168"/>
                  </a:lnTo>
                  <a:cubicBezTo>
                    <a:pt x="5335" y="5097"/>
                    <a:pt x="5264" y="5025"/>
                    <a:pt x="5192" y="5025"/>
                  </a:cubicBezTo>
                  <a:cubicBezTo>
                    <a:pt x="5121" y="5025"/>
                    <a:pt x="5050" y="5097"/>
                    <a:pt x="5050" y="5168"/>
                  </a:cubicBezTo>
                  <a:lnTo>
                    <a:pt x="5050" y="9145"/>
                  </a:lnTo>
                  <a:cubicBezTo>
                    <a:pt x="5050" y="9383"/>
                    <a:pt x="4859" y="9574"/>
                    <a:pt x="4621" y="9574"/>
                  </a:cubicBezTo>
                  <a:lnTo>
                    <a:pt x="715" y="9574"/>
                  </a:lnTo>
                  <a:cubicBezTo>
                    <a:pt x="477" y="9574"/>
                    <a:pt x="287" y="9383"/>
                    <a:pt x="287" y="9145"/>
                  </a:cubicBezTo>
                  <a:lnTo>
                    <a:pt x="287" y="4287"/>
                  </a:lnTo>
                  <a:cubicBezTo>
                    <a:pt x="287" y="2977"/>
                    <a:pt x="1358" y="1906"/>
                    <a:pt x="2668" y="1906"/>
                  </a:cubicBezTo>
                  <a:cubicBezTo>
                    <a:pt x="3978" y="1906"/>
                    <a:pt x="5050" y="2977"/>
                    <a:pt x="5050" y="4287"/>
                  </a:cubicBezTo>
                  <a:lnTo>
                    <a:pt x="5050" y="4597"/>
                  </a:lnTo>
                  <a:cubicBezTo>
                    <a:pt x="5050" y="4692"/>
                    <a:pt x="5121" y="4763"/>
                    <a:pt x="5192" y="4763"/>
                  </a:cubicBezTo>
                  <a:cubicBezTo>
                    <a:pt x="5288" y="4763"/>
                    <a:pt x="5335" y="4692"/>
                    <a:pt x="5335" y="4597"/>
                  </a:cubicBezTo>
                  <a:lnTo>
                    <a:pt x="5335" y="4287"/>
                  </a:lnTo>
                  <a:cubicBezTo>
                    <a:pt x="5335" y="3144"/>
                    <a:pt x="4621" y="2144"/>
                    <a:pt x="3597" y="1787"/>
                  </a:cubicBezTo>
                  <a:lnTo>
                    <a:pt x="3597" y="834"/>
                  </a:lnTo>
                  <a:lnTo>
                    <a:pt x="3787" y="834"/>
                  </a:lnTo>
                  <a:cubicBezTo>
                    <a:pt x="3859" y="834"/>
                    <a:pt x="3930" y="762"/>
                    <a:pt x="3930" y="691"/>
                  </a:cubicBezTo>
                  <a:lnTo>
                    <a:pt x="3930" y="143"/>
                  </a:lnTo>
                  <a:cubicBezTo>
                    <a:pt x="3930" y="72"/>
                    <a:pt x="3859" y="0"/>
                    <a:pt x="3787" y="0"/>
                  </a:cubicBezTo>
                  <a:lnTo>
                    <a:pt x="2668" y="0"/>
                  </a:lnTo>
                  <a:cubicBezTo>
                    <a:pt x="2597" y="0"/>
                    <a:pt x="2525" y="72"/>
                    <a:pt x="2525" y="143"/>
                  </a:cubicBezTo>
                  <a:cubicBezTo>
                    <a:pt x="2525" y="239"/>
                    <a:pt x="2597" y="286"/>
                    <a:pt x="2668" y="286"/>
                  </a:cubicBezTo>
                  <a:lnTo>
                    <a:pt x="3644" y="286"/>
                  </a:lnTo>
                  <a:lnTo>
                    <a:pt x="3644" y="548"/>
                  </a:lnTo>
                  <a:lnTo>
                    <a:pt x="1715" y="548"/>
                  </a:lnTo>
                  <a:lnTo>
                    <a:pt x="1715" y="286"/>
                  </a:lnTo>
                  <a:lnTo>
                    <a:pt x="2120" y="286"/>
                  </a:lnTo>
                  <a:cubicBezTo>
                    <a:pt x="2192" y="286"/>
                    <a:pt x="2263" y="239"/>
                    <a:pt x="2263" y="143"/>
                  </a:cubicBezTo>
                  <a:cubicBezTo>
                    <a:pt x="2263" y="72"/>
                    <a:pt x="2192" y="0"/>
                    <a:pt x="21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33" name="Google Shape;1133;p47"/>
            <p:cNvSpPr/>
            <p:nvPr/>
          </p:nvSpPr>
          <p:spPr>
            <a:xfrm>
              <a:off x="4233032" y="3300308"/>
              <a:ext cx="33833" cy="12527"/>
            </a:xfrm>
            <a:custGeom>
              <a:avLst/>
              <a:gdLst/>
              <a:ahLst/>
              <a:cxnLst/>
              <a:rect l="l" t="t" r="r" b="b"/>
              <a:pathLst>
                <a:path w="1002" h="371" extrusionOk="0">
                  <a:moveTo>
                    <a:pt x="510" y="0"/>
                  </a:moveTo>
                  <a:cubicBezTo>
                    <a:pt x="376" y="0"/>
                    <a:pt x="239" y="30"/>
                    <a:pt x="96" y="89"/>
                  </a:cubicBezTo>
                  <a:cubicBezTo>
                    <a:pt x="25" y="137"/>
                    <a:pt x="1" y="208"/>
                    <a:pt x="49" y="280"/>
                  </a:cubicBezTo>
                  <a:cubicBezTo>
                    <a:pt x="66" y="331"/>
                    <a:pt x="120" y="371"/>
                    <a:pt x="176" y="371"/>
                  </a:cubicBezTo>
                  <a:cubicBezTo>
                    <a:pt x="197" y="371"/>
                    <a:pt x="219" y="365"/>
                    <a:pt x="239" y="351"/>
                  </a:cubicBezTo>
                  <a:cubicBezTo>
                    <a:pt x="334" y="304"/>
                    <a:pt x="424" y="280"/>
                    <a:pt x="510" y="280"/>
                  </a:cubicBezTo>
                  <a:cubicBezTo>
                    <a:pt x="596" y="280"/>
                    <a:pt x="680" y="304"/>
                    <a:pt x="763" y="351"/>
                  </a:cubicBezTo>
                  <a:cubicBezTo>
                    <a:pt x="783" y="365"/>
                    <a:pt x="805" y="371"/>
                    <a:pt x="827" y="371"/>
                  </a:cubicBezTo>
                  <a:cubicBezTo>
                    <a:pt x="884" y="371"/>
                    <a:pt x="943" y="331"/>
                    <a:pt x="977" y="280"/>
                  </a:cubicBezTo>
                  <a:cubicBezTo>
                    <a:pt x="1001" y="208"/>
                    <a:pt x="977" y="137"/>
                    <a:pt x="906" y="89"/>
                  </a:cubicBezTo>
                  <a:cubicBezTo>
                    <a:pt x="775" y="30"/>
                    <a:pt x="644" y="0"/>
                    <a:pt x="5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134" name="Google Shape;1134;p47"/>
          <p:cNvGrpSpPr/>
          <p:nvPr/>
        </p:nvGrpSpPr>
        <p:grpSpPr>
          <a:xfrm>
            <a:off x="7476768" y="1970135"/>
            <a:ext cx="250908" cy="332923"/>
            <a:chOff x="7476768" y="1970135"/>
            <a:chExt cx="250908" cy="332923"/>
          </a:xfrm>
        </p:grpSpPr>
        <p:sp>
          <p:nvSpPr>
            <p:cNvPr id="1135" name="Google Shape;1135;p47"/>
            <p:cNvSpPr/>
            <p:nvPr/>
          </p:nvSpPr>
          <p:spPr>
            <a:xfrm>
              <a:off x="7659302" y="2031250"/>
              <a:ext cx="43456" cy="190603"/>
            </a:xfrm>
            <a:custGeom>
              <a:avLst/>
              <a:gdLst/>
              <a:ahLst/>
              <a:cxnLst/>
              <a:rect l="l" t="t" r="r" b="b"/>
              <a:pathLst>
                <a:path w="1287" h="5645" extrusionOk="0">
                  <a:moveTo>
                    <a:pt x="1001" y="262"/>
                  </a:moveTo>
                  <a:lnTo>
                    <a:pt x="1001" y="5358"/>
                  </a:lnTo>
                  <a:lnTo>
                    <a:pt x="286" y="5358"/>
                  </a:lnTo>
                  <a:lnTo>
                    <a:pt x="286" y="5168"/>
                  </a:lnTo>
                  <a:lnTo>
                    <a:pt x="310" y="5168"/>
                  </a:lnTo>
                  <a:cubicBezTo>
                    <a:pt x="405" y="5168"/>
                    <a:pt x="453" y="5096"/>
                    <a:pt x="453" y="5025"/>
                  </a:cubicBezTo>
                  <a:cubicBezTo>
                    <a:pt x="453" y="4953"/>
                    <a:pt x="405" y="4882"/>
                    <a:pt x="310" y="4882"/>
                  </a:cubicBezTo>
                  <a:lnTo>
                    <a:pt x="286" y="4882"/>
                  </a:lnTo>
                  <a:lnTo>
                    <a:pt x="286" y="4620"/>
                  </a:lnTo>
                  <a:lnTo>
                    <a:pt x="310" y="4620"/>
                  </a:lnTo>
                  <a:cubicBezTo>
                    <a:pt x="405" y="4620"/>
                    <a:pt x="453" y="4549"/>
                    <a:pt x="453" y="4477"/>
                  </a:cubicBezTo>
                  <a:cubicBezTo>
                    <a:pt x="453" y="4382"/>
                    <a:pt x="405" y="4334"/>
                    <a:pt x="310" y="4334"/>
                  </a:cubicBezTo>
                  <a:lnTo>
                    <a:pt x="286" y="4334"/>
                  </a:lnTo>
                  <a:lnTo>
                    <a:pt x="286" y="4072"/>
                  </a:lnTo>
                  <a:lnTo>
                    <a:pt x="310" y="4072"/>
                  </a:lnTo>
                  <a:cubicBezTo>
                    <a:pt x="405" y="4072"/>
                    <a:pt x="453" y="4001"/>
                    <a:pt x="453" y="3929"/>
                  </a:cubicBezTo>
                  <a:cubicBezTo>
                    <a:pt x="453" y="3834"/>
                    <a:pt x="405" y="3763"/>
                    <a:pt x="310" y="3763"/>
                  </a:cubicBezTo>
                  <a:lnTo>
                    <a:pt x="286" y="3763"/>
                  </a:lnTo>
                  <a:lnTo>
                    <a:pt x="286" y="3501"/>
                  </a:lnTo>
                  <a:lnTo>
                    <a:pt x="310" y="3501"/>
                  </a:lnTo>
                  <a:cubicBezTo>
                    <a:pt x="405" y="3501"/>
                    <a:pt x="453" y="3453"/>
                    <a:pt x="453" y="3358"/>
                  </a:cubicBezTo>
                  <a:cubicBezTo>
                    <a:pt x="453" y="3286"/>
                    <a:pt x="405" y="3215"/>
                    <a:pt x="310" y="3215"/>
                  </a:cubicBezTo>
                  <a:lnTo>
                    <a:pt x="286" y="3215"/>
                  </a:lnTo>
                  <a:lnTo>
                    <a:pt x="286" y="2953"/>
                  </a:lnTo>
                  <a:lnTo>
                    <a:pt x="310" y="2953"/>
                  </a:lnTo>
                  <a:cubicBezTo>
                    <a:pt x="405" y="2953"/>
                    <a:pt x="453" y="2882"/>
                    <a:pt x="453" y="2810"/>
                  </a:cubicBezTo>
                  <a:cubicBezTo>
                    <a:pt x="453" y="2739"/>
                    <a:pt x="405" y="2667"/>
                    <a:pt x="310" y="2667"/>
                  </a:cubicBezTo>
                  <a:lnTo>
                    <a:pt x="286" y="2667"/>
                  </a:lnTo>
                  <a:lnTo>
                    <a:pt x="286" y="2405"/>
                  </a:lnTo>
                  <a:lnTo>
                    <a:pt x="310" y="2405"/>
                  </a:lnTo>
                  <a:cubicBezTo>
                    <a:pt x="405" y="2405"/>
                    <a:pt x="453" y="2334"/>
                    <a:pt x="453" y="2262"/>
                  </a:cubicBezTo>
                  <a:cubicBezTo>
                    <a:pt x="453" y="2167"/>
                    <a:pt x="405" y="2120"/>
                    <a:pt x="310" y="2120"/>
                  </a:cubicBezTo>
                  <a:lnTo>
                    <a:pt x="286" y="2120"/>
                  </a:lnTo>
                  <a:lnTo>
                    <a:pt x="286" y="1858"/>
                  </a:lnTo>
                  <a:lnTo>
                    <a:pt x="310" y="1858"/>
                  </a:lnTo>
                  <a:cubicBezTo>
                    <a:pt x="405" y="1858"/>
                    <a:pt x="453" y="1786"/>
                    <a:pt x="453" y="1691"/>
                  </a:cubicBezTo>
                  <a:cubicBezTo>
                    <a:pt x="453" y="1619"/>
                    <a:pt x="405" y="1548"/>
                    <a:pt x="310" y="1548"/>
                  </a:cubicBezTo>
                  <a:lnTo>
                    <a:pt x="286" y="1548"/>
                  </a:lnTo>
                  <a:lnTo>
                    <a:pt x="286" y="1286"/>
                  </a:lnTo>
                  <a:lnTo>
                    <a:pt x="310" y="1286"/>
                  </a:lnTo>
                  <a:cubicBezTo>
                    <a:pt x="405" y="1286"/>
                    <a:pt x="453" y="1238"/>
                    <a:pt x="453" y="1143"/>
                  </a:cubicBezTo>
                  <a:cubicBezTo>
                    <a:pt x="453" y="1072"/>
                    <a:pt x="405" y="1000"/>
                    <a:pt x="310" y="1000"/>
                  </a:cubicBezTo>
                  <a:lnTo>
                    <a:pt x="286" y="1000"/>
                  </a:lnTo>
                  <a:lnTo>
                    <a:pt x="286" y="738"/>
                  </a:lnTo>
                  <a:lnTo>
                    <a:pt x="310" y="738"/>
                  </a:lnTo>
                  <a:cubicBezTo>
                    <a:pt x="405" y="738"/>
                    <a:pt x="453" y="667"/>
                    <a:pt x="453" y="595"/>
                  </a:cubicBezTo>
                  <a:cubicBezTo>
                    <a:pt x="453" y="524"/>
                    <a:pt x="405" y="453"/>
                    <a:pt x="310" y="453"/>
                  </a:cubicBezTo>
                  <a:lnTo>
                    <a:pt x="286" y="453"/>
                  </a:lnTo>
                  <a:lnTo>
                    <a:pt x="286" y="262"/>
                  </a:lnTo>
                  <a:close/>
                  <a:moveTo>
                    <a:pt x="143" y="0"/>
                  </a:moveTo>
                  <a:cubicBezTo>
                    <a:pt x="48" y="0"/>
                    <a:pt x="0" y="48"/>
                    <a:pt x="0" y="143"/>
                  </a:cubicBezTo>
                  <a:lnTo>
                    <a:pt x="0" y="5501"/>
                  </a:lnTo>
                  <a:cubicBezTo>
                    <a:pt x="0" y="5573"/>
                    <a:pt x="48" y="5644"/>
                    <a:pt x="143" y="5644"/>
                  </a:cubicBezTo>
                  <a:lnTo>
                    <a:pt x="1144" y="5644"/>
                  </a:lnTo>
                  <a:cubicBezTo>
                    <a:pt x="1215" y="5644"/>
                    <a:pt x="1286" y="5573"/>
                    <a:pt x="1286" y="5501"/>
                  </a:cubicBezTo>
                  <a:lnTo>
                    <a:pt x="1286" y="143"/>
                  </a:lnTo>
                  <a:cubicBezTo>
                    <a:pt x="1286" y="48"/>
                    <a:pt x="1215" y="0"/>
                    <a:pt x="1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36" name="Google Shape;1136;p47"/>
            <p:cNvSpPr/>
            <p:nvPr/>
          </p:nvSpPr>
          <p:spPr>
            <a:xfrm>
              <a:off x="7524208" y="2066602"/>
              <a:ext cx="28970" cy="9691"/>
            </a:xfrm>
            <a:custGeom>
              <a:avLst/>
              <a:gdLst/>
              <a:ahLst/>
              <a:cxnLst/>
              <a:rect l="l" t="t" r="r" b="b"/>
              <a:pathLst>
                <a:path w="858" h="287" extrusionOk="0">
                  <a:moveTo>
                    <a:pt x="167" y="1"/>
                  </a:moveTo>
                  <a:cubicBezTo>
                    <a:pt x="72" y="1"/>
                    <a:pt x="1" y="72"/>
                    <a:pt x="1" y="144"/>
                  </a:cubicBezTo>
                  <a:cubicBezTo>
                    <a:pt x="1" y="239"/>
                    <a:pt x="72" y="287"/>
                    <a:pt x="167" y="287"/>
                  </a:cubicBezTo>
                  <a:lnTo>
                    <a:pt x="715" y="287"/>
                  </a:lnTo>
                  <a:cubicBezTo>
                    <a:pt x="787" y="287"/>
                    <a:pt x="858" y="215"/>
                    <a:pt x="858" y="144"/>
                  </a:cubicBezTo>
                  <a:cubicBezTo>
                    <a:pt x="858" y="72"/>
                    <a:pt x="787" y="1"/>
                    <a:pt x="7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37" name="Google Shape;1137;p47"/>
            <p:cNvSpPr/>
            <p:nvPr/>
          </p:nvSpPr>
          <p:spPr>
            <a:xfrm>
              <a:off x="7524208" y="2081898"/>
              <a:ext cx="28970" cy="9691"/>
            </a:xfrm>
            <a:custGeom>
              <a:avLst/>
              <a:gdLst/>
              <a:ahLst/>
              <a:cxnLst/>
              <a:rect l="l" t="t" r="r" b="b"/>
              <a:pathLst>
                <a:path w="858" h="287" extrusionOk="0">
                  <a:moveTo>
                    <a:pt x="167" y="0"/>
                  </a:moveTo>
                  <a:cubicBezTo>
                    <a:pt x="72" y="0"/>
                    <a:pt x="1" y="48"/>
                    <a:pt x="1" y="143"/>
                  </a:cubicBezTo>
                  <a:cubicBezTo>
                    <a:pt x="1" y="215"/>
                    <a:pt x="72" y="286"/>
                    <a:pt x="167" y="286"/>
                  </a:cubicBezTo>
                  <a:lnTo>
                    <a:pt x="715" y="286"/>
                  </a:lnTo>
                  <a:cubicBezTo>
                    <a:pt x="787" y="286"/>
                    <a:pt x="858" y="215"/>
                    <a:pt x="858" y="143"/>
                  </a:cubicBezTo>
                  <a:cubicBezTo>
                    <a:pt x="858" y="48"/>
                    <a:pt x="787" y="0"/>
                    <a:pt x="7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38" name="Google Shape;1138;p47"/>
            <p:cNvSpPr/>
            <p:nvPr/>
          </p:nvSpPr>
          <p:spPr>
            <a:xfrm>
              <a:off x="7524208" y="2096383"/>
              <a:ext cx="28970" cy="9657"/>
            </a:xfrm>
            <a:custGeom>
              <a:avLst/>
              <a:gdLst/>
              <a:ahLst/>
              <a:cxnLst/>
              <a:rect l="l" t="t" r="r" b="b"/>
              <a:pathLst>
                <a:path w="858" h="286" extrusionOk="0">
                  <a:moveTo>
                    <a:pt x="167" y="0"/>
                  </a:moveTo>
                  <a:cubicBezTo>
                    <a:pt x="72" y="0"/>
                    <a:pt x="1" y="71"/>
                    <a:pt x="1" y="143"/>
                  </a:cubicBezTo>
                  <a:cubicBezTo>
                    <a:pt x="1" y="238"/>
                    <a:pt x="72" y="286"/>
                    <a:pt x="167" y="286"/>
                  </a:cubicBezTo>
                  <a:lnTo>
                    <a:pt x="715" y="286"/>
                  </a:lnTo>
                  <a:cubicBezTo>
                    <a:pt x="787" y="286"/>
                    <a:pt x="858" y="214"/>
                    <a:pt x="858" y="143"/>
                  </a:cubicBezTo>
                  <a:cubicBezTo>
                    <a:pt x="858" y="71"/>
                    <a:pt x="787" y="0"/>
                    <a:pt x="7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39" name="Google Shape;1139;p47"/>
            <p:cNvSpPr/>
            <p:nvPr/>
          </p:nvSpPr>
          <p:spPr>
            <a:xfrm>
              <a:off x="7590151" y="2066602"/>
              <a:ext cx="28970" cy="9691"/>
            </a:xfrm>
            <a:custGeom>
              <a:avLst/>
              <a:gdLst/>
              <a:ahLst/>
              <a:cxnLst/>
              <a:rect l="l" t="t" r="r" b="b"/>
              <a:pathLst>
                <a:path w="858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39"/>
                    <a:pt x="72" y="287"/>
                    <a:pt x="143" y="287"/>
                  </a:cubicBezTo>
                  <a:lnTo>
                    <a:pt x="715" y="287"/>
                  </a:lnTo>
                  <a:cubicBezTo>
                    <a:pt x="786" y="287"/>
                    <a:pt x="858" y="215"/>
                    <a:pt x="858" y="144"/>
                  </a:cubicBezTo>
                  <a:cubicBezTo>
                    <a:pt x="858" y="72"/>
                    <a:pt x="786" y="1"/>
                    <a:pt x="7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40" name="Google Shape;1140;p47"/>
            <p:cNvSpPr/>
            <p:nvPr/>
          </p:nvSpPr>
          <p:spPr>
            <a:xfrm>
              <a:off x="7590151" y="2081898"/>
              <a:ext cx="28970" cy="9691"/>
            </a:xfrm>
            <a:custGeom>
              <a:avLst/>
              <a:gdLst/>
              <a:ahLst/>
              <a:cxnLst/>
              <a:rect l="l" t="t" r="r" b="b"/>
              <a:pathLst>
                <a:path w="858" h="287" extrusionOk="0">
                  <a:moveTo>
                    <a:pt x="167" y="0"/>
                  </a:moveTo>
                  <a:cubicBezTo>
                    <a:pt x="72" y="0"/>
                    <a:pt x="0" y="48"/>
                    <a:pt x="0" y="143"/>
                  </a:cubicBezTo>
                  <a:cubicBezTo>
                    <a:pt x="0" y="215"/>
                    <a:pt x="72" y="286"/>
                    <a:pt x="167" y="286"/>
                  </a:cubicBezTo>
                  <a:lnTo>
                    <a:pt x="715" y="286"/>
                  </a:lnTo>
                  <a:cubicBezTo>
                    <a:pt x="786" y="286"/>
                    <a:pt x="858" y="215"/>
                    <a:pt x="858" y="143"/>
                  </a:cubicBezTo>
                  <a:cubicBezTo>
                    <a:pt x="858" y="48"/>
                    <a:pt x="786" y="0"/>
                    <a:pt x="7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41" name="Google Shape;1141;p47"/>
            <p:cNvSpPr/>
            <p:nvPr/>
          </p:nvSpPr>
          <p:spPr>
            <a:xfrm>
              <a:off x="7590151" y="2096383"/>
              <a:ext cx="28970" cy="9657"/>
            </a:xfrm>
            <a:custGeom>
              <a:avLst/>
              <a:gdLst/>
              <a:ahLst/>
              <a:cxnLst/>
              <a:rect l="l" t="t" r="r" b="b"/>
              <a:pathLst>
                <a:path w="858" h="286" extrusionOk="0">
                  <a:moveTo>
                    <a:pt x="167" y="0"/>
                  </a:moveTo>
                  <a:cubicBezTo>
                    <a:pt x="72" y="0"/>
                    <a:pt x="0" y="71"/>
                    <a:pt x="0" y="143"/>
                  </a:cubicBezTo>
                  <a:cubicBezTo>
                    <a:pt x="0" y="238"/>
                    <a:pt x="72" y="286"/>
                    <a:pt x="167" y="286"/>
                  </a:cubicBezTo>
                  <a:lnTo>
                    <a:pt x="715" y="286"/>
                  </a:lnTo>
                  <a:cubicBezTo>
                    <a:pt x="786" y="286"/>
                    <a:pt x="858" y="238"/>
                    <a:pt x="858" y="143"/>
                  </a:cubicBezTo>
                  <a:cubicBezTo>
                    <a:pt x="858" y="71"/>
                    <a:pt x="786" y="0"/>
                    <a:pt x="7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42" name="Google Shape;1142;p47"/>
            <p:cNvSpPr/>
            <p:nvPr/>
          </p:nvSpPr>
          <p:spPr>
            <a:xfrm>
              <a:off x="7521811" y="2148617"/>
              <a:ext cx="99742" cy="10501"/>
            </a:xfrm>
            <a:custGeom>
              <a:avLst/>
              <a:gdLst/>
              <a:ahLst/>
              <a:cxnLst/>
              <a:rect l="l" t="t" r="r" b="b"/>
              <a:pathLst>
                <a:path w="2954" h="311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39"/>
                    <a:pt x="72" y="311"/>
                    <a:pt x="143" y="311"/>
                  </a:cubicBezTo>
                  <a:lnTo>
                    <a:pt x="2810" y="311"/>
                  </a:lnTo>
                  <a:cubicBezTo>
                    <a:pt x="2882" y="311"/>
                    <a:pt x="2953" y="239"/>
                    <a:pt x="2953" y="144"/>
                  </a:cubicBezTo>
                  <a:cubicBezTo>
                    <a:pt x="2953" y="72"/>
                    <a:pt x="2882" y="1"/>
                    <a:pt x="28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43" name="Google Shape;1143;p47"/>
            <p:cNvSpPr/>
            <p:nvPr/>
          </p:nvSpPr>
          <p:spPr>
            <a:xfrm>
              <a:off x="7521811" y="2164723"/>
              <a:ext cx="99742" cy="9691"/>
            </a:xfrm>
            <a:custGeom>
              <a:avLst/>
              <a:gdLst/>
              <a:ahLst/>
              <a:cxnLst/>
              <a:rect l="l" t="t" r="r" b="b"/>
              <a:pathLst>
                <a:path w="2954" h="287" extrusionOk="0">
                  <a:moveTo>
                    <a:pt x="143" y="0"/>
                  </a:moveTo>
                  <a:cubicBezTo>
                    <a:pt x="72" y="0"/>
                    <a:pt x="0" y="48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2810" y="286"/>
                  </a:lnTo>
                  <a:cubicBezTo>
                    <a:pt x="2882" y="286"/>
                    <a:pt x="2953" y="215"/>
                    <a:pt x="2953" y="143"/>
                  </a:cubicBezTo>
                  <a:cubicBezTo>
                    <a:pt x="2953" y="48"/>
                    <a:pt x="2882" y="0"/>
                    <a:pt x="28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44" name="Google Shape;1144;p47"/>
            <p:cNvSpPr/>
            <p:nvPr/>
          </p:nvSpPr>
          <p:spPr>
            <a:xfrm>
              <a:off x="7521811" y="2179985"/>
              <a:ext cx="99742" cy="9691"/>
            </a:xfrm>
            <a:custGeom>
              <a:avLst/>
              <a:gdLst/>
              <a:ahLst/>
              <a:cxnLst/>
              <a:rect l="l" t="t" r="r" b="b"/>
              <a:pathLst>
                <a:path w="2954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2810" y="286"/>
                  </a:lnTo>
                  <a:cubicBezTo>
                    <a:pt x="2882" y="286"/>
                    <a:pt x="2953" y="215"/>
                    <a:pt x="2953" y="144"/>
                  </a:cubicBezTo>
                  <a:cubicBezTo>
                    <a:pt x="2953" y="48"/>
                    <a:pt x="2882" y="1"/>
                    <a:pt x="28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45" name="Google Shape;1145;p47"/>
            <p:cNvSpPr/>
            <p:nvPr/>
          </p:nvSpPr>
          <p:spPr>
            <a:xfrm>
              <a:off x="7521811" y="2195280"/>
              <a:ext cx="99742" cy="9657"/>
            </a:xfrm>
            <a:custGeom>
              <a:avLst/>
              <a:gdLst/>
              <a:ahLst/>
              <a:cxnLst/>
              <a:rect l="l" t="t" r="r" b="b"/>
              <a:pathLst>
                <a:path w="2954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38"/>
                    <a:pt x="72" y="286"/>
                    <a:pt x="143" y="286"/>
                  </a:cubicBezTo>
                  <a:lnTo>
                    <a:pt x="2810" y="286"/>
                  </a:lnTo>
                  <a:cubicBezTo>
                    <a:pt x="2882" y="286"/>
                    <a:pt x="2953" y="238"/>
                    <a:pt x="2953" y="143"/>
                  </a:cubicBezTo>
                  <a:cubicBezTo>
                    <a:pt x="2953" y="72"/>
                    <a:pt x="2882" y="0"/>
                    <a:pt x="28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46" name="Google Shape;1146;p47"/>
            <p:cNvSpPr/>
            <p:nvPr/>
          </p:nvSpPr>
          <p:spPr>
            <a:xfrm>
              <a:off x="7500910" y="2031250"/>
              <a:ext cx="141543" cy="190603"/>
            </a:xfrm>
            <a:custGeom>
              <a:avLst/>
              <a:gdLst/>
              <a:ahLst/>
              <a:cxnLst/>
              <a:rect l="l" t="t" r="r" b="b"/>
              <a:pathLst>
                <a:path w="4192" h="5645" extrusionOk="0">
                  <a:moveTo>
                    <a:pt x="3906" y="286"/>
                  </a:moveTo>
                  <a:lnTo>
                    <a:pt x="3906" y="548"/>
                  </a:lnTo>
                  <a:lnTo>
                    <a:pt x="286" y="548"/>
                  </a:lnTo>
                  <a:lnTo>
                    <a:pt x="286" y="286"/>
                  </a:lnTo>
                  <a:close/>
                  <a:moveTo>
                    <a:pt x="3906" y="834"/>
                  </a:moveTo>
                  <a:lnTo>
                    <a:pt x="3906" y="2429"/>
                  </a:lnTo>
                  <a:lnTo>
                    <a:pt x="2239" y="2429"/>
                  </a:lnTo>
                  <a:lnTo>
                    <a:pt x="2239" y="834"/>
                  </a:lnTo>
                  <a:close/>
                  <a:moveTo>
                    <a:pt x="3906" y="2715"/>
                  </a:moveTo>
                  <a:lnTo>
                    <a:pt x="3906" y="2977"/>
                  </a:lnTo>
                  <a:lnTo>
                    <a:pt x="286" y="2977"/>
                  </a:lnTo>
                  <a:lnTo>
                    <a:pt x="286" y="2715"/>
                  </a:lnTo>
                  <a:close/>
                  <a:moveTo>
                    <a:pt x="3906" y="3286"/>
                  </a:moveTo>
                  <a:lnTo>
                    <a:pt x="3906" y="5358"/>
                  </a:lnTo>
                  <a:lnTo>
                    <a:pt x="286" y="5358"/>
                  </a:lnTo>
                  <a:lnTo>
                    <a:pt x="286" y="3286"/>
                  </a:lnTo>
                  <a:close/>
                  <a:moveTo>
                    <a:pt x="143" y="0"/>
                  </a:moveTo>
                  <a:cubicBezTo>
                    <a:pt x="71" y="0"/>
                    <a:pt x="0" y="72"/>
                    <a:pt x="0" y="143"/>
                  </a:cubicBezTo>
                  <a:lnTo>
                    <a:pt x="0" y="1357"/>
                  </a:lnTo>
                  <a:cubicBezTo>
                    <a:pt x="0" y="1453"/>
                    <a:pt x="71" y="1500"/>
                    <a:pt x="143" y="1500"/>
                  </a:cubicBezTo>
                  <a:cubicBezTo>
                    <a:pt x="238" y="1500"/>
                    <a:pt x="286" y="1453"/>
                    <a:pt x="286" y="1357"/>
                  </a:cubicBezTo>
                  <a:lnTo>
                    <a:pt x="286" y="834"/>
                  </a:lnTo>
                  <a:lnTo>
                    <a:pt x="1953" y="834"/>
                  </a:lnTo>
                  <a:lnTo>
                    <a:pt x="1953" y="2429"/>
                  </a:lnTo>
                  <a:lnTo>
                    <a:pt x="286" y="2429"/>
                  </a:lnTo>
                  <a:lnTo>
                    <a:pt x="286" y="1929"/>
                  </a:lnTo>
                  <a:cubicBezTo>
                    <a:pt x="286" y="1834"/>
                    <a:pt x="238" y="1786"/>
                    <a:pt x="143" y="1786"/>
                  </a:cubicBezTo>
                  <a:cubicBezTo>
                    <a:pt x="71" y="1786"/>
                    <a:pt x="0" y="1834"/>
                    <a:pt x="0" y="1929"/>
                  </a:cubicBezTo>
                  <a:lnTo>
                    <a:pt x="0" y="5501"/>
                  </a:lnTo>
                  <a:cubicBezTo>
                    <a:pt x="0" y="5573"/>
                    <a:pt x="71" y="5644"/>
                    <a:pt x="143" y="5644"/>
                  </a:cubicBezTo>
                  <a:lnTo>
                    <a:pt x="4048" y="5644"/>
                  </a:lnTo>
                  <a:cubicBezTo>
                    <a:pt x="4120" y="5644"/>
                    <a:pt x="4191" y="5573"/>
                    <a:pt x="4191" y="5501"/>
                  </a:cubicBezTo>
                  <a:lnTo>
                    <a:pt x="4191" y="143"/>
                  </a:lnTo>
                  <a:cubicBezTo>
                    <a:pt x="4191" y="72"/>
                    <a:pt x="4120" y="0"/>
                    <a:pt x="4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47" name="Google Shape;1147;p47"/>
            <p:cNvSpPr/>
            <p:nvPr/>
          </p:nvSpPr>
          <p:spPr>
            <a:xfrm>
              <a:off x="7517793" y="2249136"/>
              <a:ext cx="168082" cy="30591"/>
            </a:xfrm>
            <a:custGeom>
              <a:avLst/>
              <a:gdLst/>
              <a:ahLst/>
              <a:cxnLst/>
              <a:rect l="l" t="t" r="r" b="b"/>
              <a:pathLst>
                <a:path w="4978" h="906" extrusionOk="0">
                  <a:moveTo>
                    <a:pt x="453" y="1"/>
                  </a:moveTo>
                  <a:cubicBezTo>
                    <a:pt x="191" y="1"/>
                    <a:pt x="0" y="191"/>
                    <a:pt x="0" y="453"/>
                  </a:cubicBezTo>
                  <a:cubicBezTo>
                    <a:pt x="0" y="691"/>
                    <a:pt x="214" y="906"/>
                    <a:pt x="453" y="906"/>
                  </a:cubicBezTo>
                  <a:lnTo>
                    <a:pt x="1572" y="906"/>
                  </a:lnTo>
                  <a:cubicBezTo>
                    <a:pt x="1643" y="906"/>
                    <a:pt x="1715" y="834"/>
                    <a:pt x="1715" y="763"/>
                  </a:cubicBezTo>
                  <a:cubicBezTo>
                    <a:pt x="1715" y="668"/>
                    <a:pt x="1643" y="620"/>
                    <a:pt x="1572" y="620"/>
                  </a:cubicBezTo>
                  <a:lnTo>
                    <a:pt x="453" y="620"/>
                  </a:lnTo>
                  <a:cubicBezTo>
                    <a:pt x="357" y="620"/>
                    <a:pt x="286" y="525"/>
                    <a:pt x="286" y="453"/>
                  </a:cubicBezTo>
                  <a:cubicBezTo>
                    <a:pt x="286" y="358"/>
                    <a:pt x="357" y="287"/>
                    <a:pt x="453" y="287"/>
                  </a:cubicBezTo>
                  <a:lnTo>
                    <a:pt x="4525" y="287"/>
                  </a:lnTo>
                  <a:cubicBezTo>
                    <a:pt x="4620" y="287"/>
                    <a:pt x="4692" y="358"/>
                    <a:pt x="4692" y="453"/>
                  </a:cubicBezTo>
                  <a:cubicBezTo>
                    <a:pt x="4692" y="525"/>
                    <a:pt x="4620" y="620"/>
                    <a:pt x="4525" y="620"/>
                  </a:cubicBezTo>
                  <a:lnTo>
                    <a:pt x="2143" y="620"/>
                  </a:lnTo>
                  <a:cubicBezTo>
                    <a:pt x="2048" y="620"/>
                    <a:pt x="1977" y="668"/>
                    <a:pt x="1977" y="763"/>
                  </a:cubicBezTo>
                  <a:cubicBezTo>
                    <a:pt x="1977" y="834"/>
                    <a:pt x="2048" y="906"/>
                    <a:pt x="2143" y="906"/>
                  </a:cubicBezTo>
                  <a:lnTo>
                    <a:pt x="4525" y="906"/>
                  </a:lnTo>
                  <a:cubicBezTo>
                    <a:pt x="4787" y="906"/>
                    <a:pt x="4977" y="691"/>
                    <a:pt x="4977" y="453"/>
                  </a:cubicBezTo>
                  <a:cubicBezTo>
                    <a:pt x="4977" y="191"/>
                    <a:pt x="4763" y="1"/>
                    <a:pt x="45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48" name="Google Shape;1148;p47"/>
            <p:cNvSpPr/>
            <p:nvPr/>
          </p:nvSpPr>
          <p:spPr>
            <a:xfrm>
              <a:off x="7476768" y="1970135"/>
              <a:ext cx="250908" cy="332923"/>
            </a:xfrm>
            <a:custGeom>
              <a:avLst/>
              <a:gdLst/>
              <a:ahLst/>
              <a:cxnLst/>
              <a:rect l="l" t="t" r="r" b="b"/>
              <a:pathLst>
                <a:path w="7431" h="9860" extrusionOk="0">
                  <a:moveTo>
                    <a:pt x="4406" y="310"/>
                  </a:moveTo>
                  <a:lnTo>
                    <a:pt x="4406" y="572"/>
                  </a:lnTo>
                  <a:cubicBezTo>
                    <a:pt x="4406" y="596"/>
                    <a:pt x="4406" y="596"/>
                    <a:pt x="4382" y="596"/>
                  </a:cubicBezTo>
                  <a:lnTo>
                    <a:pt x="3025" y="596"/>
                  </a:lnTo>
                  <a:cubicBezTo>
                    <a:pt x="3025" y="596"/>
                    <a:pt x="3001" y="596"/>
                    <a:pt x="3001" y="572"/>
                  </a:cubicBezTo>
                  <a:lnTo>
                    <a:pt x="3001" y="310"/>
                  </a:lnTo>
                  <a:close/>
                  <a:moveTo>
                    <a:pt x="4954" y="286"/>
                  </a:moveTo>
                  <a:lnTo>
                    <a:pt x="4954" y="643"/>
                  </a:lnTo>
                  <a:cubicBezTo>
                    <a:pt x="4954" y="857"/>
                    <a:pt x="4763" y="1024"/>
                    <a:pt x="4549" y="1024"/>
                  </a:cubicBezTo>
                  <a:lnTo>
                    <a:pt x="2858" y="1024"/>
                  </a:lnTo>
                  <a:cubicBezTo>
                    <a:pt x="2644" y="1024"/>
                    <a:pt x="2477" y="857"/>
                    <a:pt x="2477" y="643"/>
                  </a:cubicBezTo>
                  <a:lnTo>
                    <a:pt x="2477" y="286"/>
                  </a:lnTo>
                  <a:lnTo>
                    <a:pt x="2715" y="286"/>
                  </a:lnTo>
                  <a:lnTo>
                    <a:pt x="2715" y="572"/>
                  </a:lnTo>
                  <a:cubicBezTo>
                    <a:pt x="2715" y="738"/>
                    <a:pt x="2858" y="881"/>
                    <a:pt x="3025" y="881"/>
                  </a:cubicBezTo>
                  <a:lnTo>
                    <a:pt x="4382" y="881"/>
                  </a:lnTo>
                  <a:cubicBezTo>
                    <a:pt x="4549" y="881"/>
                    <a:pt x="4692" y="738"/>
                    <a:pt x="4692" y="572"/>
                  </a:cubicBezTo>
                  <a:lnTo>
                    <a:pt x="4692" y="286"/>
                  </a:lnTo>
                  <a:close/>
                  <a:moveTo>
                    <a:pt x="334" y="0"/>
                  </a:moveTo>
                  <a:cubicBezTo>
                    <a:pt x="143" y="0"/>
                    <a:pt x="1" y="167"/>
                    <a:pt x="1" y="357"/>
                  </a:cubicBezTo>
                  <a:lnTo>
                    <a:pt x="1" y="9526"/>
                  </a:lnTo>
                  <a:cubicBezTo>
                    <a:pt x="1" y="9716"/>
                    <a:pt x="143" y="9859"/>
                    <a:pt x="334" y="9859"/>
                  </a:cubicBezTo>
                  <a:lnTo>
                    <a:pt x="7073" y="9859"/>
                  </a:lnTo>
                  <a:cubicBezTo>
                    <a:pt x="7264" y="9859"/>
                    <a:pt x="7431" y="9716"/>
                    <a:pt x="7431" y="9526"/>
                  </a:cubicBezTo>
                  <a:lnTo>
                    <a:pt x="7431" y="1596"/>
                  </a:lnTo>
                  <a:cubicBezTo>
                    <a:pt x="7431" y="1524"/>
                    <a:pt x="7359" y="1453"/>
                    <a:pt x="7288" y="1453"/>
                  </a:cubicBezTo>
                  <a:cubicBezTo>
                    <a:pt x="7193" y="1453"/>
                    <a:pt x="7121" y="1524"/>
                    <a:pt x="7121" y="1596"/>
                  </a:cubicBezTo>
                  <a:lnTo>
                    <a:pt x="7121" y="9526"/>
                  </a:lnTo>
                  <a:cubicBezTo>
                    <a:pt x="7121" y="9550"/>
                    <a:pt x="7097" y="9574"/>
                    <a:pt x="7073" y="9574"/>
                  </a:cubicBezTo>
                  <a:lnTo>
                    <a:pt x="334" y="9574"/>
                  </a:lnTo>
                  <a:cubicBezTo>
                    <a:pt x="310" y="9574"/>
                    <a:pt x="286" y="9550"/>
                    <a:pt x="286" y="9526"/>
                  </a:cubicBezTo>
                  <a:lnTo>
                    <a:pt x="286" y="357"/>
                  </a:lnTo>
                  <a:cubicBezTo>
                    <a:pt x="286" y="310"/>
                    <a:pt x="310" y="286"/>
                    <a:pt x="334" y="286"/>
                  </a:cubicBezTo>
                  <a:lnTo>
                    <a:pt x="2168" y="286"/>
                  </a:lnTo>
                  <a:lnTo>
                    <a:pt x="2168" y="643"/>
                  </a:lnTo>
                  <a:cubicBezTo>
                    <a:pt x="2168" y="1024"/>
                    <a:pt x="2477" y="1310"/>
                    <a:pt x="2858" y="1310"/>
                  </a:cubicBezTo>
                  <a:lnTo>
                    <a:pt x="4549" y="1310"/>
                  </a:lnTo>
                  <a:cubicBezTo>
                    <a:pt x="4930" y="1310"/>
                    <a:pt x="5240" y="1024"/>
                    <a:pt x="5240" y="643"/>
                  </a:cubicBezTo>
                  <a:lnTo>
                    <a:pt x="5240" y="286"/>
                  </a:lnTo>
                  <a:lnTo>
                    <a:pt x="7073" y="286"/>
                  </a:lnTo>
                  <a:cubicBezTo>
                    <a:pt x="7097" y="286"/>
                    <a:pt x="7121" y="310"/>
                    <a:pt x="7121" y="357"/>
                  </a:cubicBezTo>
                  <a:lnTo>
                    <a:pt x="7121" y="1048"/>
                  </a:lnTo>
                  <a:cubicBezTo>
                    <a:pt x="7121" y="1119"/>
                    <a:pt x="7193" y="1191"/>
                    <a:pt x="7288" y="1191"/>
                  </a:cubicBezTo>
                  <a:cubicBezTo>
                    <a:pt x="7359" y="1191"/>
                    <a:pt x="7431" y="1119"/>
                    <a:pt x="7431" y="1048"/>
                  </a:cubicBezTo>
                  <a:lnTo>
                    <a:pt x="7431" y="357"/>
                  </a:lnTo>
                  <a:cubicBezTo>
                    <a:pt x="7431" y="167"/>
                    <a:pt x="7264" y="0"/>
                    <a:pt x="70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149" name="Google Shape;1149;p47"/>
          <p:cNvGrpSpPr/>
          <p:nvPr/>
        </p:nvGrpSpPr>
        <p:grpSpPr>
          <a:xfrm>
            <a:off x="3387151" y="1416119"/>
            <a:ext cx="332923" cy="255736"/>
            <a:chOff x="3387151" y="1416119"/>
            <a:chExt cx="332923" cy="255736"/>
          </a:xfrm>
        </p:grpSpPr>
        <p:sp>
          <p:nvSpPr>
            <p:cNvPr id="1150" name="Google Shape;1150;p47"/>
            <p:cNvSpPr/>
            <p:nvPr/>
          </p:nvSpPr>
          <p:spPr>
            <a:xfrm>
              <a:off x="3453061" y="1469164"/>
              <a:ext cx="103760" cy="98931"/>
            </a:xfrm>
            <a:custGeom>
              <a:avLst/>
              <a:gdLst/>
              <a:ahLst/>
              <a:cxnLst/>
              <a:rect l="l" t="t" r="r" b="b"/>
              <a:pathLst>
                <a:path w="3073" h="2930" extrusionOk="0">
                  <a:moveTo>
                    <a:pt x="834" y="310"/>
                  </a:moveTo>
                  <a:cubicBezTo>
                    <a:pt x="1120" y="310"/>
                    <a:pt x="1358" y="525"/>
                    <a:pt x="1358" y="811"/>
                  </a:cubicBezTo>
                  <a:lnTo>
                    <a:pt x="1358" y="1334"/>
                  </a:lnTo>
                  <a:lnTo>
                    <a:pt x="310" y="1334"/>
                  </a:lnTo>
                  <a:lnTo>
                    <a:pt x="310" y="811"/>
                  </a:lnTo>
                  <a:cubicBezTo>
                    <a:pt x="310" y="525"/>
                    <a:pt x="549" y="310"/>
                    <a:pt x="834" y="310"/>
                  </a:cubicBezTo>
                  <a:close/>
                  <a:moveTo>
                    <a:pt x="2740" y="2001"/>
                  </a:moveTo>
                  <a:cubicBezTo>
                    <a:pt x="2716" y="2073"/>
                    <a:pt x="2692" y="2144"/>
                    <a:pt x="2644" y="2239"/>
                  </a:cubicBezTo>
                  <a:cubicBezTo>
                    <a:pt x="2549" y="2382"/>
                    <a:pt x="2382" y="2478"/>
                    <a:pt x="2216" y="2525"/>
                  </a:cubicBezTo>
                  <a:cubicBezTo>
                    <a:pt x="2165" y="2538"/>
                    <a:pt x="2114" y="2544"/>
                    <a:pt x="2063" y="2544"/>
                  </a:cubicBezTo>
                  <a:cubicBezTo>
                    <a:pt x="1926" y="2544"/>
                    <a:pt x="1796" y="2500"/>
                    <a:pt x="1692" y="2430"/>
                  </a:cubicBezTo>
                  <a:cubicBezTo>
                    <a:pt x="1668" y="2406"/>
                    <a:pt x="1620" y="2382"/>
                    <a:pt x="1596" y="2358"/>
                  </a:cubicBezTo>
                  <a:cubicBezTo>
                    <a:pt x="1620" y="2287"/>
                    <a:pt x="1644" y="2192"/>
                    <a:pt x="1644" y="2120"/>
                  </a:cubicBezTo>
                  <a:lnTo>
                    <a:pt x="1644" y="2001"/>
                  </a:lnTo>
                  <a:close/>
                  <a:moveTo>
                    <a:pt x="1335" y="1620"/>
                  </a:moveTo>
                  <a:lnTo>
                    <a:pt x="1335" y="2120"/>
                  </a:lnTo>
                  <a:cubicBezTo>
                    <a:pt x="1335" y="2406"/>
                    <a:pt x="1120" y="2644"/>
                    <a:pt x="834" y="2644"/>
                  </a:cubicBezTo>
                  <a:cubicBezTo>
                    <a:pt x="549" y="2644"/>
                    <a:pt x="310" y="2406"/>
                    <a:pt x="310" y="2120"/>
                  </a:cubicBezTo>
                  <a:lnTo>
                    <a:pt x="310" y="1620"/>
                  </a:lnTo>
                  <a:close/>
                  <a:moveTo>
                    <a:pt x="811" y="1"/>
                  </a:moveTo>
                  <a:cubicBezTo>
                    <a:pt x="382" y="1"/>
                    <a:pt x="1" y="358"/>
                    <a:pt x="1" y="811"/>
                  </a:cubicBezTo>
                  <a:lnTo>
                    <a:pt x="1" y="2120"/>
                  </a:lnTo>
                  <a:cubicBezTo>
                    <a:pt x="1" y="2573"/>
                    <a:pt x="382" y="2930"/>
                    <a:pt x="811" y="2930"/>
                  </a:cubicBezTo>
                  <a:cubicBezTo>
                    <a:pt x="1073" y="2930"/>
                    <a:pt x="1311" y="2811"/>
                    <a:pt x="1454" y="2620"/>
                  </a:cubicBezTo>
                  <a:cubicBezTo>
                    <a:pt x="1477" y="2644"/>
                    <a:pt x="1501" y="2644"/>
                    <a:pt x="1525" y="2668"/>
                  </a:cubicBezTo>
                  <a:cubicBezTo>
                    <a:pt x="1692" y="2787"/>
                    <a:pt x="1882" y="2835"/>
                    <a:pt x="2049" y="2835"/>
                  </a:cubicBezTo>
                  <a:cubicBezTo>
                    <a:pt x="2120" y="2835"/>
                    <a:pt x="2192" y="2835"/>
                    <a:pt x="2263" y="2811"/>
                  </a:cubicBezTo>
                  <a:cubicBezTo>
                    <a:pt x="2525" y="2763"/>
                    <a:pt x="2740" y="2597"/>
                    <a:pt x="2882" y="2382"/>
                  </a:cubicBezTo>
                  <a:cubicBezTo>
                    <a:pt x="3025" y="2168"/>
                    <a:pt x="3073" y="1930"/>
                    <a:pt x="3025" y="1668"/>
                  </a:cubicBezTo>
                  <a:cubicBezTo>
                    <a:pt x="3002" y="1596"/>
                    <a:pt x="2930" y="1549"/>
                    <a:pt x="2859" y="1549"/>
                  </a:cubicBezTo>
                  <a:cubicBezTo>
                    <a:pt x="2787" y="1573"/>
                    <a:pt x="2740" y="1644"/>
                    <a:pt x="2740" y="1715"/>
                  </a:cubicBezTo>
                  <a:lnTo>
                    <a:pt x="1644" y="1715"/>
                  </a:lnTo>
                  <a:lnTo>
                    <a:pt x="1644" y="1311"/>
                  </a:lnTo>
                  <a:cubicBezTo>
                    <a:pt x="1764" y="1218"/>
                    <a:pt x="1920" y="1169"/>
                    <a:pt x="2076" y="1169"/>
                  </a:cubicBezTo>
                  <a:cubicBezTo>
                    <a:pt x="2201" y="1169"/>
                    <a:pt x="2325" y="1200"/>
                    <a:pt x="2430" y="1263"/>
                  </a:cubicBezTo>
                  <a:cubicBezTo>
                    <a:pt x="2454" y="1287"/>
                    <a:pt x="2478" y="1311"/>
                    <a:pt x="2501" y="1311"/>
                  </a:cubicBezTo>
                  <a:cubicBezTo>
                    <a:pt x="2534" y="1343"/>
                    <a:pt x="2571" y="1356"/>
                    <a:pt x="2606" y="1356"/>
                  </a:cubicBezTo>
                  <a:cubicBezTo>
                    <a:pt x="2649" y="1356"/>
                    <a:pt x="2690" y="1337"/>
                    <a:pt x="2716" y="1311"/>
                  </a:cubicBezTo>
                  <a:cubicBezTo>
                    <a:pt x="2763" y="1239"/>
                    <a:pt x="2740" y="1144"/>
                    <a:pt x="2692" y="1096"/>
                  </a:cubicBezTo>
                  <a:cubicBezTo>
                    <a:pt x="2668" y="1072"/>
                    <a:pt x="2620" y="1049"/>
                    <a:pt x="2597" y="1025"/>
                  </a:cubicBezTo>
                  <a:cubicBezTo>
                    <a:pt x="2444" y="923"/>
                    <a:pt x="2263" y="875"/>
                    <a:pt x="2081" y="875"/>
                  </a:cubicBezTo>
                  <a:cubicBezTo>
                    <a:pt x="1923" y="875"/>
                    <a:pt x="1764" y="911"/>
                    <a:pt x="1620" y="977"/>
                  </a:cubicBezTo>
                  <a:lnTo>
                    <a:pt x="1620" y="811"/>
                  </a:lnTo>
                  <a:cubicBezTo>
                    <a:pt x="1620" y="358"/>
                    <a:pt x="1263" y="1"/>
                    <a:pt x="8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51" name="Google Shape;1151;p47"/>
            <p:cNvSpPr/>
            <p:nvPr/>
          </p:nvSpPr>
          <p:spPr>
            <a:xfrm>
              <a:off x="3564857" y="1554421"/>
              <a:ext cx="89275" cy="46663"/>
            </a:xfrm>
            <a:custGeom>
              <a:avLst/>
              <a:gdLst/>
              <a:ahLst/>
              <a:cxnLst/>
              <a:rect l="l" t="t" r="r" b="b"/>
              <a:pathLst>
                <a:path w="2644" h="1382" extrusionOk="0">
                  <a:moveTo>
                    <a:pt x="2215" y="286"/>
                  </a:moveTo>
                  <a:cubicBezTo>
                    <a:pt x="2286" y="286"/>
                    <a:pt x="2358" y="357"/>
                    <a:pt x="2358" y="429"/>
                  </a:cubicBezTo>
                  <a:lnTo>
                    <a:pt x="2358" y="953"/>
                  </a:lnTo>
                  <a:cubicBezTo>
                    <a:pt x="2358" y="1024"/>
                    <a:pt x="2286" y="1096"/>
                    <a:pt x="2215" y="1096"/>
                  </a:cubicBezTo>
                  <a:lnTo>
                    <a:pt x="429" y="1096"/>
                  </a:lnTo>
                  <a:cubicBezTo>
                    <a:pt x="334" y="1096"/>
                    <a:pt x="286" y="1024"/>
                    <a:pt x="286" y="953"/>
                  </a:cubicBezTo>
                  <a:lnTo>
                    <a:pt x="286" y="429"/>
                  </a:lnTo>
                  <a:cubicBezTo>
                    <a:pt x="286" y="357"/>
                    <a:pt x="334" y="286"/>
                    <a:pt x="429" y="286"/>
                  </a:cubicBezTo>
                  <a:close/>
                  <a:moveTo>
                    <a:pt x="429" y="0"/>
                  </a:moveTo>
                  <a:cubicBezTo>
                    <a:pt x="191" y="0"/>
                    <a:pt x="0" y="191"/>
                    <a:pt x="0" y="429"/>
                  </a:cubicBezTo>
                  <a:lnTo>
                    <a:pt x="0" y="953"/>
                  </a:lnTo>
                  <a:cubicBezTo>
                    <a:pt x="0" y="1191"/>
                    <a:pt x="191" y="1381"/>
                    <a:pt x="429" y="1381"/>
                  </a:cubicBezTo>
                  <a:lnTo>
                    <a:pt x="2215" y="1381"/>
                  </a:lnTo>
                  <a:cubicBezTo>
                    <a:pt x="2453" y="1381"/>
                    <a:pt x="2644" y="1191"/>
                    <a:pt x="2644" y="953"/>
                  </a:cubicBezTo>
                  <a:lnTo>
                    <a:pt x="2644" y="429"/>
                  </a:lnTo>
                  <a:cubicBezTo>
                    <a:pt x="2644" y="191"/>
                    <a:pt x="2453" y="0"/>
                    <a:pt x="22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52" name="Google Shape;1152;p47"/>
            <p:cNvSpPr/>
            <p:nvPr/>
          </p:nvSpPr>
          <p:spPr>
            <a:xfrm>
              <a:off x="3565633" y="1469164"/>
              <a:ext cx="88498" cy="10501"/>
            </a:xfrm>
            <a:custGeom>
              <a:avLst/>
              <a:gdLst/>
              <a:ahLst/>
              <a:cxnLst/>
              <a:rect l="l" t="t" r="r" b="b"/>
              <a:pathLst>
                <a:path w="2621" h="311" extrusionOk="0">
                  <a:moveTo>
                    <a:pt x="144" y="1"/>
                  </a:moveTo>
                  <a:cubicBezTo>
                    <a:pt x="49" y="1"/>
                    <a:pt x="1" y="72"/>
                    <a:pt x="1" y="168"/>
                  </a:cubicBezTo>
                  <a:cubicBezTo>
                    <a:pt x="1" y="239"/>
                    <a:pt x="49" y="310"/>
                    <a:pt x="144" y="310"/>
                  </a:cubicBezTo>
                  <a:lnTo>
                    <a:pt x="2478" y="310"/>
                  </a:lnTo>
                  <a:cubicBezTo>
                    <a:pt x="2549" y="310"/>
                    <a:pt x="2621" y="239"/>
                    <a:pt x="2621" y="168"/>
                  </a:cubicBezTo>
                  <a:cubicBezTo>
                    <a:pt x="2621" y="72"/>
                    <a:pt x="2549" y="1"/>
                    <a:pt x="24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53" name="Google Shape;1153;p47"/>
            <p:cNvSpPr/>
            <p:nvPr/>
          </p:nvSpPr>
          <p:spPr>
            <a:xfrm>
              <a:off x="3565633" y="1494116"/>
              <a:ext cx="88498" cy="9657"/>
            </a:xfrm>
            <a:custGeom>
              <a:avLst/>
              <a:gdLst/>
              <a:ahLst/>
              <a:cxnLst/>
              <a:rect l="l" t="t" r="r" b="b"/>
              <a:pathLst>
                <a:path w="2621" h="286" extrusionOk="0">
                  <a:moveTo>
                    <a:pt x="144" y="0"/>
                  </a:moveTo>
                  <a:cubicBezTo>
                    <a:pt x="49" y="0"/>
                    <a:pt x="1" y="72"/>
                    <a:pt x="1" y="143"/>
                  </a:cubicBezTo>
                  <a:cubicBezTo>
                    <a:pt x="1" y="238"/>
                    <a:pt x="49" y="286"/>
                    <a:pt x="144" y="286"/>
                  </a:cubicBezTo>
                  <a:lnTo>
                    <a:pt x="2478" y="286"/>
                  </a:lnTo>
                  <a:cubicBezTo>
                    <a:pt x="2549" y="286"/>
                    <a:pt x="2621" y="238"/>
                    <a:pt x="2621" y="143"/>
                  </a:cubicBezTo>
                  <a:cubicBezTo>
                    <a:pt x="2621" y="72"/>
                    <a:pt x="2549" y="0"/>
                    <a:pt x="24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54" name="Google Shape;1154;p47"/>
            <p:cNvSpPr/>
            <p:nvPr/>
          </p:nvSpPr>
          <p:spPr>
            <a:xfrm>
              <a:off x="3565633" y="1519035"/>
              <a:ext cx="88498" cy="9691"/>
            </a:xfrm>
            <a:custGeom>
              <a:avLst/>
              <a:gdLst/>
              <a:ahLst/>
              <a:cxnLst/>
              <a:rect l="l" t="t" r="r" b="b"/>
              <a:pathLst>
                <a:path w="2621" h="287" extrusionOk="0">
                  <a:moveTo>
                    <a:pt x="144" y="0"/>
                  </a:moveTo>
                  <a:cubicBezTo>
                    <a:pt x="49" y="0"/>
                    <a:pt x="1" y="48"/>
                    <a:pt x="1" y="143"/>
                  </a:cubicBezTo>
                  <a:cubicBezTo>
                    <a:pt x="1" y="215"/>
                    <a:pt x="49" y="286"/>
                    <a:pt x="144" y="286"/>
                  </a:cubicBezTo>
                  <a:lnTo>
                    <a:pt x="2478" y="286"/>
                  </a:lnTo>
                  <a:cubicBezTo>
                    <a:pt x="2549" y="286"/>
                    <a:pt x="2621" y="215"/>
                    <a:pt x="2621" y="143"/>
                  </a:cubicBezTo>
                  <a:cubicBezTo>
                    <a:pt x="2621" y="48"/>
                    <a:pt x="2549" y="0"/>
                    <a:pt x="24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55" name="Google Shape;1155;p47"/>
            <p:cNvSpPr/>
            <p:nvPr/>
          </p:nvSpPr>
          <p:spPr>
            <a:xfrm>
              <a:off x="3523022" y="1637719"/>
              <a:ext cx="61959" cy="17220"/>
            </a:xfrm>
            <a:custGeom>
              <a:avLst/>
              <a:gdLst/>
              <a:ahLst/>
              <a:cxnLst/>
              <a:rect l="l" t="t" r="r" b="b"/>
              <a:pathLst>
                <a:path w="1835" h="510" extrusionOk="0">
                  <a:moveTo>
                    <a:pt x="157" y="0"/>
                  </a:moveTo>
                  <a:cubicBezTo>
                    <a:pt x="125" y="0"/>
                    <a:pt x="94" y="12"/>
                    <a:pt x="72" y="34"/>
                  </a:cubicBezTo>
                  <a:cubicBezTo>
                    <a:pt x="1" y="81"/>
                    <a:pt x="1" y="177"/>
                    <a:pt x="48" y="248"/>
                  </a:cubicBezTo>
                  <a:cubicBezTo>
                    <a:pt x="191" y="415"/>
                    <a:pt x="429" y="510"/>
                    <a:pt x="668" y="510"/>
                  </a:cubicBezTo>
                  <a:lnTo>
                    <a:pt x="1191" y="510"/>
                  </a:lnTo>
                  <a:cubicBezTo>
                    <a:pt x="1406" y="510"/>
                    <a:pt x="1644" y="415"/>
                    <a:pt x="1787" y="248"/>
                  </a:cubicBezTo>
                  <a:cubicBezTo>
                    <a:pt x="1834" y="177"/>
                    <a:pt x="1834" y="81"/>
                    <a:pt x="1787" y="34"/>
                  </a:cubicBezTo>
                  <a:cubicBezTo>
                    <a:pt x="1755" y="12"/>
                    <a:pt x="1718" y="0"/>
                    <a:pt x="1683" y="0"/>
                  </a:cubicBezTo>
                  <a:cubicBezTo>
                    <a:pt x="1639" y="0"/>
                    <a:pt x="1599" y="18"/>
                    <a:pt x="1573" y="57"/>
                  </a:cubicBezTo>
                  <a:cubicBezTo>
                    <a:pt x="1477" y="177"/>
                    <a:pt x="1334" y="248"/>
                    <a:pt x="1168" y="248"/>
                  </a:cubicBezTo>
                  <a:lnTo>
                    <a:pt x="644" y="248"/>
                  </a:lnTo>
                  <a:cubicBezTo>
                    <a:pt x="501" y="248"/>
                    <a:pt x="358" y="177"/>
                    <a:pt x="263" y="57"/>
                  </a:cubicBezTo>
                  <a:cubicBezTo>
                    <a:pt x="236" y="18"/>
                    <a:pt x="196" y="0"/>
                    <a:pt x="1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56" name="Google Shape;1156;p47"/>
            <p:cNvSpPr/>
            <p:nvPr/>
          </p:nvSpPr>
          <p:spPr>
            <a:xfrm>
              <a:off x="3387151" y="1416119"/>
              <a:ext cx="332923" cy="255736"/>
            </a:xfrm>
            <a:custGeom>
              <a:avLst/>
              <a:gdLst/>
              <a:ahLst/>
              <a:cxnLst/>
              <a:rect l="l" t="t" r="r" b="b"/>
              <a:pathLst>
                <a:path w="9860" h="7574" extrusionOk="0">
                  <a:moveTo>
                    <a:pt x="8407" y="953"/>
                  </a:moveTo>
                  <a:lnTo>
                    <a:pt x="8407" y="6097"/>
                  </a:lnTo>
                  <a:lnTo>
                    <a:pt x="1477" y="6097"/>
                  </a:lnTo>
                  <a:lnTo>
                    <a:pt x="1477" y="953"/>
                  </a:lnTo>
                  <a:close/>
                  <a:moveTo>
                    <a:pt x="1072" y="0"/>
                  </a:moveTo>
                  <a:cubicBezTo>
                    <a:pt x="762" y="0"/>
                    <a:pt x="500" y="262"/>
                    <a:pt x="500" y="572"/>
                  </a:cubicBezTo>
                  <a:lnTo>
                    <a:pt x="500" y="6097"/>
                  </a:lnTo>
                  <a:lnTo>
                    <a:pt x="286" y="6097"/>
                  </a:lnTo>
                  <a:cubicBezTo>
                    <a:pt x="143" y="6097"/>
                    <a:pt x="0" y="6216"/>
                    <a:pt x="0" y="6382"/>
                  </a:cubicBezTo>
                  <a:lnTo>
                    <a:pt x="0" y="7287"/>
                  </a:lnTo>
                  <a:cubicBezTo>
                    <a:pt x="0" y="7454"/>
                    <a:pt x="143" y="7573"/>
                    <a:pt x="286" y="7573"/>
                  </a:cubicBezTo>
                  <a:lnTo>
                    <a:pt x="7621" y="7573"/>
                  </a:lnTo>
                  <a:cubicBezTo>
                    <a:pt x="7692" y="7573"/>
                    <a:pt x="7764" y="7502"/>
                    <a:pt x="7764" y="7430"/>
                  </a:cubicBezTo>
                  <a:cubicBezTo>
                    <a:pt x="7764" y="7335"/>
                    <a:pt x="7692" y="7287"/>
                    <a:pt x="7621" y="7287"/>
                  </a:cubicBezTo>
                  <a:lnTo>
                    <a:pt x="286" y="7287"/>
                  </a:lnTo>
                  <a:lnTo>
                    <a:pt x="286" y="6382"/>
                  </a:lnTo>
                  <a:lnTo>
                    <a:pt x="9574" y="6382"/>
                  </a:lnTo>
                  <a:lnTo>
                    <a:pt x="9574" y="7287"/>
                  </a:lnTo>
                  <a:lnTo>
                    <a:pt x="8168" y="7287"/>
                  </a:lnTo>
                  <a:cubicBezTo>
                    <a:pt x="8097" y="7287"/>
                    <a:pt x="8026" y="7335"/>
                    <a:pt x="8026" y="7430"/>
                  </a:cubicBezTo>
                  <a:cubicBezTo>
                    <a:pt x="8026" y="7502"/>
                    <a:pt x="8097" y="7573"/>
                    <a:pt x="8168" y="7573"/>
                  </a:cubicBezTo>
                  <a:lnTo>
                    <a:pt x="9574" y="7573"/>
                  </a:lnTo>
                  <a:cubicBezTo>
                    <a:pt x="9740" y="7573"/>
                    <a:pt x="9859" y="7454"/>
                    <a:pt x="9859" y="7287"/>
                  </a:cubicBezTo>
                  <a:lnTo>
                    <a:pt x="9859" y="6382"/>
                  </a:lnTo>
                  <a:cubicBezTo>
                    <a:pt x="9859" y="6216"/>
                    <a:pt x="9740" y="6097"/>
                    <a:pt x="9574" y="6097"/>
                  </a:cubicBezTo>
                  <a:lnTo>
                    <a:pt x="9383" y="6097"/>
                  </a:lnTo>
                  <a:lnTo>
                    <a:pt x="9383" y="572"/>
                  </a:lnTo>
                  <a:cubicBezTo>
                    <a:pt x="9383" y="262"/>
                    <a:pt x="9121" y="0"/>
                    <a:pt x="8811" y="0"/>
                  </a:cubicBezTo>
                  <a:lnTo>
                    <a:pt x="2262" y="0"/>
                  </a:lnTo>
                  <a:cubicBezTo>
                    <a:pt x="2191" y="0"/>
                    <a:pt x="2120" y="72"/>
                    <a:pt x="2120" y="143"/>
                  </a:cubicBezTo>
                  <a:cubicBezTo>
                    <a:pt x="2120" y="238"/>
                    <a:pt x="2191" y="286"/>
                    <a:pt x="2262" y="286"/>
                  </a:cubicBezTo>
                  <a:lnTo>
                    <a:pt x="8811" y="286"/>
                  </a:lnTo>
                  <a:cubicBezTo>
                    <a:pt x="8954" y="286"/>
                    <a:pt x="9073" y="429"/>
                    <a:pt x="9073" y="572"/>
                  </a:cubicBezTo>
                  <a:lnTo>
                    <a:pt x="9073" y="6097"/>
                  </a:lnTo>
                  <a:lnTo>
                    <a:pt x="8692" y="6097"/>
                  </a:lnTo>
                  <a:lnTo>
                    <a:pt x="8692" y="929"/>
                  </a:lnTo>
                  <a:cubicBezTo>
                    <a:pt x="8692" y="786"/>
                    <a:pt x="8573" y="667"/>
                    <a:pt x="8430" y="667"/>
                  </a:cubicBezTo>
                  <a:lnTo>
                    <a:pt x="1453" y="667"/>
                  </a:lnTo>
                  <a:cubicBezTo>
                    <a:pt x="1310" y="667"/>
                    <a:pt x="1191" y="786"/>
                    <a:pt x="1191" y="929"/>
                  </a:cubicBezTo>
                  <a:lnTo>
                    <a:pt x="1191" y="6097"/>
                  </a:lnTo>
                  <a:lnTo>
                    <a:pt x="786" y="6097"/>
                  </a:lnTo>
                  <a:lnTo>
                    <a:pt x="786" y="572"/>
                  </a:lnTo>
                  <a:cubicBezTo>
                    <a:pt x="786" y="429"/>
                    <a:pt x="929" y="286"/>
                    <a:pt x="1072" y="286"/>
                  </a:cubicBezTo>
                  <a:lnTo>
                    <a:pt x="1691" y="286"/>
                  </a:lnTo>
                  <a:cubicBezTo>
                    <a:pt x="1786" y="286"/>
                    <a:pt x="1858" y="238"/>
                    <a:pt x="1858" y="143"/>
                  </a:cubicBezTo>
                  <a:cubicBezTo>
                    <a:pt x="1858" y="72"/>
                    <a:pt x="1786" y="0"/>
                    <a:pt x="16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157" name="Google Shape;1157;p47"/>
          <p:cNvGrpSpPr/>
          <p:nvPr/>
        </p:nvGrpSpPr>
        <p:grpSpPr>
          <a:xfrm>
            <a:off x="5509957" y="2583645"/>
            <a:ext cx="213125" cy="332923"/>
            <a:chOff x="5509957" y="2583645"/>
            <a:chExt cx="213125" cy="332923"/>
          </a:xfrm>
        </p:grpSpPr>
        <p:sp>
          <p:nvSpPr>
            <p:cNvPr id="1158" name="Google Shape;1158;p47"/>
            <p:cNvSpPr/>
            <p:nvPr/>
          </p:nvSpPr>
          <p:spPr>
            <a:xfrm>
              <a:off x="5588764" y="2600528"/>
              <a:ext cx="9657" cy="28194"/>
            </a:xfrm>
            <a:custGeom>
              <a:avLst/>
              <a:gdLst/>
              <a:ahLst/>
              <a:cxnLst/>
              <a:rect l="l" t="t" r="r" b="b"/>
              <a:pathLst>
                <a:path w="286" h="835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lnTo>
                    <a:pt x="0" y="691"/>
                  </a:lnTo>
                  <a:cubicBezTo>
                    <a:pt x="0" y="763"/>
                    <a:pt x="72" y="834"/>
                    <a:pt x="143" y="834"/>
                  </a:cubicBezTo>
                  <a:cubicBezTo>
                    <a:pt x="238" y="834"/>
                    <a:pt x="286" y="763"/>
                    <a:pt x="286" y="691"/>
                  </a:cubicBezTo>
                  <a:lnTo>
                    <a:pt x="286" y="144"/>
                  </a:lnTo>
                  <a:cubicBezTo>
                    <a:pt x="286" y="72"/>
                    <a:pt x="238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59" name="Google Shape;1159;p47"/>
            <p:cNvSpPr/>
            <p:nvPr/>
          </p:nvSpPr>
          <p:spPr>
            <a:xfrm>
              <a:off x="5604026" y="2600528"/>
              <a:ext cx="9691" cy="28194"/>
            </a:xfrm>
            <a:custGeom>
              <a:avLst/>
              <a:gdLst/>
              <a:ahLst/>
              <a:cxnLst/>
              <a:rect l="l" t="t" r="r" b="b"/>
              <a:pathLst>
                <a:path w="287" h="835" extrusionOk="0">
                  <a:moveTo>
                    <a:pt x="144" y="1"/>
                  </a:moveTo>
                  <a:cubicBezTo>
                    <a:pt x="72" y="1"/>
                    <a:pt x="1" y="72"/>
                    <a:pt x="1" y="144"/>
                  </a:cubicBezTo>
                  <a:lnTo>
                    <a:pt x="1" y="691"/>
                  </a:lnTo>
                  <a:cubicBezTo>
                    <a:pt x="1" y="763"/>
                    <a:pt x="72" y="834"/>
                    <a:pt x="144" y="834"/>
                  </a:cubicBezTo>
                  <a:cubicBezTo>
                    <a:pt x="239" y="834"/>
                    <a:pt x="286" y="763"/>
                    <a:pt x="286" y="691"/>
                  </a:cubicBezTo>
                  <a:lnTo>
                    <a:pt x="286" y="144"/>
                  </a:lnTo>
                  <a:cubicBezTo>
                    <a:pt x="286" y="72"/>
                    <a:pt x="239" y="1"/>
                    <a:pt x="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60" name="Google Shape;1160;p47"/>
            <p:cNvSpPr/>
            <p:nvPr/>
          </p:nvSpPr>
          <p:spPr>
            <a:xfrm>
              <a:off x="5619322" y="2600528"/>
              <a:ext cx="9657" cy="28194"/>
            </a:xfrm>
            <a:custGeom>
              <a:avLst/>
              <a:gdLst/>
              <a:ahLst/>
              <a:cxnLst/>
              <a:rect l="l" t="t" r="r" b="b"/>
              <a:pathLst>
                <a:path w="286" h="835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lnTo>
                    <a:pt x="0" y="691"/>
                  </a:lnTo>
                  <a:cubicBezTo>
                    <a:pt x="0" y="763"/>
                    <a:pt x="72" y="834"/>
                    <a:pt x="143" y="834"/>
                  </a:cubicBezTo>
                  <a:cubicBezTo>
                    <a:pt x="238" y="834"/>
                    <a:pt x="286" y="763"/>
                    <a:pt x="286" y="691"/>
                  </a:cubicBezTo>
                  <a:lnTo>
                    <a:pt x="286" y="144"/>
                  </a:lnTo>
                  <a:cubicBezTo>
                    <a:pt x="286" y="72"/>
                    <a:pt x="238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61" name="Google Shape;1161;p47"/>
            <p:cNvSpPr/>
            <p:nvPr/>
          </p:nvSpPr>
          <p:spPr>
            <a:xfrm>
              <a:off x="5634584" y="2600528"/>
              <a:ext cx="9691" cy="28194"/>
            </a:xfrm>
            <a:custGeom>
              <a:avLst/>
              <a:gdLst/>
              <a:ahLst/>
              <a:cxnLst/>
              <a:rect l="l" t="t" r="r" b="b"/>
              <a:pathLst>
                <a:path w="287" h="835" extrusionOk="0">
                  <a:moveTo>
                    <a:pt x="143" y="1"/>
                  </a:moveTo>
                  <a:cubicBezTo>
                    <a:pt x="72" y="1"/>
                    <a:pt x="1" y="72"/>
                    <a:pt x="1" y="144"/>
                  </a:cubicBezTo>
                  <a:lnTo>
                    <a:pt x="1" y="691"/>
                  </a:lnTo>
                  <a:cubicBezTo>
                    <a:pt x="1" y="763"/>
                    <a:pt x="72" y="834"/>
                    <a:pt x="143" y="834"/>
                  </a:cubicBezTo>
                  <a:cubicBezTo>
                    <a:pt x="239" y="834"/>
                    <a:pt x="286" y="763"/>
                    <a:pt x="286" y="691"/>
                  </a:cubicBezTo>
                  <a:lnTo>
                    <a:pt x="286" y="144"/>
                  </a:lnTo>
                  <a:cubicBezTo>
                    <a:pt x="286" y="72"/>
                    <a:pt x="239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62" name="Google Shape;1162;p47"/>
            <p:cNvSpPr/>
            <p:nvPr/>
          </p:nvSpPr>
          <p:spPr>
            <a:xfrm>
              <a:off x="5509957" y="2583645"/>
              <a:ext cx="213125" cy="332923"/>
            </a:xfrm>
            <a:custGeom>
              <a:avLst/>
              <a:gdLst/>
              <a:ahLst/>
              <a:cxnLst/>
              <a:rect l="l" t="t" r="r" b="b"/>
              <a:pathLst>
                <a:path w="6312" h="9860" extrusionOk="0">
                  <a:moveTo>
                    <a:pt x="3525" y="1834"/>
                  </a:moveTo>
                  <a:cubicBezTo>
                    <a:pt x="4716" y="1834"/>
                    <a:pt x="5716" y="2715"/>
                    <a:pt x="5859" y="3882"/>
                  </a:cubicBezTo>
                  <a:cubicBezTo>
                    <a:pt x="6025" y="5097"/>
                    <a:pt x="6025" y="6597"/>
                    <a:pt x="5883" y="8336"/>
                  </a:cubicBezTo>
                  <a:cubicBezTo>
                    <a:pt x="5859" y="8693"/>
                    <a:pt x="5573" y="8955"/>
                    <a:pt x="5216" y="8955"/>
                  </a:cubicBezTo>
                  <a:lnTo>
                    <a:pt x="1120" y="8955"/>
                  </a:lnTo>
                  <a:cubicBezTo>
                    <a:pt x="762" y="8955"/>
                    <a:pt x="453" y="8693"/>
                    <a:pt x="429" y="8336"/>
                  </a:cubicBezTo>
                  <a:cubicBezTo>
                    <a:pt x="310" y="6597"/>
                    <a:pt x="310" y="5097"/>
                    <a:pt x="477" y="3882"/>
                  </a:cubicBezTo>
                  <a:cubicBezTo>
                    <a:pt x="620" y="2715"/>
                    <a:pt x="1620" y="1834"/>
                    <a:pt x="2810" y="1834"/>
                  </a:cubicBezTo>
                  <a:close/>
                  <a:moveTo>
                    <a:pt x="2453" y="1"/>
                  </a:moveTo>
                  <a:cubicBezTo>
                    <a:pt x="2144" y="1"/>
                    <a:pt x="1882" y="239"/>
                    <a:pt x="1882" y="548"/>
                  </a:cubicBezTo>
                  <a:lnTo>
                    <a:pt x="1882" y="1715"/>
                  </a:lnTo>
                  <a:cubicBezTo>
                    <a:pt x="977" y="2049"/>
                    <a:pt x="310" y="2858"/>
                    <a:pt x="167" y="3858"/>
                  </a:cubicBezTo>
                  <a:cubicBezTo>
                    <a:pt x="24" y="5097"/>
                    <a:pt x="0" y="6597"/>
                    <a:pt x="143" y="8359"/>
                  </a:cubicBezTo>
                  <a:cubicBezTo>
                    <a:pt x="167" y="8764"/>
                    <a:pt x="477" y="9121"/>
                    <a:pt x="881" y="9217"/>
                  </a:cubicBezTo>
                  <a:cubicBezTo>
                    <a:pt x="881" y="9574"/>
                    <a:pt x="1167" y="9860"/>
                    <a:pt x="1524" y="9860"/>
                  </a:cubicBezTo>
                  <a:lnTo>
                    <a:pt x="2525" y="9860"/>
                  </a:lnTo>
                  <a:cubicBezTo>
                    <a:pt x="2596" y="9860"/>
                    <a:pt x="2668" y="9788"/>
                    <a:pt x="2668" y="9717"/>
                  </a:cubicBezTo>
                  <a:cubicBezTo>
                    <a:pt x="2668" y="9645"/>
                    <a:pt x="2596" y="9574"/>
                    <a:pt x="2525" y="9574"/>
                  </a:cubicBezTo>
                  <a:lnTo>
                    <a:pt x="1524" y="9574"/>
                  </a:lnTo>
                  <a:cubicBezTo>
                    <a:pt x="1334" y="9574"/>
                    <a:pt x="1191" y="9431"/>
                    <a:pt x="1167" y="9241"/>
                  </a:cubicBezTo>
                  <a:lnTo>
                    <a:pt x="5144" y="9241"/>
                  </a:lnTo>
                  <a:cubicBezTo>
                    <a:pt x="5144" y="9431"/>
                    <a:pt x="4978" y="9574"/>
                    <a:pt x="4787" y="9574"/>
                  </a:cubicBezTo>
                  <a:lnTo>
                    <a:pt x="3072" y="9574"/>
                  </a:lnTo>
                  <a:cubicBezTo>
                    <a:pt x="3001" y="9574"/>
                    <a:pt x="2930" y="9645"/>
                    <a:pt x="2930" y="9717"/>
                  </a:cubicBezTo>
                  <a:cubicBezTo>
                    <a:pt x="2930" y="9788"/>
                    <a:pt x="3001" y="9860"/>
                    <a:pt x="3072" y="9860"/>
                  </a:cubicBezTo>
                  <a:lnTo>
                    <a:pt x="4787" y="9860"/>
                  </a:lnTo>
                  <a:cubicBezTo>
                    <a:pt x="5144" y="9860"/>
                    <a:pt x="5430" y="9574"/>
                    <a:pt x="5454" y="9217"/>
                  </a:cubicBezTo>
                  <a:cubicBezTo>
                    <a:pt x="5835" y="9121"/>
                    <a:pt x="6144" y="8764"/>
                    <a:pt x="6168" y="8359"/>
                  </a:cubicBezTo>
                  <a:cubicBezTo>
                    <a:pt x="6311" y="6597"/>
                    <a:pt x="6311" y="5097"/>
                    <a:pt x="6144" y="3858"/>
                  </a:cubicBezTo>
                  <a:cubicBezTo>
                    <a:pt x="6025" y="2858"/>
                    <a:pt x="5335" y="2049"/>
                    <a:pt x="4430" y="1715"/>
                  </a:cubicBezTo>
                  <a:lnTo>
                    <a:pt x="4430" y="548"/>
                  </a:lnTo>
                  <a:cubicBezTo>
                    <a:pt x="4430" y="239"/>
                    <a:pt x="4192" y="1"/>
                    <a:pt x="3882" y="1"/>
                  </a:cubicBezTo>
                  <a:lnTo>
                    <a:pt x="3334" y="1"/>
                  </a:lnTo>
                  <a:cubicBezTo>
                    <a:pt x="3263" y="1"/>
                    <a:pt x="3191" y="72"/>
                    <a:pt x="3191" y="143"/>
                  </a:cubicBezTo>
                  <a:cubicBezTo>
                    <a:pt x="3191" y="215"/>
                    <a:pt x="3263" y="286"/>
                    <a:pt x="3334" y="286"/>
                  </a:cubicBezTo>
                  <a:lnTo>
                    <a:pt x="3882" y="286"/>
                  </a:lnTo>
                  <a:cubicBezTo>
                    <a:pt x="4025" y="286"/>
                    <a:pt x="4144" y="405"/>
                    <a:pt x="4144" y="548"/>
                  </a:cubicBezTo>
                  <a:lnTo>
                    <a:pt x="4144" y="1620"/>
                  </a:lnTo>
                  <a:cubicBezTo>
                    <a:pt x="3954" y="1572"/>
                    <a:pt x="3739" y="1548"/>
                    <a:pt x="3525" y="1548"/>
                  </a:cubicBezTo>
                  <a:lnTo>
                    <a:pt x="2787" y="1548"/>
                  </a:lnTo>
                  <a:cubicBezTo>
                    <a:pt x="2596" y="1548"/>
                    <a:pt x="2382" y="1572"/>
                    <a:pt x="2191" y="1620"/>
                  </a:cubicBezTo>
                  <a:lnTo>
                    <a:pt x="2191" y="548"/>
                  </a:lnTo>
                  <a:cubicBezTo>
                    <a:pt x="2191" y="405"/>
                    <a:pt x="2310" y="286"/>
                    <a:pt x="2453" y="286"/>
                  </a:cubicBezTo>
                  <a:lnTo>
                    <a:pt x="2763" y="286"/>
                  </a:lnTo>
                  <a:cubicBezTo>
                    <a:pt x="2858" y="286"/>
                    <a:pt x="2906" y="215"/>
                    <a:pt x="2906" y="143"/>
                  </a:cubicBezTo>
                  <a:cubicBezTo>
                    <a:pt x="2906" y="72"/>
                    <a:pt x="2858" y="1"/>
                    <a:pt x="27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63" name="Google Shape;1163;p47"/>
            <p:cNvSpPr/>
            <p:nvPr/>
          </p:nvSpPr>
          <p:spPr>
            <a:xfrm>
              <a:off x="5599198" y="2690579"/>
              <a:ext cx="34609" cy="34609"/>
            </a:xfrm>
            <a:custGeom>
              <a:avLst/>
              <a:gdLst/>
              <a:ahLst/>
              <a:cxnLst/>
              <a:rect l="l" t="t" r="r" b="b"/>
              <a:pathLst>
                <a:path w="1025" h="1025" extrusionOk="0">
                  <a:moveTo>
                    <a:pt x="525" y="1"/>
                  </a:moveTo>
                  <a:cubicBezTo>
                    <a:pt x="429" y="1"/>
                    <a:pt x="382" y="72"/>
                    <a:pt x="382" y="144"/>
                  </a:cubicBezTo>
                  <a:lnTo>
                    <a:pt x="382" y="358"/>
                  </a:lnTo>
                  <a:lnTo>
                    <a:pt x="144" y="358"/>
                  </a:lnTo>
                  <a:cubicBezTo>
                    <a:pt x="72" y="358"/>
                    <a:pt x="1" y="429"/>
                    <a:pt x="1" y="501"/>
                  </a:cubicBezTo>
                  <a:cubicBezTo>
                    <a:pt x="1" y="596"/>
                    <a:pt x="72" y="644"/>
                    <a:pt x="144" y="644"/>
                  </a:cubicBezTo>
                  <a:lnTo>
                    <a:pt x="382" y="644"/>
                  </a:lnTo>
                  <a:lnTo>
                    <a:pt x="382" y="882"/>
                  </a:lnTo>
                  <a:cubicBezTo>
                    <a:pt x="382" y="953"/>
                    <a:pt x="429" y="1025"/>
                    <a:pt x="525" y="1025"/>
                  </a:cubicBezTo>
                  <a:cubicBezTo>
                    <a:pt x="596" y="1025"/>
                    <a:pt x="668" y="953"/>
                    <a:pt x="668" y="882"/>
                  </a:cubicBezTo>
                  <a:lnTo>
                    <a:pt x="668" y="644"/>
                  </a:lnTo>
                  <a:lnTo>
                    <a:pt x="882" y="644"/>
                  </a:lnTo>
                  <a:cubicBezTo>
                    <a:pt x="953" y="644"/>
                    <a:pt x="1025" y="596"/>
                    <a:pt x="1025" y="501"/>
                  </a:cubicBezTo>
                  <a:cubicBezTo>
                    <a:pt x="1025" y="429"/>
                    <a:pt x="953" y="358"/>
                    <a:pt x="882" y="358"/>
                  </a:cubicBezTo>
                  <a:lnTo>
                    <a:pt x="668" y="358"/>
                  </a:lnTo>
                  <a:lnTo>
                    <a:pt x="668" y="144"/>
                  </a:lnTo>
                  <a:cubicBezTo>
                    <a:pt x="668" y="72"/>
                    <a:pt x="596" y="1"/>
                    <a:pt x="5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64" name="Google Shape;1164;p47"/>
            <p:cNvSpPr/>
            <p:nvPr/>
          </p:nvSpPr>
          <p:spPr>
            <a:xfrm>
              <a:off x="5584746" y="2731604"/>
              <a:ext cx="64356" cy="36230"/>
            </a:xfrm>
            <a:custGeom>
              <a:avLst/>
              <a:gdLst/>
              <a:ahLst/>
              <a:cxnLst/>
              <a:rect l="l" t="t" r="r" b="b"/>
              <a:pathLst>
                <a:path w="1906" h="1073" extrusionOk="0">
                  <a:moveTo>
                    <a:pt x="953" y="286"/>
                  </a:moveTo>
                  <a:cubicBezTo>
                    <a:pt x="1334" y="286"/>
                    <a:pt x="1596" y="429"/>
                    <a:pt x="1596" y="524"/>
                  </a:cubicBezTo>
                  <a:cubicBezTo>
                    <a:pt x="1596" y="643"/>
                    <a:pt x="1334" y="786"/>
                    <a:pt x="953" y="786"/>
                  </a:cubicBezTo>
                  <a:cubicBezTo>
                    <a:pt x="548" y="786"/>
                    <a:pt x="286" y="643"/>
                    <a:pt x="286" y="524"/>
                  </a:cubicBezTo>
                  <a:cubicBezTo>
                    <a:pt x="286" y="429"/>
                    <a:pt x="548" y="286"/>
                    <a:pt x="953" y="286"/>
                  </a:cubicBezTo>
                  <a:close/>
                  <a:moveTo>
                    <a:pt x="953" y="0"/>
                  </a:moveTo>
                  <a:cubicBezTo>
                    <a:pt x="405" y="0"/>
                    <a:pt x="0" y="215"/>
                    <a:pt x="0" y="524"/>
                  </a:cubicBezTo>
                  <a:cubicBezTo>
                    <a:pt x="0" y="834"/>
                    <a:pt x="405" y="1072"/>
                    <a:pt x="953" y="1072"/>
                  </a:cubicBezTo>
                  <a:cubicBezTo>
                    <a:pt x="1477" y="1072"/>
                    <a:pt x="1881" y="834"/>
                    <a:pt x="1881" y="524"/>
                  </a:cubicBezTo>
                  <a:cubicBezTo>
                    <a:pt x="1905" y="239"/>
                    <a:pt x="1477" y="0"/>
                    <a:pt x="9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65" name="Google Shape;1165;p47"/>
            <p:cNvSpPr/>
            <p:nvPr/>
          </p:nvSpPr>
          <p:spPr>
            <a:xfrm>
              <a:off x="5585523" y="2780664"/>
              <a:ext cx="61959" cy="10467"/>
            </a:xfrm>
            <a:custGeom>
              <a:avLst/>
              <a:gdLst/>
              <a:ahLst/>
              <a:cxnLst/>
              <a:rect l="l" t="t" r="r" b="b"/>
              <a:pathLst>
                <a:path w="1835" h="310" extrusionOk="0">
                  <a:moveTo>
                    <a:pt x="144" y="0"/>
                  </a:moveTo>
                  <a:cubicBezTo>
                    <a:pt x="72" y="0"/>
                    <a:pt x="1" y="71"/>
                    <a:pt x="1" y="143"/>
                  </a:cubicBezTo>
                  <a:cubicBezTo>
                    <a:pt x="1" y="238"/>
                    <a:pt x="72" y="310"/>
                    <a:pt x="144" y="310"/>
                  </a:cubicBezTo>
                  <a:lnTo>
                    <a:pt x="1692" y="310"/>
                  </a:lnTo>
                  <a:cubicBezTo>
                    <a:pt x="1787" y="310"/>
                    <a:pt x="1835" y="238"/>
                    <a:pt x="1835" y="143"/>
                  </a:cubicBezTo>
                  <a:cubicBezTo>
                    <a:pt x="1835" y="71"/>
                    <a:pt x="1787" y="0"/>
                    <a:pt x="16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66" name="Google Shape;1166;p47"/>
            <p:cNvSpPr/>
            <p:nvPr/>
          </p:nvSpPr>
          <p:spPr>
            <a:xfrm>
              <a:off x="5585523" y="2799944"/>
              <a:ext cx="61959" cy="9691"/>
            </a:xfrm>
            <a:custGeom>
              <a:avLst/>
              <a:gdLst/>
              <a:ahLst/>
              <a:cxnLst/>
              <a:rect l="l" t="t" r="r" b="b"/>
              <a:pathLst>
                <a:path w="1835" h="287" extrusionOk="0">
                  <a:moveTo>
                    <a:pt x="144" y="1"/>
                  </a:moveTo>
                  <a:cubicBezTo>
                    <a:pt x="72" y="1"/>
                    <a:pt x="1" y="72"/>
                    <a:pt x="1" y="143"/>
                  </a:cubicBezTo>
                  <a:cubicBezTo>
                    <a:pt x="1" y="215"/>
                    <a:pt x="72" y="286"/>
                    <a:pt x="144" y="286"/>
                  </a:cubicBezTo>
                  <a:lnTo>
                    <a:pt x="1692" y="286"/>
                  </a:lnTo>
                  <a:cubicBezTo>
                    <a:pt x="1787" y="286"/>
                    <a:pt x="1835" y="215"/>
                    <a:pt x="1835" y="143"/>
                  </a:cubicBezTo>
                  <a:cubicBezTo>
                    <a:pt x="1835" y="72"/>
                    <a:pt x="1787" y="1"/>
                    <a:pt x="16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67" name="Google Shape;1167;p47"/>
            <p:cNvSpPr/>
            <p:nvPr/>
          </p:nvSpPr>
          <p:spPr>
            <a:xfrm>
              <a:off x="5539704" y="2665661"/>
              <a:ext cx="153631" cy="201071"/>
            </a:xfrm>
            <a:custGeom>
              <a:avLst/>
              <a:gdLst/>
              <a:ahLst/>
              <a:cxnLst/>
              <a:rect l="l" t="t" r="r" b="b"/>
              <a:pathLst>
                <a:path w="4550" h="5955" extrusionOk="0">
                  <a:moveTo>
                    <a:pt x="1787" y="5144"/>
                  </a:moveTo>
                  <a:cubicBezTo>
                    <a:pt x="1906" y="5144"/>
                    <a:pt x="2025" y="5216"/>
                    <a:pt x="2096" y="5335"/>
                  </a:cubicBezTo>
                  <a:lnTo>
                    <a:pt x="2263" y="5668"/>
                  </a:lnTo>
                  <a:lnTo>
                    <a:pt x="477" y="5668"/>
                  </a:lnTo>
                  <a:cubicBezTo>
                    <a:pt x="429" y="5668"/>
                    <a:pt x="405" y="5645"/>
                    <a:pt x="405" y="5597"/>
                  </a:cubicBezTo>
                  <a:cubicBezTo>
                    <a:pt x="382" y="5454"/>
                    <a:pt x="382" y="5311"/>
                    <a:pt x="382" y="5144"/>
                  </a:cubicBezTo>
                  <a:close/>
                  <a:moveTo>
                    <a:pt x="1929" y="1"/>
                  </a:moveTo>
                  <a:cubicBezTo>
                    <a:pt x="1025" y="1"/>
                    <a:pt x="286" y="644"/>
                    <a:pt x="167" y="1525"/>
                  </a:cubicBezTo>
                  <a:cubicBezTo>
                    <a:pt x="24" y="2644"/>
                    <a:pt x="0" y="4025"/>
                    <a:pt x="120" y="5621"/>
                  </a:cubicBezTo>
                  <a:cubicBezTo>
                    <a:pt x="120" y="5811"/>
                    <a:pt x="286" y="5954"/>
                    <a:pt x="477" y="5954"/>
                  </a:cubicBezTo>
                  <a:lnTo>
                    <a:pt x="4097" y="5954"/>
                  </a:lnTo>
                  <a:cubicBezTo>
                    <a:pt x="4287" y="5954"/>
                    <a:pt x="4454" y="5811"/>
                    <a:pt x="4454" y="5621"/>
                  </a:cubicBezTo>
                  <a:cubicBezTo>
                    <a:pt x="4549" y="4192"/>
                    <a:pt x="4549" y="2930"/>
                    <a:pt x="4454" y="1882"/>
                  </a:cubicBezTo>
                  <a:cubicBezTo>
                    <a:pt x="4430" y="1787"/>
                    <a:pt x="4359" y="1739"/>
                    <a:pt x="4287" y="1739"/>
                  </a:cubicBezTo>
                  <a:cubicBezTo>
                    <a:pt x="4216" y="1739"/>
                    <a:pt x="4144" y="1810"/>
                    <a:pt x="4168" y="1906"/>
                  </a:cubicBezTo>
                  <a:cubicBezTo>
                    <a:pt x="4263" y="2930"/>
                    <a:pt x="4263" y="4192"/>
                    <a:pt x="4168" y="5597"/>
                  </a:cubicBezTo>
                  <a:cubicBezTo>
                    <a:pt x="4168" y="5645"/>
                    <a:pt x="4120" y="5668"/>
                    <a:pt x="4097" y="5668"/>
                  </a:cubicBezTo>
                  <a:lnTo>
                    <a:pt x="2572" y="5668"/>
                  </a:lnTo>
                  <a:lnTo>
                    <a:pt x="2334" y="5192"/>
                  </a:lnTo>
                  <a:cubicBezTo>
                    <a:pt x="2239" y="5002"/>
                    <a:pt x="2025" y="4859"/>
                    <a:pt x="1787" y="4859"/>
                  </a:cubicBezTo>
                  <a:lnTo>
                    <a:pt x="358" y="4859"/>
                  </a:lnTo>
                  <a:cubicBezTo>
                    <a:pt x="286" y="3597"/>
                    <a:pt x="334" y="2501"/>
                    <a:pt x="453" y="1572"/>
                  </a:cubicBezTo>
                  <a:cubicBezTo>
                    <a:pt x="548" y="834"/>
                    <a:pt x="1167" y="286"/>
                    <a:pt x="1929" y="286"/>
                  </a:cubicBezTo>
                  <a:lnTo>
                    <a:pt x="2644" y="286"/>
                  </a:lnTo>
                  <a:cubicBezTo>
                    <a:pt x="3311" y="286"/>
                    <a:pt x="3906" y="739"/>
                    <a:pt x="4073" y="1358"/>
                  </a:cubicBezTo>
                  <a:cubicBezTo>
                    <a:pt x="4092" y="1437"/>
                    <a:pt x="4161" y="1483"/>
                    <a:pt x="4225" y="1483"/>
                  </a:cubicBezTo>
                  <a:cubicBezTo>
                    <a:pt x="4238" y="1483"/>
                    <a:pt x="4251" y="1481"/>
                    <a:pt x="4263" y="1477"/>
                  </a:cubicBezTo>
                  <a:cubicBezTo>
                    <a:pt x="4335" y="1453"/>
                    <a:pt x="4382" y="1358"/>
                    <a:pt x="4359" y="1287"/>
                  </a:cubicBezTo>
                  <a:cubicBezTo>
                    <a:pt x="4144" y="525"/>
                    <a:pt x="3454" y="1"/>
                    <a:pt x="26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168" name="Google Shape;1168;p47"/>
          <p:cNvGrpSpPr/>
          <p:nvPr/>
        </p:nvGrpSpPr>
        <p:grpSpPr>
          <a:xfrm>
            <a:off x="2139197" y="2583645"/>
            <a:ext cx="232404" cy="332923"/>
            <a:chOff x="2139197" y="2583645"/>
            <a:chExt cx="232404" cy="332923"/>
          </a:xfrm>
        </p:grpSpPr>
        <p:sp>
          <p:nvSpPr>
            <p:cNvPr id="1169" name="Google Shape;1169;p47"/>
            <p:cNvSpPr/>
            <p:nvPr/>
          </p:nvSpPr>
          <p:spPr>
            <a:xfrm>
              <a:off x="2239682" y="2598131"/>
              <a:ext cx="9691" cy="14485"/>
            </a:xfrm>
            <a:custGeom>
              <a:avLst/>
              <a:gdLst/>
              <a:ahLst/>
              <a:cxnLst/>
              <a:rect l="l" t="t" r="r" b="b"/>
              <a:pathLst>
                <a:path w="287" h="429" extrusionOk="0">
                  <a:moveTo>
                    <a:pt x="144" y="0"/>
                  </a:moveTo>
                  <a:cubicBezTo>
                    <a:pt x="72" y="0"/>
                    <a:pt x="1" y="72"/>
                    <a:pt x="1" y="167"/>
                  </a:cubicBezTo>
                  <a:lnTo>
                    <a:pt x="1" y="286"/>
                  </a:lnTo>
                  <a:cubicBezTo>
                    <a:pt x="1" y="357"/>
                    <a:pt x="72" y="429"/>
                    <a:pt x="144" y="429"/>
                  </a:cubicBezTo>
                  <a:cubicBezTo>
                    <a:pt x="215" y="429"/>
                    <a:pt x="287" y="357"/>
                    <a:pt x="287" y="286"/>
                  </a:cubicBezTo>
                  <a:lnTo>
                    <a:pt x="287" y="167"/>
                  </a:lnTo>
                  <a:cubicBezTo>
                    <a:pt x="287" y="72"/>
                    <a:pt x="215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70" name="Google Shape;1170;p47"/>
            <p:cNvSpPr/>
            <p:nvPr/>
          </p:nvSpPr>
          <p:spPr>
            <a:xfrm>
              <a:off x="2256564" y="2600528"/>
              <a:ext cx="30591" cy="9691"/>
            </a:xfrm>
            <a:custGeom>
              <a:avLst/>
              <a:gdLst/>
              <a:ahLst/>
              <a:cxnLst/>
              <a:rect l="l" t="t" r="r" b="b"/>
              <a:pathLst>
                <a:path w="906" h="287" extrusionOk="0">
                  <a:moveTo>
                    <a:pt x="168" y="1"/>
                  </a:moveTo>
                  <a:cubicBezTo>
                    <a:pt x="72" y="1"/>
                    <a:pt x="1" y="72"/>
                    <a:pt x="1" y="144"/>
                  </a:cubicBezTo>
                  <a:cubicBezTo>
                    <a:pt x="1" y="215"/>
                    <a:pt x="72" y="286"/>
                    <a:pt x="168" y="286"/>
                  </a:cubicBezTo>
                  <a:lnTo>
                    <a:pt x="763" y="286"/>
                  </a:lnTo>
                  <a:cubicBezTo>
                    <a:pt x="858" y="286"/>
                    <a:pt x="906" y="215"/>
                    <a:pt x="906" y="144"/>
                  </a:cubicBezTo>
                  <a:cubicBezTo>
                    <a:pt x="906" y="72"/>
                    <a:pt x="858" y="1"/>
                    <a:pt x="7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71" name="Google Shape;1171;p47"/>
            <p:cNvSpPr/>
            <p:nvPr/>
          </p:nvSpPr>
          <p:spPr>
            <a:xfrm>
              <a:off x="2175359" y="2602959"/>
              <a:ext cx="176152" cy="294330"/>
            </a:xfrm>
            <a:custGeom>
              <a:avLst/>
              <a:gdLst/>
              <a:ahLst/>
              <a:cxnLst/>
              <a:rect l="l" t="t" r="r" b="b"/>
              <a:pathLst>
                <a:path w="5217" h="8717" extrusionOk="0">
                  <a:moveTo>
                    <a:pt x="334" y="0"/>
                  </a:moveTo>
                  <a:cubicBezTo>
                    <a:pt x="144" y="0"/>
                    <a:pt x="1" y="167"/>
                    <a:pt x="1" y="357"/>
                  </a:cubicBezTo>
                  <a:lnTo>
                    <a:pt x="1" y="7335"/>
                  </a:lnTo>
                  <a:cubicBezTo>
                    <a:pt x="1" y="7406"/>
                    <a:pt x="72" y="7478"/>
                    <a:pt x="144" y="7478"/>
                  </a:cubicBezTo>
                  <a:cubicBezTo>
                    <a:pt x="215" y="7478"/>
                    <a:pt x="286" y="7406"/>
                    <a:pt x="286" y="7335"/>
                  </a:cubicBezTo>
                  <a:lnTo>
                    <a:pt x="286" y="357"/>
                  </a:lnTo>
                  <a:cubicBezTo>
                    <a:pt x="286" y="310"/>
                    <a:pt x="310" y="286"/>
                    <a:pt x="358" y="286"/>
                  </a:cubicBezTo>
                  <a:lnTo>
                    <a:pt x="1168" y="286"/>
                  </a:lnTo>
                  <a:cubicBezTo>
                    <a:pt x="1168" y="286"/>
                    <a:pt x="1191" y="310"/>
                    <a:pt x="1215" y="333"/>
                  </a:cubicBezTo>
                  <a:lnTo>
                    <a:pt x="1358" y="619"/>
                  </a:lnTo>
                  <a:cubicBezTo>
                    <a:pt x="1406" y="738"/>
                    <a:pt x="1525" y="834"/>
                    <a:pt x="1668" y="834"/>
                  </a:cubicBezTo>
                  <a:lnTo>
                    <a:pt x="3573" y="834"/>
                  </a:lnTo>
                  <a:cubicBezTo>
                    <a:pt x="3692" y="834"/>
                    <a:pt x="3835" y="738"/>
                    <a:pt x="3882" y="619"/>
                  </a:cubicBezTo>
                  <a:lnTo>
                    <a:pt x="4025" y="333"/>
                  </a:lnTo>
                  <a:cubicBezTo>
                    <a:pt x="4025" y="310"/>
                    <a:pt x="4049" y="286"/>
                    <a:pt x="4073" y="286"/>
                  </a:cubicBezTo>
                  <a:lnTo>
                    <a:pt x="4883" y="286"/>
                  </a:lnTo>
                  <a:cubicBezTo>
                    <a:pt x="4906" y="286"/>
                    <a:pt x="4930" y="310"/>
                    <a:pt x="4930" y="357"/>
                  </a:cubicBezTo>
                  <a:lnTo>
                    <a:pt x="4930" y="8359"/>
                  </a:lnTo>
                  <a:cubicBezTo>
                    <a:pt x="4930" y="8383"/>
                    <a:pt x="4906" y="8430"/>
                    <a:pt x="4883" y="8430"/>
                  </a:cubicBezTo>
                  <a:lnTo>
                    <a:pt x="358" y="8430"/>
                  </a:lnTo>
                  <a:cubicBezTo>
                    <a:pt x="310" y="8430"/>
                    <a:pt x="286" y="8407"/>
                    <a:pt x="286" y="8359"/>
                  </a:cubicBezTo>
                  <a:lnTo>
                    <a:pt x="286" y="7906"/>
                  </a:lnTo>
                  <a:cubicBezTo>
                    <a:pt x="286" y="7811"/>
                    <a:pt x="215" y="7740"/>
                    <a:pt x="144" y="7740"/>
                  </a:cubicBezTo>
                  <a:cubicBezTo>
                    <a:pt x="72" y="7740"/>
                    <a:pt x="1" y="7811"/>
                    <a:pt x="1" y="7906"/>
                  </a:cubicBezTo>
                  <a:lnTo>
                    <a:pt x="1" y="8359"/>
                  </a:lnTo>
                  <a:cubicBezTo>
                    <a:pt x="1" y="8549"/>
                    <a:pt x="144" y="8716"/>
                    <a:pt x="334" y="8716"/>
                  </a:cubicBezTo>
                  <a:lnTo>
                    <a:pt x="4883" y="8716"/>
                  </a:lnTo>
                  <a:cubicBezTo>
                    <a:pt x="5073" y="8716"/>
                    <a:pt x="5216" y="8549"/>
                    <a:pt x="5216" y="8359"/>
                  </a:cubicBezTo>
                  <a:lnTo>
                    <a:pt x="5216" y="357"/>
                  </a:lnTo>
                  <a:cubicBezTo>
                    <a:pt x="5216" y="167"/>
                    <a:pt x="5073" y="0"/>
                    <a:pt x="4883" y="0"/>
                  </a:cubicBezTo>
                  <a:lnTo>
                    <a:pt x="4073" y="0"/>
                  </a:lnTo>
                  <a:cubicBezTo>
                    <a:pt x="3930" y="0"/>
                    <a:pt x="3811" y="72"/>
                    <a:pt x="3763" y="191"/>
                  </a:cubicBezTo>
                  <a:lnTo>
                    <a:pt x="3620" y="500"/>
                  </a:lnTo>
                  <a:cubicBezTo>
                    <a:pt x="3597" y="524"/>
                    <a:pt x="3597" y="524"/>
                    <a:pt x="3573" y="524"/>
                  </a:cubicBezTo>
                  <a:lnTo>
                    <a:pt x="1668" y="524"/>
                  </a:lnTo>
                  <a:cubicBezTo>
                    <a:pt x="1644" y="524"/>
                    <a:pt x="1620" y="524"/>
                    <a:pt x="1596" y="500"/>
                  </a:cubicBezTo>
                  <a:lnTo>
                    <a:pt x="1477" y="191"/>
                  </a:lnTo>
                  <a:cubicBezTo>
                    <a:pt x="1406" y="72"/>
                    <a:pt x="1287" y="0"/>
                    <a:pt x="1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72" name="Google Shape;1172;p47"/>
            <p:cNvSpPr/>
            <p:nvPr/>
          </p:nvSpPr>
          <p:spPr>
            <a:xfrm>
              <a:off x="2139197" y="2583645"/>
              <a:ext cx="232404" cy="332923"/>
            </a:xfrm>
            <a:custGeom>
              <a:avLst/>
              <a:gdLst/>
              <a:ahLst/>
              <a:cxnLst/>
              <a:rect l="l" t="t" r="r" b="b"/>
              <a:pathLst>
                <a:path w="6883" h="9860" extrusionOk="0">
                  <a:moveTo>
                    <a:pt x="500" y="1668"/>
                  </a:moveTo>
                  <a:lnTo>
                    <a:pt x="500" y="2453"/>
                  </a:lnTo>
                  <a:lnTo>
                    <a:pt x="286" y="2453"/>
                  </a:lnTo>
                  <a:lnTo>
                    <a:pt x="286" y="1668"/>
                  </a:lnTo>
                  <a:close/>
                  <a:moveTo>
                    <a:pt x="500" y="3215"/>
                  </a:moveTo>
                  <a:lnTo>
                    <a:pt x="500" y="3525"/>
                  </a:lnTo>
                  <a:lnTo>
                    <a:pt x="286" y="3525"/>
                  </a:lnTo>
                  <a:lnTo>
                    <a:pt x="286" y="3215"/>
                  </a:lnTo>
                  <a:close/>
                  <a:moveTo>
                    <a:pt x="500" y="4287"/>
                  </a:moveTo>
                  <a:lnTo>
                    <a:pt x="500" y="4621"/>
                  </a:lnTo>
                  <a:lnTo>
                    <a:pt x="286" y="4621"/>
                  </a:lnTo>
                  <a:lnTo>
                    <a:pt x="286" y="4287"/>
                  </a:lnTo>
                  <a:close/>
                  <a:moveTo>
                    <a:pt x="1215" y="1"/>
                  </a:moveTo>
                  <a:cubicBezTo>
                    <a:pt x="810" y="1"/>
                    <a:pt x="500" y="334"/>
                    <a:pt x="500" y="739"/>
                  </a:cubicBezTo>
                  <a:lnTo>
                    <a:pt x="500" y="1382"/>
                  </a:lnTo>
                  <a:lnTo>
                    <a:pt x="214" y="1382"/>
                  </a:lnTo>
                  <a:cubicBezTo>
                    <a:pt x="95" y="1382"/>
                    <a:pt x="0" y="1477"/>
                    <a:pt x="0" y="1596"/>
                  </a:cubicBezTo>
                  <a:lnTo>
                    <a:pt x="0" y="2525"/>
                  </a:lnTo>
                  <a:cubicBezTo>
                    <a:pt x="0" y="2644"/>
                    <a:pt x="95" y="2763"/>
                    <a:pt x="214" y="2763"/>
                  </a:cubicBezTo>
                  <a:lnTo>
                    <a:pt x="500" y="2763"/>
                  </a:lnTo>
                  <a:lnTo>
                    <a:pt x="500" y="2930"/>
                  </a:lnTo>
                  <a:lnTo>
                    <a:pt x="214" y="2930"/>
                  </a:lnTo>
                  <a:cubicBezTo>
                    <a:pt x="95" y="2930"/>
                    <a:pt x="0" y="3025"/>
                    <a:pt x="0" y="3144"/>
                  </a:cubicBezTo>
                  <a:lnTo>
                    <a:pt x="0" y="3596"/>
                  </a:lnTo>
                  <a:cubicBezTo>
                    <a:pt x="0" y="3716"/>
                    <a:pt x="95" y="3835"/>
                    <a:pt x="214" y="3835"/>
                  </a:cubicBezTo>
                  <a:lnTo>
                    <a:pt x="500" y="3835"/>
                  </a:lnTo>
                  <a:lnTo>
                    <a:pt x="500" y="4001"/>
                  </a:lnTo>
                  <a:lnTo>
                    <a:pt x="214" y="4001"/>
                  </a:lnTo>
                  <a:cubicBezTo>
                    <a:pt x="95" y="4001"/>
                    <a:pt x="0" y="4097"/>
                    <a:pt x="0" y="4239"/>
                  </a:cubicBezTo>
                  <a:lnTo>
                    <a:pt x="0" y="4668"/>
                  </a:lnTo>
                  <a:cubicBezTo>
                    <a:pt x="0" y="4811"/>
                    <a:pt x="95" y="4906"/>
                    <a:pt x="214" y="4906"/>
                  </a:cubicBezTo>
                  <a:lnTo>
                    <a:pt x="500" y="4906"/>
                  </a:lnTo>
                  <a:lnTo>
                    <a:pt x="500" y="9121"/>
                  </a:lnTo>
                  <a:cubicBezTo>
                    <a:pt x="500" y="9526"/>
                    <a:pt x="810" y="9860"/>
                    <a:pt x="1215" y="9860"/>
                  </a:cubicBezTo>
                  <a:lnTo>
                    <a:pt x="6144" y="9860"/>
                  </a:lnTo>
                  <a:cubicBezTo>
                    <a:pt x="6549" y="9860"/>
                    <a:pt x="6882" y="9526"/>
                    <a:pt x="6882" y="9121"/>
                  </a:cubicBezTo>
                  <a:lnTo>
                    <a:pt x="6882" y="739"/>
                  </a:lnTo>
                  <a:cubicBezTo>
                    <a:pt x="6882" y="334"/>
                    <a:pt x="6549" y="1"/>
                    <a:pt x="6144" y="1"/>
                  </a:cubicBezTo>
                  <a:lnTo>
                    <a:pt x="3239" y="1"/>
                  </a:lnTo>
                  <a:cubicBezTo>
                    <a:pt x="3167" y="1"/>
                    <a:pt x="3096" y="72"/>
                    <a:pt x="3096" y="143"/>
                  </a:cubicBezTo>
                  <a:cubicBezTo>
                    <a:pt x="3096" y="215"/>
                    <a:pt x="3167" y="286"/>
                    <a:pt x="3239" y="286"/>
                  </a:cubicBezTo>
                  <a:lnTo>
                    <a:pt x="6144" y="286"/>
                  </a:lnTo>
                  <a:cubicBezTo>
                    <a:pt x="6382" y="286"/>
                    <a:pt x="6573" y="501"/>
                    <a:pt x="6573" y="739"/>
                  </a:cubicBezTo>
                  <a:lnTo>
                    <a:pt x="6573" y="9145"/>
                  </a:lnTo>
                  <a:cubicBezTo>
                    <a:pt x="6573" y="9383"/>
                    <a:pt x="6382" y="9574"/>
                    <a:pt x="6144" y="9574"/>
                  </a:cubicBezTo>
                  <a:lnTo>
                    <a:pt x="1215" y="9574"/>
                  </a:lnTo>
                  <a:cubicBezTo>
                    <a:pt x="976" y="9574"/>
                    <a:pt x="786" y="9383"/>
                    <a:pt x="786" y="9145"/>
                  </a:cubicBezTo>
                  <a:lnTo>
                    <a:pt x="786" y="739"/>
                  </a:lnTo>
                  <a:cubicBezTo>
                    <a:pt x="786" y="501"/>
                    <a:pt x="976" y="286"/>
                    <a:pt x="1215" y="286"/>
                  </a:cubicBezTo>
                  <a:lnTo>
                    <a:pt x="2691" y="286"/>
                  </a:lnTo>
                  <a:cubicBezTo>
                    <a:pt x="2763" y="286"/>
                    <a:pt x="2834" y="215"/>
                    <a:pt x="2834" y="143"/>
                  </a:cubicBezTo>
                  <a:cubicBezTo>
                    <a:pt x="2834" y="72"/>
                    <a:pt x="2763" y="1"/>
                    <a:pt x="26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73" name="Google Shape;1173;p47"/>
            <p:cNvSpPr/>
            <p:nvPr/>
          </p:nvSpPr>
          <p:spPr>
            <a:xfrm>
              <a:off x="2212366" y="2696218"/>
              <a:ext cx="102949" cy="98931"/>
            </a:xfrm>
            <a:custGeom>
              <a:avLst/>
              <a:gdLst/>
              <a:ahLst/>
              <a:cxnLst/>
              <a:rect l="l" t="t" r="r" b="b"/>
              <a:pathLst>
                <a:path w="3049" h="2930" extrusionOk="0">
                  <a:moveTo>
                    <a:pt x="810" y="310"/>
                  </a:moveTo>
                  <a:cubicBezTo>
                    <a:pt x="1096" y="310"/>
                    <a:pt x="1334" y="524"/>
                    <a:pt x="1334" y="810"/>
                  </a:cubicBezTo>
                  <a:lnTo>
                    <a:pt x="1334" y="1334"/>
                  </a:lnTo>
                  <a:lnTo>
                    <a:pt x="286" y="1334"/>
                  </a:lnTo>
                  <a:lnTo>
                    <a:pt x="286" y="810"/>
                  </a:lnTo>
                  <a:cubicBezTo>
                    <a:pt x="286" y="548"/>
                    <a:pt x="524" y="310"/>
                    <a:pt x="810" y="310"/>
                  </a:cubicBezTo>
                  <a:close/>
                  <a:moveTo>
                    <a:pt x="2715" y="2001"/>
                  </a:moveTo>
                  <a:cubicBezTo>
                    <a:pt x="2715" y="2072"/>
                    <a:pt x="2667" y="2168"/>
                    <a:pt x="2620" y="2239"/>
                  </a:cubicBezTo>
                  <a:cubicBezTo>
                    <a:pt x="2499" y="2435"/>
                    <a:pt x="2283" y="2545"/>
                    <a:pt x="2062" y="2545"/>
                  </a:cubicBezTo>
                  <a:cubicBezTo>
                    <a:pt x="1934" y="2545"/>
                    <a:pt x="1805" y="2508"/>
                    <a:pt x="1691" y="2430"/>
                  </a:cubicBezTo>
                  <a:cubicBezTo>
                    <a:pt x="1643" y="2406"/>
                    <a:pt x="1620" y="2382"/>
                    <a:pt x="1596" y="2358"/>
                  </a:cubicBezTo>
                  <a:cubicBezTo>
                    <a:pt x="1620" y="2287"/>
                    <a:pt x="1620" y="2215"/>
                    <a:pt x="1620" y="2120"/>
                  </a:cubicBezTo>
                  <a:lnTo>
                    <a:pt x="1620" y="2001"/>
                  </a:lnTo>
                  <a:close/>
                  <a:moveTo>
                    <a:pt x="1334" y="1620"/>
                  </a:moveTo>
                  <a:lnTo>
                    <a:pt x="1334" y="2120"/>
                  </a:lnTo>
                  <a:cubicBezTo>
                    <a:pt x="1334" y="2406"/>
                    <a:pt x="1096" y="2644"/>
                    <a:pt x="810" y="2644"/>
                  </a:cubicBezTo>
                  <a:cubicBezTo>
                    <a:pt x="524" y="2644"/>
                    <a:pt x="286" y="2406"/>
                    <a:pt x="286" y="2120"/>
                  </a:cubicBezTo>
                  <a:lnTo>
                    <a:pt x="286" y="1620"/>
                  </a:lnTo>
                  <a:close/>
                  <a:moveTo>
                    <a:pt x="810" y="1"/>
                  </a:moveTo>
                  <a:cubicBezTo>
                    <a:pt x="357" y="1"/>
                    <a:pt x="0" y="382"/>
                    <a:pt x="0" y="810"/>
                  </a:cubicBezTo>
                  <a:lnTo>
                    <a:pt x="0" y="2120"/>
                  </a:lnTo>
                  <a:cubicBezTo>
                    <a:pt x="0" y="2572"/>
                    <a:pt x="357" y="2930"/>
                    <a:pt x="810" y="2930"/>
                  </a:cubicBezTo>
                  <a:cubicBezTo>
                    <a:pt x="1072" y="2930"/>
                    <a:pt x="1286" y="2811"/>
                    <a:pt x="1453" y="2620"/>
                  </a:cubicBezTo>
                  <a:cubicBezTo>
                    <a:pt x="1477" y="2644"/>
                    <a:pt x="1500" y="2668"/>
                    <a:pt x="1524" y="2668"/>
                  </a:cubicBezTo>
                  <a:cubicBezTo>
                    <a:pt x="1691" y="2787"/>
                    <a:pt x="1858" y="2834"/>
                    <a:pt x="2048" y="2834"/>
                  </a:cubicBezTo>
                  <a:cubicBezTo>
                    <a:pt x="2382" y="2834"/>
                    <a:pt x="2691" y="2668"/>
                    <a:pt x="2882" y="2382"/>
                  </a:cubicBezTo>
                  <a:cubicBezTo>
                    <a:pt x="3001" y="2168"/>
                    <a:pt x="3048" y="1930"/>
                    <a:pt x="3001" y="1668"/>
                  </a:cubicBezTo>
                  <a:cubicBezTo>
                    <a:pt x="3001" y="1596"/>
                    <a:pt x="2929" y="1548"/>
                    <a:pt x="2834" y="1548"/>
                  </a:cubicBezTo>
                  <a:cubicBezTo>
                    <a:pt x="2763" y="1572"/>
                    <a:pt x="2715" y="1644"/>
                    <a:pt x="2715" y="1715"/>
                  </a:cubicBezTo>
                  <a:lnTo>
                    <a:pt x="1620" y="1715"/>
                  </a:lnTo>
                  <a:lnTo>
                    <a:pt x="1620" y="1310"/>
                  </a:lnTo>
                  <a:cubicBezTo>
                    <a:pt x="1747" y="1221"/>
                    <a:pt x="1895" y="1173"/>
                    <a:pt x="2045" y="1173"/>
                  </a:cubicBezTo>
                  <a:cubicBezTo>
                    <a:pt x="2176" y="1173"/>
                    <a:pt x="2308" y="1209"/>
                    <a:pt x="2429" y="1287"/>
                  </a:cubicBezTo>
                  <a:cubicBezTo>
                    <a:pt x="2453" y="1287"/>
                    <a:pt x="2477" y="1310"/>
                    <a:pt x="2501" y="1334"/>
                  </a:cubicBezTo>
                  <a:cubicBezTo>
                    <a:pt x="2519" y="1352"/>
                    <a:pt x="2544" y="1360"/>
                    <a:pt x="2571" y="1360"/>
                  </a:cubicBezTo>
                  <a:cubicBezTo>
                    <a:pt x="2614" y="1360"/>
                    <a:pt x="2662" y="1340"/>
                    <a:pt x="2691" y="1310"/>
                  </a:cubicBezTo>
                  <a:cubicBezTo>
                    <a:pt x="2739" y="1239"/>
                    <a:pt x="2739" y="1144"/>
                    <a:pt x="2667" y="1096"/>
                  </a:cubicBezTo>
                  <a:cubicBezTo>
                    <a:pt x="2644" y="1072"/>
                    <a:pt x="2620" y="1048"/>
                    <a:pt x="2572" y="1025"/>
                  </a:cubicBezTo>
                  <a:cubicBezTo>
                    <a:pt x="2419" y="922"/>
                    <a:pt x="2245" y="875"/>
                    <a:pt x="2069" y="875"/>
                  </a:cubicBezTo>
                  <a:cubicBezTo>
                    <a:pt x="1917" y="875"/>
                    <a:pt x="1763" y="911"/>
                    <a:pt x="1620" y="977"/>
                  </a:cubicBezTo>
                  <a:lnTo>
                    <a:pt x="1620" y="810"/>
                  </a:lnTo>
                  <a:cubicBezTo>
                    <a:pt x="1620" y="382"/>
                    <a:pt x="1262" y="1"/>
                    <a:pt x="8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74" name="Google Shape;1174;p47"/>
            <p:cNvSpPr/>
            <p:nvPr/>
          </p:nvSpPr>
          <p:spPr>
            <a:xfrm>
              <a:off x="2218781" y="2816016"/>
              <a:ext cx="89308" cy="46697"/>
            </a:xfrm>
            <a:custGeom>
              <a:avLst/>
              <a:gdLst/>
              <a:ahLst/>
              <a:cxnLst/>
              <a:rect l="l" t="t" r="r" b="b"/>
              <a:pathLst>
                <a:path w="2645" h="1383" extrusionOk="0">
                  <a:moveTo>
                    <a:pt x="2215" y="287"/>
                  </a:moveTo>
                  <a:cubicBezTo>
                    <a:pt x="2287" y="287"/>
                    <a:pt x="2358" y="358"/>
                    <a:pt x="2358" y="430"/>
                  </a:cubicBezTo>
                  <a:lnTo>
                    <a:pt x="2358" y="953"/>
                  </a:lnTo>
                  <a:cubicBezTo>
                    <a:pt x="2358" y="1025"/>
                    <a:pt x="2311" y="1096"/>
                    <a:pt x="2215" y="1096"/>
                  </a:cubicBezTo>
                  <a:lnTo>
                    <a:pt x="429" y="1096"/>
                  </a:lnTo>
                  <a:cubicBezTo>
                    <a:pt x="358" y="1096"/>
                    <a:pt x="286" y="1025"/>
                    <a:pt x="286" y="953"/>
                  </a:cubicBezTo>
                  <a:lnTo>
                    <a:pt x="286" y="430"/>
                  </a:lnTo>
                  <a:cubicBezTo>
                    <a:pt x="286" y="358"/>
                    <a:pt x="334" y="287"/>
                    <a:pt x="429" y="287"/>
                  </a:cubicBezTo>
                  <a:close/>
                  <a:moveTo>
                    <a:pt x="429" y="1"/>
                  </a:moveTo>
                  <a:cubicBezTo>
                    <a:pt x="191" y="1"/>
                    <a:pt x="1" y="191"/>
                    <a:pt x="1" y="430"/>
                  </a:cubicBezTo>
                  <a:lnTo>
                    <a:pt x="1" y="953"/>
                  </a:lnTo>
                  <a:cubicBezTo>
                    <a:pt x="1" y="1192"/>
                    <a:pt x="191" y="1382"/>
                    <a:pt x="429" y="1382"/>
                  </a:cubicBezTo>
                  <a:lnTo>
                    <a:pt x="2215" y="1382"/>
                  </a:lnTo>
                  <a:cubicBezTo>
                    <a:pt x="2454" y="1382"/>
                    <a:pt x="2644" y="1192"/>
                    <a:pt x="2644" y="953"/>
                  </a:cubicBezTo>
                  <a:lnTo>
                    <a:pt x="2644" y="430"/>
                  </a:lnTo>
                  <a:cubicBezTo>
                    <a:pt x="2644" y="191"/>
                    <a:pt x="2454" y="1"/>
                    <a:pt x="22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75" name="Google Shape;1175;p47"/>
            <p:cNvSpPr/>
            <p:nvPr/>
          </p:nvSpPr>
          <p:spPr>
            <a:xfrm>
              <a:off x="2218781" y="2647968"/>
              <a:ext cx="89308" cy="9691"/>
            </a:xfrm>
            <a:custGeom>
              <a:avLst/>
              <a:gdLst/>
              <a:ahLst/>
              <a:cxnLst/>
              <a:rect l="l" t="t" r="r" b="b"/>
              <a:pathLst>
                <a:path w="2645" h="287" extrusionOk="0">
                  <a:moveTo>
                    <a:pt x="144" y="1"/>
                  </a:moveTo>
                  <a:cubicBezTo>
                    <a:pt x="72" y="1"/>
                    <a:pt x="1" y="72"/>
                    <a:pt x="1" y="144"/>
                  </a:cubicBezTo>
                  <a:cubicBezTo>
                    <a:pt x="1" y="239"/>
                    <a:pt x="72" y="286"/>
                    <a:pt x="144" y="286"/>
                  </a:cubicBezTo>
                  <a:lnTo>
                    <a:pt x="2501" y="286"/>
                  </a:lnTo>
                  <a:cubicBezTo>
                    <a:pt x="2573" y="286"/>
                    <a:pt x="2644" y="239"/>
                    <a:pt x="2644" y="144"/>
                  </a:cubicBezTo>
                  <a:cubicBezTo>
                    <a:pt x="2644" y="72"/>
                    <a:pt x="2573" y="1"/>
                    <a:pt x="25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76" name="Google Shape;1176;p47"/>
            <p:cNvSpPr/>
            <p:nvPr/>
          </p:nvSpPr>
          <p:spPr>
            <a:xfrm>
              <a:off x="2218781" y="2667281"/>
              <a:ext cx="89308" cy="9657"/>
            </a:xfrm>
            <a:custGeom>
              <a:avLst/>
              <a:gdLst/>
              <a:ahLst/>
              <a:cxnLst/>
              <a:rect l="l" t="t" r="r" b="b"/>
              <a:pathLst>
                <a:path w="2645" h="286" extrusionOk="0">
                  <a:moveTo>
                    <a:pt x="144" y="0"/>
                  </a:moveTo>
                  <a:cubicBezTo>
                    <a:pt x="72" y="0"/>
                    <a:pt x="1" y="48"/>
                    <a:pt x="1" y="143"/>
                  </a:cubicBezTo>
                  <a:cubicBezTo>
                    <a:pt x="1" y="215"/>
                    <a:pt x="72" y="286"/>
                    <a:pt x="144" y="286"/>
                  </a:cubicBezTo>
                  <a:lnTo>
                    <a:pt x="2501" y="286"/>
                  </a:lnTo>
                  <a:cubicBezTo>
                    <a:pt x="2573" y="286"/>
                    <a:pt x="2644" y="215"/>
                    <a:pt x="2644" y="143"/>
                  </a:cubicBezTo>
                  <a:cubicBezTo>
                    <a:pt x="2644" y="48"/>
                    <a:pt x="2573" y="0"/>
                    <a:pt x="2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177" name="Google Shape;1177;p47"/>
          <p:cNvGrpSpPr/>
          <p:nvPr/>
        </p:nvGrpSpPr>
        <p:grpSpPr>
          <a:xfrm>
            <a:off x="2113434" y="1970135"/>
            <a:ext cx="283086" cy="333733"/>
            <a:chOff x="2113434" y="1970135"/>
            <a:chExt cx="283086" cy="333733"/>
          </a:xfrm>
        </p:grpSpPr>
        <p:sp>
          <p:nvSpPr>
            <p:cNvPr id="1178" name="Google Shape;1178;p47"/>
            <p:cNvSpPr/>
            <p:nvPr/>
          </p:nvSpPr>
          <p:spPr>
            <a:xfrm>
              <a:off x="2272670" y="2045701"/>
              <a:ext cx="83636" cy="208296"/>
            </a:xfrm>
            <a:custGeom>
              <a:avLst/>
              <a:gdLst/>
              <a:ahLst/>
              <a:cxnLst/>
              <a:rect l="l" t="t" r="r" b="b"/>
              <a:pathLst>
                <a:path w="2477" h="6169" extrusionOk="0">
                  <a:moveTo>
                    <a:pt x="1239" y="286"/>
                  </a:moveTo>
                  <a:cubicBezTo>
                    <a:pt x="1763" y="286"/>
                    <a:pt x="2191" y="715"/>
                    <a:pt x="2191" y="1239"/>
                  </a:cubicBezTo>
                  <a:lnTo>
                    <a:pt x="2191" y="4930"/>
                  </a:lnTo>
                  <a:cubicBezTo>
                    <a:pt x="2191" y="5454"/>
                    <a:pt x="1763" y="5883"/>
                    <a:pt x="1239" y="5883"/>
                  </a:cubicBezTo>
                  <a:cubicBezTo>
                    <a:pt x="715" y="5883"/>
                    <a:pt x="286" y="5454"/>
                    <a:pt x="286" y="4930"/>
                  </a:cubicBezTo>
                  <a:lnTo>
                    <a:pt x="286" y="1239"/>
                  </a:lnTo>
                  <a:cubicBezTo>
                    <a:pt x="286" y="715"/>
                    <a:pt x="715" y="286"/>
                    <a:pt x="1239" y="286"/>
                  </a:cubicBezTo>
                  <a:close/>
                  <a:moveTo>
                    <a:pt x="1239" y="1"/>
                  </a:moveTo>
                  <a:cubicBezTo>
                    <a:pt x="548" y="1"/>
                    <a:pt x="0" y="548"/>
                    <a:pt x="0" y="1239"/>
                  </a:cubicBezTo>
                  <a:lnTo>
                    <a:pt x="0" y="4930"/>
                  </a:lnTo>
                  <a:cubicBezTo>
                    <a:pt x="0" y="5621"/>
                    <a:pt x="548" y="6169"/>
                    <a:pt x="1239" y="6169"/>
                  </a:cubicBezTo>
                  <a:cubicBezTo>
                    <a:pt x="1905" y="6169"/>
                    <a:pt x="2477" y="5621"/>
                    <a:pt x="2477" y="4930"/>
                  </a:cubicBezTo>
                  <a:lnTo>
                    <a:pt x="2477" y="1239"/>
                  </a:lnTo>
                  <a:cubicBezTo>
                    <a:pt x="2477" y="548"/>
                    <a:pt x="1905" y="1"/>
                    <a:pt x="1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79" name="Google Shape;1179;p47"/>
            <p:cNvSpPr/>
            <p:nvPr/>
          </p:nvSpPr>
          <p:spPr>
            <a:xfrm>
              <a:off x="2290363" y="2089934"/>
              <a:ext cx="12898" cy="9691"/>
            </a:xfrm>
            <a:custGeom>
              <a:avLst/>
              <a:gdLst/>
              <a:ahLst/>
              <a:cxnLst/>
              <a:rect l="l" t="t" r="r" b="b"/>
              <a:pathLst>
                <a:path w="382" h="287" extrusionOk="0">
                  <a:moveTo>
                    <a:pt x="143" y="1"/>
                  </a:moveTo>
                  <a:cubicBezTo>
                    <a:pt x="48" y="1"/>
                    <a:pt x="0" y="72"/>
                    <a:pt x="0" y="143"/>
                  </a:cubicBezTo>
                  <a:cubicBezTo>
                    <a:pt x="0" y="239"/>
                    <a:pt x="48" y="286"/>
                    <a:pt x="143" y="286"/>
                  </a:cubicBezTo>
                  <a:lnTo>
                    <a:pt x="238" y="286"/>
                  </a:lnTo>
                  <a:cubicBezTo>
                    <a:pt x="334" y="286"/>
                    <a:pt x="381" y="239"/>
                    <a:pt x="381" y="143"/>
                  </a:cubicBezTo>
                  <a:cubicBezTo>
                    <a:pt x="381" y="72"/>
                    <a:pt x="334" y="1"/>
                    <a:pt x="2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80" name="Google Shape;1180;p47"/>
            <p:cNvSpPr/>
            <p:nvPr/>
          </p:nvSpPr>
          <p:spPr>
            <a:xfrm>
              <a:off x="2307245" y="2089934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67" y="1"/>
                  </a:moveTo>
                  <a:cubicBezTo>
                    <a:pt x="72" y="1"/>
                    <a:pt x="0" y="72"/>
                    <a:pt x="0" y="143"/>
                  </a:cubicBezTo>
                  <a:cubicBezTo>
                    <a:pt x="0" y="239"/>
                    <a:pt x="72" y="286"/>
                    <a:pt x="167" y="286"/>
                  </a:cubicBezTo>
                  <a:lnTo>
                    <a:pt x="262" y="286"/>
                  </a:lnTo>
                  <a:cubicBezTo>
                    <a:pt x="334" y="286"/>
                    <a:pt x="405" y="239"/>
                    <a:pt x="405" y="143"/>
                  </a:cubicBezTo>
                  <a:cubicBezTo>
                    <a:pt x="405" y="72"/>
                    <a:pt x="334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81" name="Google Shape;1181;p47"/>
            <p:cNvSpPr/>
            <p:nvPr/>
          </p:nvSpPr>
          <p:spPr>
            <a:xfrm>
              <a:off x="2324938" y="2089934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3"/>
                  </a:cubicBezTo>
                  <a:cubicBezTo>
                    <a:pt x="0" y="239"/>
                    <a:pt x="72" y="286"/>
                    <a:pt x="143" y="286"/>
                  </a:cubicBezTo>
                  <a:lnTo>
                    <a:pt x="262" y="286"/>
                  </a:lnTo>
                  <a:cubicBezTo>
                    <a:pt x="334" y="286"/>
                    <a:pt x="405" y="239"/>
                    <a:pt x="405" y="143"/>
                  </a:cubicBezTo>
                  <a:cubicBezTo>
                    <a:pt x="405" y="72"/>
                    <a:pt x="334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82" name="Google Shape;1182;p47"/>
            <p:cNvSpPr/>
            <p:nvPr/>
          </p:nvSpPr>
          <p:spPr>
            <a:xfrm>
              <a:off x="2299209" y="2071430"/>
              <a:ext cx="12898" cy="9691"/>
            </a:xfrm>
            <a:custGeom>
              <a:avLst/>
              <a:gdLst/>
              <a:ahLst/>
              <a:cxnLst/>
              <a:rect l="l" t="t" r="r" b="b"/>
              <a:pathLst>
                <a:path w="382" h="287" extrusionOk="0">
                  <a:moveTo>
                    <a:pt x="143" y="1"/>
                  </a:moveTo>
                  <a:cubicBezTo>
                    <a:pt x="48" y="1"/>
                    <a:pt x="0" y="48"/>
                    <a:pt x="0" y="144"/>
                  </a:cubicBezTo>
                  <a:cubicBezTo>
                    <a:pt x="0" y="215"/>
                    <a:pt x="48" y="287"/>
                    <a:pt x="143" y="287"/>
                  </a:cubicBezTo>
                  <a:lnTo>
                    <a:pt x="238" y="287"/>
                  </a:lnTo>
                  <a:cubicBezTo>
                    <a:pt x="334" y="287"/>
                    <a:pt x="381" y="215"/>
                    <a:pt x="381" y="144"/>
                  </a:cubicBezTo>
                  <a:cubicBezTo>
                    <a:pt x="381" y="48"/>
                    <a:pt x="334" y="1"/>
                    <a:pt x="2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83" name="Google Shape;1183;p47"/>
            <p:cNvSpPr/>
            <p:nvPr/>
          </p:nvSpPr>
          <p:spPr>
            <a:xfrm>
              <a:off x="2316092" y="2071430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43" y="1"/>
                  </a:moveTo>
                  <a:cubicBezTo>
                    <a:pt x="72" y="1"/>
                    <a:pt x="0" y="48"/>
                    <a:pt x="0" y="144"/>
                  </a:cubicBezTo>
                  <a:cubicBezTo>
                    <a:pt x="0" y="215"/>
                    <a:pt x="72" y="287"/>
                    <a:pt x="143" y="287"/>
                  </a:cubicBezTo>
                  <a:lnTo>
                    <a:pt x="262" y="287"/>
                  </a:lnTo>
                  <a:cubicBezTo>
                    <a:pt x="334" y="287"/>
                    <a:pt x="405" y="215"/>
                    <a:pt x="405" y="144"/>
                  </a:cubicBezTo>
                  <a:cubicBezTo>
                    <a:pt x="405" y="48"/>
                    <a:pt x="334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84" name="Google Shape;1184;p47"/>
            <p:cNvSpPr/>
            <p:nvPr/>
          </p:nvSpPr>
          <p:spPr>
            <a:xfrm>
              <a:off x="2290363" y="2200109"/>
              <a:ext cx="12898" cy="9657"/>
            </a:xfrm>
            <a:custGeom>
              <a:avLst/>
              <a:gdLst/>
              <a:ahLst/>
              <a:cxnLst/>
              <a:rect l="l" t="t" r="r" b="b"/>
              <a:pathLst>
                <a:path w="382" h="286" extrusionOk="0">
                  <a:moveTo>
                    <a:pt x="143" y="0"/>
                  </a:moveTo>
                  <a:cubicBezTo>
                    <a:pt x="48" y="0"/>
                    <a:pt x="0" y="72"/>
                    <a:pt x="0" y="143"/>
                  </a:cubicBezTo>
                  <a:cubicBezTo>
                    <a:pt x="0" y="214"/>
                    <a:pt x="48" y="286"/>
                    <a:pt x="143" y="286"/>
                  </a:cubicBezTo>
                  <a:lnTo>
                    <a:pt x="238" y="286"/>
                  </a:lnTo>
                  <a:cubicBezTo>
                    <a:pt x="334" y="286"/>
                    <a:pt x="381" y="214"/>
                    <a:pt x="381" y="143"/>
                  </a:cubicBezTo>
                  <a:cubicBezTo>
                    <a:pt x="381" y="72"/>
                    <a:pt x="334" y="0"/>
                    <a:pt x="2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85" name="Google Shape;1185;p47"/>
            <p:cNvSpPr/>
            <p:nvPr/>
          </p:nvSpPr>
          <p:spPr>
            <a:xfrm>
              <a:off x="2307245" y="2200109"/>
              <a:ext cx="13709" cy="9657"/>
            </a:xfrm>
            <a:custGeom>
              <a:avLst/>
              <a:gdLst/>
              <a:ahLst/>
              <a:cxnLst/>
              <a:rect l="l" t="t" r="r" b="b"/>
              <a:pathLst>
                <a:path w="406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4"/>
                    <a:pt x="72" y="286"/>
                    <a:pt x="143" y="286"/>
                  </a:cubicBezTo>
                  <a:lnTo>
                    <a:pt x="262" y="286"/>
                  </a:lnTo>
                  <a:cubicBezTo>
                    <a:pt x="334" y="286"/>
                    <a:pt x="405" y="214"/>
                    <a:pt x="405" y="143"/>
                  </a:cubicBezTo>
                  <a:cubicBezTo>
                    <a:pt x="405" y="72"/>
                    <a:pt x="334" y="0"/>
                    <a:pt x="2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86" name="Google Shape;1186;p47"/>
            <p:cNvSpPr/>
            <p:nvPr/>
          </p:nvSpPr>
          <p:spPr>
            <a:xfrm>
              <a:off x="2324938" y="2200109"/>
              <a:ext cx="13709" cy="9657"/>
            </a:xfrm>
            <a:custGeom>
              <a:avLst/>
              <a:gdLst/>
              <a:ahLst/>
              <a:cxnLst/>
              <a:rect l="l" t="t" r="r" b="b"/>
              <a:pathLst>
                <a:path w="406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4"/>
                    <a:pt x="72" y="286"/>
                    <a:pt x="143" y="286"/>
                  </a:cubicBezTo>
                  <a:lnTo>
                    <a:pt x="262" y="286"/>
                  </a:lnTo>
                  <a:cubicBezTo>
                    <a:pt x="334" y="286"/>
                    <a:pt x="405" y="214"/>
                    <a:pt x="405" y="143"/>
                  </a:cubicBezTo>
                  <a:cubicBezTo>
                    <a:pt x="405" y="72"/>
                    <a:pt x="334" y="0"/>
                    <a:pt x="2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87" name="Google Shape;1187;p47"/>
            <p:cNvSpPr/>
            <p:nvPr/>
          </p:nvSpPr>
          <p:spPr>
            <a:xfrm>
              <a:off x="2298399" y="2219389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67" y="1"/>
                  </a:moveTo>
                  <a:cubicBezTo>
                    <a:pt x="72" y="1"/>
                    <a:pt x="0" y="48"/>
                    <a:pt x="0" y="144"/>
                  </a:cubicBezTo>
                  <a:cubicBezTo>
                    <a:pt x="0" y="215"/>
                    <a:pt x="72" y="286"/>
                    <a:pt x="167" y="286"/>
                  </a:cubicBezTo>
                  <a:lnTo>
                    <a:pt x="262" y="286"/>
                  </a:lnTo>
                  <a:cubicBezTo>
                    <a:pt x="358" y="286"/>
                    <a:pt x="405" y="215"/>
                    <a:pt x="405" y="144"/>
                  </a:cubicBezTo>
                  <a:cubicBezTo>
                    <a:pt x="405" y="48"/>
                    <a:pt x="358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88" name="Google Shape;1188;p47"/>
            <p:cNvSpPr/>
            <p:nvPr/>
          </p:nvSpPr>
          <p:spPr>
            <a:xfrm>
              <a:off x="2316092" y="2219389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43" y="1"/>
                  </a:moveTo>
                  <a:cubicBezTo>
                    <a:pt x="72" y="1"/>
                    <a:pt x="0" y="48"/>
                    <a:pt x="0" y="144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262" y="286"/>
                  </a:lnTo>
                  <a:cubicBezTo>
                    <a:pt x="334" y="286"/>
                    <a:pt x="405" y="215"/>
                    <a:pt x="405" y="144"/>
                  </a:cubicBezTo>
                  <a:cubicBezTo>
                    <a:pt x="405" y="48"/>
                    <a:pt x="334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89" name="Google Shape;1189;p47"/>
            <p:cNvSpPr/>
            <p:nvPr/>
          </p:nvSpPr>
          <p:spPr>
            <a:xfrm>
              <a:off x="2173772" y="2113265"/>
              <a:ext cx="44232" cy="73203"/>
            </a:xfrm>
            <a:custGeom>
              <a:avLst/>
              <a:gdLst/>
              <a:ahLst/>
              <a:cxnLst/>
              <a:rect l="l" t="t" r="r" b="b"/>
              <a:pathLst>
                <a:path w="1310" h="2168" extrusionOk="0">
                  <a:moveTo>
                    <a:pt x="976" y="286"/>
                  </a:moveTo>
                  <a:cubicBezTo>
                    <a:pt x="1000" y="286"/>
                    <a:pt x="1024" y="310"/>
                    <a:pt x="1024" y="334"/>
                  </a:cubicBezTo>
                  <a:lnTo>
                    <a:pt x="1024" y="1834"/>
                  </a:lnTo>
                  <a:cubicBezTo>
                    <a:pt x="1024" y="1858"/>
                    <a:pt x="1000" y="1881"/>
                    <a:pt x="976" y="1881"/>
                  </a:cubicBezTo>
                  <a:lnTo>
                    <a:pt x="333" y="1881"/>
                  </a:lnTo>
                  <a:cubicBezTo>
                    <a:pt x="310" y="1881"/>
                    <a:pt x="286" y="1858"/>
                    <a:pt x="286" y="1834"/>
                  </a:cubicBezTo>
                  <a:lnTo>
                    <a:pt x="286" y="334"/>
                  </a:lnTo>
                  <a:cubicBezTo>
                    <a:pt x="286" y="310"/>
                    <a:pt x="310" y="286"/>
                    <a:pt x="333" y="286"/>
                  </a:cubicBezTo>
                  <a:close/>
                  <a:moveTo>
                    <a:pt x="333" y="0"/>
                  </a:moveTo>
                  <a:cubicBezTo>
                    <a:pt x="143" y="0"/>
                    <a:pt x="0" y="143"/>
                    <a:pt x="0" y="334"/>
                  </a:cubicBezTo>
                  <a:lnTo>
                    <a:pt x="0" y="1834"/>
                  </a:lnTo>
                  <a:cubicBezTo>
                    <a:pt x="0" y="2024"/>
                    <a:pt x="143" y="2167"/>
                    <a:pt x="333" y="2167"/>
                  </a:cubicBezTo>
                  <a:lnTo>
                    <a:pt x="976" y="2167"/>
                  </a:lnTo>
                  <a:cubicBezTo>
                    <a:pt x="1167" y="2167"/>
                    <a:pt x="1310" y="2024"/>
                    <a:pt x="1310" y="1834"/>
                  </a:cubicBezTo>
                  <a:lnTo>
                    <a:pt x="1310" y="334"/>
                  </a:lnTo>
                  <a:cubicBezTo>
                    <a:pt x="1310" y="143"/>
                    <a:pt x="1167" y="0"/>
                    <a:pt x="9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90" name="Google Shape;1190;p47"/>
            <p:cNvSpPr/>
            <p:nvPr/>
          </p:nvSpPr>
          <p:spPr>
            <a:xfrm>
              <a:off x="2171341" y="2089934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67" y="1"/>
                  </a:moveTo>
                  <a:cubicBezTo>
                    <a:pt x="72" y="1"/>
                    <a:pt x="1" y="72"/>
                    <a:pt x="1" y="143"/>
                  </a:cubicBezTo>
                  <a:cubicBezTo>
                    <a:pt x="1" y="239"/>
                    <a:pt x="72" y="286"/>
                    <a:pt x="167" y="286"/>
                  </a:cubicBezTo>
                  <a:lnTo>
                    <a:pt x="263" y="286"/>
                  </a:lnTo>
                  <a:cubicBezTo>
                    <a:pt x="334" y="286"/>
                    <a:pt x="405" y="239"/>
                    <a:pt x="405" y="143"/>
                  </a:cubicBezTo>
                  <a:cubicBezTo>
                    <a:pt x="405" y="72"/>
                    <a:pt x="334" y="1"/>
                    <a:pt x="2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91" name="Google Shape;1191;p47"/>
            <p:cNvSpPr/>
            <p:nvPr/>
          </p:nvSpPr>
          <p:spPr>
            <a:xfrm>
              <a:off x="2189034" y="2089934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43" y="1"/>
                  </a:moveTo>
                  <a:cubicBezTo>
                    <a:pt x="72" y="1"/>
                    <a:pt x="1" y="72"/>
                    <a:pt x="1" y="143"/>
                  </a:cubicBezTo>
                  <a:cubicBezTo>
                    <a:pt x="1" y="239"/>
                    <a:pt x="72" y="286"/>
                    <a:pt x="143" y="286"/>
                  </a:cubicBezTo>
                  <a:lnTo>
                    <a:pt x="262" y="286"/>
                  </a:lnTo>
                  <a:cubicBezTo>
                    <a:pt x="334" y="286"/>
                    <a:pt x="405" y="239"/>
                    <a:pt x="405" y="143"/>
                  </a:cubicBezTo>
                  <a:cubicBezTo>
                    <a:pt x="405" y="72"/>
                    <a:pt x="334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92" name="Google Shape;1192;p47"/>
            <p:cNvSpPr/>
            <p:nvPr/>
          </p:nvSpPr>
          <p:spPr>
            <a:xfrm>
              <a:off x="2206727" y="2089934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3"/>
                  </a:cubicBezTo>
                  <a:cubicBezTo>
                    <a:pt x="0" y="239"/>
                    <a:pt x="72" y="286"/>
                    <a:pt x="143" y="286"/>
                  </a:cubicBezTo>
                  <a:lnTo>
                    <a:pt x="239" y="286"/>
                  </a:lnTo>
                  <a:cubicBezTo>
                    <a:pt x="334" y="286"/>
                    <a:pt x="405" y="239"/>
                    <a:pt x="405" y="143"/>
                  </a:cubicBezTo>
                  <a:cubicBezTo>
                    <a:pt x="405" y="72"/>
                    <a:pt x="334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93" name="Google Shape;1193;p47"/>
            <p:cNvSpPr/>
            <p:nvPr/>
          </p:nvSpPr>
          <p:spPr>
            <a:xfrm>
              <a:off x="2180188" y="2071430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43" y="1"/>
                  </a:moveTo>
                  <a:cubicBezTo>
                    <a:pt x="72" y="1"/>
                    <a:pt x="1" y="48"/>
                    <a:pt x="1" y="144"/>
                  </a:cubicBezTo>
                  <a:cubicBezTo>
                    <a:pt x="1" y="215"/>
                    <a:pt x="72" y="287"/>
                    <a:pt x="143" y="287"/>
                  </a:cubicBezTo>
                  <a:lnTo>
                    <a:pt x="263" y="287"/>
                  </a:lnTo>
                  <a:cubicBezTo>
                    <a:pt x="334" y="287"/>
                    <a:pt x="405" y="215"/>
                    <a:pt x="405" y="144"/>
                  </a:cubicBezTo>
                  <a:cubicBezTo>
                    <a:pt x="405" y="48"/>
                    <a:pt x="334" y="1"/>
                    <a:pt x="2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94" name="Google Shape;1194;p47"/>
            <p:cNvSpPr/>
            <p:nvPr/>
          </p:nvSpPr>
          <p:spPr>
            <a:xfrm>
              <a:off x="2197881" y="2071430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43" y="1"/>
                  </a:moveTo>
                  <a:cubicBezTo>
                    <a:pt x="72" y="1"/>
                    <a:pt x="0" y="48"/>
                    <a:pt x="0" y="144"/>
                  </a:cubicBezTo>
                  <a:cubicBezTo>
                    <a:pt x="0" y="215"/>
                    <a:pt x="72" y="287"/>
                    <a:pt x="143" y="287"/>
                  </a:cubicBezTo>
                  <a:lnTo>
                    <a:pt x="262" y="287"/>
                  </a:lnTo>
                  <a:cubicBezTo>
                    <a:pt x="334" y="287"/>
                    <a:pt x="405" y="215"/>
                    <a:pt x="405" y="144"/>
                  </a:cubicBezTo>
                  <a:cubicBezTo>
                    <a:pt x="405" y="48"/>
                    <a:pt x="334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95" name="Google Shape;1195;p47"/>
            <p:cNvSpPr/>
            <p:nvPr/>
          </p:nvSpPr>
          <p:spPr>
            <a:xfrm>
              <a:off x="2171341" y="2200109"/>
              <a:ext cx="13709" cy="9657"/>
            </a:xfrm>
            <a:custGeom>
              <a:avLst/>
              <a:gdLst/>
              <a:ahLst/>
              <a:cxnLst/>
              <a:rect l="l" t="t" r="r" b="b"/>
              <a:pathLst>
                <a:path w="406" h="286" extrusionOk="0">
                  <a:moveTo>
                    <a:pt x="167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24" y="214"/>
                    <a:pt x="72" y="286"/>
                    <a:pt x="167" y="286"/>
                  </a:cubicBezTo>
                  <a:lnTo>
                    <a:pt x="263" y="286"/>
                  </a:lnTo>
                  <a:cubicBezTo>
                    <a:pt x="334" y="286"/>
                    <a:pt x="405" y="214"/>
                    <a:pt x="405" y="143"/>
                  </a:cubicBezTo>
                  <a:cubicBezTo>
                    <a:pt x="405" y="72"/>
                    <a:pt x="334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96" name="Google Shape;1196;p47"/>
            <p:cNvSpPr/>
            <p:nvPr/>
          </p:nvSpPr>
          <p:spPr>
            <a:xfrm>
              <a:off x="2189034" y="2200109"/>
              <a:ext cx="13709" cy="9657"/>
            </a:xfrm>
            <a:custGeom>
              <a:avLst/>
              <a:gdLst/>
              <a:ahLst/>
              <a:cxnLst/>
              <a:rect l="l" t="t" r="r" b="b"/>
              <a:pathLst>
                <a:path w="406" h="286" extrusionOk="0">
                  <a:moveTo>
                    <a:pt x="143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14"/>
                    <a:pt x="72" y="286"/>
                    <a:pt x="143" y="286"/>
                  </a:cubicBezTo>
                  <a:lnTo>
                    <a:pt x="262" y="286"/>
                  </a:lnTo>
                  <a:cubicBezTo>
                    <a:pt x="334" y="286"/>
                    <a:pt x="405" y="214"/>
                    <a:pt x="405" y="143"/>
                  </a:cubicBezTo>
                  <a:cubicBezTo>
                    <a:pt x="405" y="72"/>
                    <a:pt x="334" y="0"/>
                    <a:pt x="2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97" name="Google Shape;1197;p47"/>
            <p:cNvSpPr/>
            <p:nvPr/>
          </p:nvSpPr>
          <p:spPr>
            <a:xfrm>
              <a:off x="2206727" y="2200109"/>
              <a:ext cx="13709" cy="9657"/>
            </a:xfrm>
            <a:custGeom>
              <a:avLst/>
              <a:gdLst/>
              <a:ahLst/>
              <a:cxnLst/>
              <a:rect l="l" t="t" r="r" b="b"/>
              <a:pathLst>
                <a:path w="406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4"/>
                    <a:pt x="72" y="286"/>
                    <a:pt x="143" y="286"/>
                  </a:cubicBezTo>
                  <a:lnTo>
                    <a:pt x="239" y="286"/>
                  </a:lnTo>
                  <a:cubicBezTo>
                    <a:pt x="334" y="286"/>
                    <a:pt x="405" y="214"/>
                    <a:pt x="405" y="143"/>
                  </a:cubicBezTo>
                  <a:cubicBezTo>
                    <a:pt x="405" y="72"/>
                    <a:pt x="334" y="0"/>
                    <a:pt x="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98" name="Google Shape;1198;p47"/>
            <p:cNvSpPr/>
            <p:nvPr/>
          </p:nvSpPr>
          <p:spPr>
            <a:xfrm>
              <a:off x="2180188" y="2218578"/>
              <a:ext cx="13709" cy="10501"/>
            </a:xfrm>
            <a:custGeom>
              <a:avLst/>
              <a:gdLst/>
              <a:ahLst/>
              <a:cxnLst/>
              <a:rect l="l" t="t" r="r" b="b"/>
              <a:pathLst>
                <a:path w="406" h="311" extrusionOk="0">
                  <a:moveTo>
                    <a:pt x="167" y="1"/>
                  </a:moveTo>
                  <a:cubicBezTo>
                    <a:pt x="72" y="25"/>
                    <a:pt x="1" y="72"/>
                    <a:pt x="1" y="168"/>
                  </a:cubicBezTo>
                  <a:cubicBezTo>
                    <a:pt x="1" y="239"/>
                    <a:pt x="72" y="310"/>
                    <a:pt x="167" y="310"/>
                  </a:cubicBezTo>
                  <a:lnTo>
                    <a:pt x="263" y="310"/>
                  </a:lnTo>
                  <a:cubicBezTo>
                    <a:pt x="334" y="310"/>
                    <a:pt x="405" y="239"/>
                    <a:pt x="405" y="168"/>
                  </a:cubicBezTo>
                  <a:cubicBezTo>
                    <a:pt x="405" y="72"/>
                    <a:pt x="334" y="1"/>
                    <a:pt x="2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199" name="Google Shape;1199;p47"/>
            <p:cNvSpPr/>
            <p:nvPr/>
          </p:nvSpPr>
          <p:spPr>
            <a:xfrm>
              <a:off x="2197881" y="2218578"/>
              <a:ext cx="13709" cy="10501"/>
            </a:xfrm>
            <a:custGeom>
              <a:avLst/>
              <a:gdLst/>
              <a:ahLst/>
              <a:cxnLst/>
              <a:rect l="l" t="t" r="r" b="b"/>
              <a:pathLst>
                <a:path w="406" h="311" extrusionOk="0">
                  <a:moveTo>
                    <a:pt x="143" y="1"/>
                  </a:moveTo>
                  <a:cubicBezTo>
                    <a:pt x="72" y="1"/>
                    <a:pt x="0" y="72"/>
                    <a:pt x="0" y="168"/>
                  </a:cubicBezTo>
                  <a:cubicBezTo>
                    <a:pt x="0" y="239"/>
                    <a:pt x="72" y="310"/>
                    <a:pt x="143" y="310"/>
                  </a:cubicBezTo>
                  <a:lnTo>
                    <a:pt x="262" y="310"/>
                  </a:lnTo>
                  <a:cubicBezTo>
                    <a:pt x="334" y="310"/>
                    <a:pt x="405" y="239"/>
                    <a:pt x="405" y="168"/>
                  </a:cubicBezTo>
                  <a:cubicBezTo>
                    <a:pt x="405" y="72"/>
                    <a:pt x="334" y="1"/>
                    <a:pt x="2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00" name="Google Shape;1200;p47"/>
            <p:cNvSpPr/>
            <p:nvPr/>
          </p:nvSpPr>
          <p:spPr>
            <a:xfrm>
              <a:off x="2335372" y="2009201"/>
              <a:ext cx="25763" cy="16444"/>
            </a:xfrm>
            <a:custGeom>
              <a:avLst/>
              <a:gdLst/>
              <a:ahLst/>
              <a:cxnLst/>
              <a:rect l="l" t="t" r="r" b="b"/>
              <a:pathLst>
                <a:path w="763" h="487" extrusionOk="0">
                  <a:moveTo>
                    <a:pt x="176" y="1"/>
                  </a:moveTo>
                  <a:cubicBezTo>
                    <a:pt x="134" y="1"/>
                    <a:pt x="88" y="18"/>
                    <a:pt x="48" y="58"/>
                  </a:cubicBezTo>
                  <a:cubicBezTo>
                    <a:pt x="1" y="105"/>
                    <a:pt x="1" y="201"/>
                    <a:pt x="72" y="248"/>
                  </a:cubicBezTo>
                  <a:lnTo>
                    <a:pt x="287" y="439"/>
                  </a:lnTo>
                  <a:cubicBezTo>
                    <a:pt x="310" y="486"/>
                    <a:pt x="358" y="486"/>
                    <a:pt x="382" y="486"/>
                  </a:cubicBezTo>
                  <a:cubicBezTo>
                    <a:pt x="429" y="486"/>
                    <a:pt x="453" y="486"/>
                    <a:pt x="477" y="439"/>
                  </a:cubicBezTo>
                  <a:lnTo>
                    <a:pt x="715" y="248"/>
                  </a:lnTo>
                  <a:cubicBezTo>
                    <a:pt x="763" y="201"/>
                    <a:pt x="763" y="105"/>
                    <a:pt x="715" y="58"/>
                  </a:cubicBezTo>
                  <a:cubicBezTo>
                    <a:pt x="689" y="18"/>
                    <a:pt x="648" y="1"/>
                    <a:pt x="605" y="1"/>
                  </a:cubicBezTo>
                  <a:cubicBezTo>
                    <a:pt x="570" y="1"/>
                    <a:pt x="533" y="12"/>
                    <a:pt x="501" y="34"/>
                  </a:cubicBezTo>
                  <a:lnTo>
                    <a:pt x="382" y="153"/>
                  </a:lnTo>
                  <a:lnTo>
                    <a:pt x="263" y="34"/>
                  </a:lnTo>
                  <a:cubicBezTo>
                    <a:pt x="241" y="12"/>
                    <a:pt x="210" y="1"/>
                    <a:pt x="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01" name="Google Shape;1201;p47"/>
            <p:cNvSpPr/>
            <p:nvPr/>
          </p:nvSpPr>
          <p:spPr>
            <a:xfrm>
              <a:off x="2148820" y="2009201"/>
              <a:ext cx="25763" cy="16444"/>
            </a:xfrm>
            <a:custGeom>
              <a:avLst/>
              <a:gdLst/>
              <a:ahLst/>
              <a:cxnLst/>
              <a:rect l="l" t="t" r="r" b="b"/>
              <a:pathLst>
                <a:path w="763" h="487" extrusionOk="0">
                  <a:moveTo>
                    <a:pt x="158" y="1"/>
                  </a:moveTo>
                  <a:cubicBezTo>
                    <a:pt x="115" y="1"/>
                    <a:pt x="75" y="18"/>
                    <a:pt x="48" y="58"/>
                  </a:cubicBezTo>
                  <a:cubicBezTo>
                    <a:pt x="1" y="105"/>
                    <a:pt x="1" y="201"/>
                    <a:pt x="48" y="248"/>
                  </a:cubicBezTo>
                  <a:lnTo>
                    <a:pt x="287" y="463"/>
                  </a:lnTo>
                  <a:cubicBezTo>
                    <a:pt x="310" y="486"/>
                    <a:pt x="358" y="486"/>
                    <a:pt x="382" y="486"/>
                  </a:cubicBezTo>
                  <a:cubicBezTo>
                    <a:pt x="406" y="486"/>
                    <a:pt x="453" y="486"/>
                    <a:pt x="477" y="463"/>
                  </a:cubicBezTo>
                  <a:lnTo>
                    <a:pt x="691" y="248"/>
                  </a:lnTo>
                  <a:cubicBezTo>
                    <a:pt x="763" y="201"/>
                    <a:pt x="763" y="105"/>
                    <a:pt x="715" y="58"/>
                  </a:cubicBezTo>
                  <a:cubicBezTo>
                    <a:pt x="676" y="18"/>
                    <a:pt x="637" y="1"/>
                    <a:pt x="597" y="1"/>
                  </a:cubicBezTo>
                  <a:cubicBezTo>
                    <a:pt x="565" y="1"/>
                    <a:pt x="533" y="12"/>
                    <a:pt x="501" y="34"/>
                  </a:cubicBezTo>
                  <a:lnTo>
                    <a:pt x="382" y="153"/>
                  </a:lnTo>
                  <a:lnTo>
                    <a:pt x="263" y="34"/>
                  </a:lnTo>
                  <a:cubicBezTo>
                    <a:pt x="231" y="12"/>
                    <a:pt x="194" y="1"/>
                    <a:pt x="1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02" name="Google Shape;1202;p47"/>
            <p:cNvSpPr/>
            <p:nvPr/>
          </p:nvSpPr>
          <p:spPr>
            <a:xfrm>
              <a:off x="2154459" y="2045701"/>
              <a:ext cx="83670" cy="208296"/>
            </a:xfrm>
            <a:custGeom>
              <a:avLst/>
              <a:gdLst/>
              <a:ahLst/>
              <a:cxnLst/>
              <a:rect l="l" t="t" r="r" b="b"/>
              <a:pathLst>
                <a:path w="2478" h="6169" extrusionOk="0">
                  <a:moveTo>
                    <a:pt x="1239" y="1"/>
                  </a:moveTo>
                  <a:cubicBezTo>
                    <a:pt x="548" y="1"/>
                    <a:pt x="1" y="548"/>
                    <a:pt x="1" y="1239"/>
                  </a:cubicBezTo>
                  <a:lnTo>
                    <a:pt x="1" y="4097"/>
                  </a:lnTo>
                  <a:cubicBezTo>
                    <a:pt x="1" y="4168"/>
                    <a:pt x="48" y="4240"/>
                    <a:pt x="143" y="4240"/>
                  </a:cubicBezTo>
                  <a:cubicBezTo>
                    <a:pt x="215" y="4240"/>
                    <a:pt x="286" y="4168"/>
                    <a:pt x="286" y="4097"/>
                  </a:cubicBezTo>
                  <a:lnTo>
                    <a:pt x="286" y="1239"/>
                  </a:lnTo>
                  <a:cubicBezTo>
                    <a:pt x="286" y="715"/>
                    <a:pt x="715" y="286"/>
                    <a:pt x="1239" y="286"/>
                  </a:cubicBezTo>
                  <a:cubicBezTo>
                    <a:pt x="1763" y="286"/>
                    <a:pt x="2191" y="715"/>
                    <a:pt x="2191" y="1239"/>
                  </a:cubicBezTo>
                  <a:lnTo>
                    <a:pt x="2191" y="4930"/>
                  </a:lnTo>
                  <a:cubicBezTo>
                    <a:pt x="2191" y="5454"/>
                    <a:pt x="1763" y="5883"/>
                    <a:pt x="1239" y="5883"/>
                  </a:cubicBezTo>
                  <a:cubicBezTo>
                    <a:pt x="715" y="5883"/>
                    <a:pt x="286" y="5454"/>
                    <a:pt x="286" y="4930"/>
                  </a:cubicBezTo>
                  <a:lnTo>
                    <a:pt x="286" y="4645"/>
                  </a:lnTo>
                  <a:cubicBezTo>
                    <a:pt x="286" y="4573"/>
                    <a:pt x="215" y="4502"/>
                    <a:pt x="143" y="4502"/>
                  </a:cubicBezTo>
                  <a:cubicBezTo>
                    <a:pt x="48" y="4502"/>
                    <a:pt x="1" y="4573"/>
                    <a:pt x="1" y="4645"/>
                  </a:cubicBezTo>
                  <a:lnTo>
                    <a:pt x="1" y="4930"/>
                  </a:lnTo>
                  <a:cubicBezTo>
                    <a:pt x="1" y="5621"/>
                    <a:pt x="548" y="6169"/>
                    <a:pt x="1239" y="6169"/>
                  </a:cubicBezTo>
                  <a:cubicBezTo>
                    <a:pt x="1906" y="6169"/>
                    <a:pt x="2477" y="5621"/>
                    <a:pt x="2477" y="4930"/>
                  </a:cubicBezTo>
                  <a:lnTo>
                    <a:pt x="2477" y="1239"/>
                  </a:lnTo>
                  <a:cubicBezTo>
                    <a:pt x="2477" y="548"/>
                    <a:pt x="1906" y="1"/>
                    <a:pt x="1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03" name="Google Shape;1203;p47"/>
            <p:cNvSpPr/>
            <p:nvPr/>
          </p:nvSpPr>
          <p:spPr>
            <a:xfrm>
              <a:off x="2113434" y="1970135"/>
              <a:ext cx="283086" cy="333733"/>
            </a:xfrm>
            <a:custGeom>
              <a:avLst/>
              <a:gdLst/>
              <a:ahLst/>
              <a:cxnLst/>
              <a:rect l="l" t="t" r="r" b="b"/>
              <a:pathLst>
                <a:path w="8384" h="9884" extrusionOk="0">
                  <a:moveTo>
                    <a:pt x="2001" y="9073"/>
                  </a:moveTo>
                  <a:cubicBezTo>
                    <a:pt x="2144" y="9073"/>
                    <a:pt x="2263" y="9169"/>
                    <a:pt x="2335" y="9288"/>
                  </a:cubicBezTo>
                  <a:lnTo>
                    <a:pt x="2478" y="9574"/>
                  </a:lnTo>
                  <a:lnTo>
                    <a:pt x="573" y="9574"/>
                  </a:lnTo>
                  <a:cubicBezTo>
                    <a:pt x="430" y="9574"/>
                    <a:pt x="287" y="9454"/>
                    <a:pt x="287" y="9312"/>
                  </a:cubicBezTo>
                  <a:lnTo>
                    <a:pt x="287" y="9073"/>
                  </a:lnTo>
                  <a:close/>
                  <a:moveTo>
                    <a:pt x="573" y="0"/>
                  </a:moveTo>
                  <a:cubicBezTo>
                    <a:pt x="263" y="0"/>
                    <a:pt x="1" y="262"/>
                    <a:pt x="1" y="572"/>
                  </a:cubicBezTo>
                  <a:lnTo>
                    <a:pt x="1" y="9312"/>
                  </a:lnTo>
                  <a:cubicBezTo>
                    <a:pt x="1" y="9621"/>
                    <a:pt x="263" y="9883"/>
                    <a:pt x="573" y="9883"/>
                  </a:cubicBezTo>
                  <a:lnTo>
                    <a:pt x="7812" y="9883"/>
                  </a:lnTo>
                  <a:cubicBezTo>
                    <a:pt x="8122" y="9883"/>
                    <a:pt x="8384" y="9621"/>
                    <a:pt x="8384" y="9312"/>
                  </a:cubicBezTo>
                  <a:lnTo>
                    <a:pt x="8384" y="572"/>
                  </a:lnTo>
                  <a:cubicBezTo>
                    <a:pt x="8384" y="262"/>
                    <a:pt x="8122" y="0"/>
                    <a:pt x="7812" y="0"/>
                  </a:cubicBezTo>
                  <a:lnTo>
                    <a:pt x="7383" y="0"/>
                  </a:lnTo>
                  <a:cubicBezTo>
                    <a:pt x="7312" y="0"/>
                    <a:pt x="7241" y="72"/>
                    <a:pt x="7241" y="167"/>
                  </a:cubicBezTo>
                  <a:cubicBezTo>
                    <a:pt x="7241" y="238"/>
                    <a:pt x="7312" y="310"/>
                    <a:pt x="7383" y="310"/>
                  </a:cubicBezTo>
                  <a:lnTo>
                    <a:pt x="7812" y="310"/>
                  </a:lnTo>
                  <a:cubicBezTo>
                    <a:pt x="7979" y="310"/>
                    <a:pt x="8098" y="429"/>
                    <a:pt x="8098" y="596"/>
                  </a:cubicBezTo>
                  <a:lnTo>
                    <a:pt x="8098" y="9312"/>
                  </a:lnTo>
                  <a:cubicBezTo>
                    <a:pt x="8098" y="9454"/>
                    <a:pt x="7979" y="9597"/>
                    <a:pt x="7812" y="9597"/>
                  </a:cubicBezTo>
                  <a:lnTo>
                    <a:pt x="2787" y="9597"/>
                  </a:lnTo>
                  <a:lnTo>
                    <a:pt x="2597" y="9169"/>
                  </a:lnTo>
                  <a:cubicBezTo>
                    <a:pt x="2478" y="8954"/>
                    <a:pt x="2263" y="8788"/>
                    <a:pt x="2001" y="8788"/>
                  </a:cubicBezTo>
                  <a:lnTo>
                    <a:pt x="287" y="8788"/>
                  </a:lnTo>
                  <a:lnTo>
                    <a:pt x="287" y="596"/>
                  </a:lnTo>
                  <a:cubicBezTo>
                    <a:pt x="287" y="429"/>
                    <a:pt x="430" y="310"/>
                    <a:pt x="573" y="310"/>
                  </a:cubicBezTo>
                  <a:lnTo>
                    <a:pt x="6836" y="310"/>
                  </a:lnTo>
                  <a:cubicBezTo>
                    <a:pt x="6907" y="310"/>
                    <a:pt x="6979" y="238"/>
                    <a:pt x="6979" y="167"/>
                  </a:cubicBezTo>
                  <a:cubicBezTo>
                    <a:pt x="6979" y="72"/>
                    <a:pt x="6907" y="0"/>
                    <a:pt x="68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04" name="Google Shape;1204;p47"/>
            <p:cNvSpPr/>
            <p:nvPr/>
          </p:nvSpPr>
          <p:spPr>
            <a:xfrm>
              <a:off x="2199501" y="1986208"/>
              <a:ext cx="110986" cy="41024"/>
            </a:xfrm>
            <a:custGeom>
              <a:avLst/>
              <a:gdLst/>
              <a:ahLst/>
              <a:cxnLst/>
              <a:rect l="l" t="t" r="r" b="b"/>
              <a:pathLst>
                <a:path w="3287" h="1215" extrusionOk="0">
                  <a:moveTo>
                    <a:pt x="1667" y="286"/>
                  </a:moveTo>
                  <a:cubicBezTo>
                    <a:pt x="1762" y="286"/>
                    <a:pt x="1834" y="358"/>
                    <a:pt x="1858" y="429"/>
                  </a:cubicBezTo>
                  <a:cubicBezTo>
                    <a:pt x="1905" y="596"/>
                    <a:pt x="2072" y="691"/>
                    <a:pt x="2239" y="691"/>
                  </a:cubicBezTo>
                  <a:lnTo>
                    <a:pt x="2882" y="691"/>
                  </a:lnTo>
                  <a:cubicBezTo>
                    <a:pt x="2953" y="691"/>
                    <a:pt x="3001" y="739"/>
                    <a:pt x="3001" y="810"/>
                  </a:cubicBezTo>
                  <a:cubicBezTo>
                    <a:pt x="3001" y="882"/>
                    <a:pt x="2953" y="929"/>
                    <a:pt x="2882" y="929"/>
                  </a:cubicBezTo>
                  <a:lnTo>
                    <a:pt x="405" y="929"/>
                  </a:lnTo>
                  <a:cubicBezTo>
                    <a:pt x="334" y="929"/>
                    <a:pt x="286" y="882"/>
                    <a:pt x="286" y="810"/>
                  </a:cubicBezTo>
                  <a:cubicBezTo>
                    <a:pt x="286" y="739"/>
                    <a:pt x="334" y="691"/>
                    <a:pt x="405" y="691"/>
                  </a:cubicBezTo>
                  <a:lnTo>
                    <a:pt x="1048" y="691"/>
                  </a:lnTo>
                  <a:cubicBezTo>
                    <a:pt x="1215" y="691"/>
                    <a:pt x="1381" y="596"/>
                    <a:pt x="1429" y="429"/>
                  </a:cubicBezTo>
                  <a:cubicBezTo>
                    <a:pt x="1477" y="358"/>
                    <a:pt x="1548" y="286"/>
                    <a:pt x="1620" y="286"/>
                  </a:cubicBezTo>
                  <a:close/>
                  <a:moveTo>
                    <a:pt x="1620" y="0"/>
                  </a:moveTo>
                  <a:cubicBezTo>
                    <a:pt x="1405" y="0"/>
                    <a:pt x="1238" y="143"/>
                    <a:pt x="1167" y="334"/>
                  </a:cubicBezTo>
                  <a:cubicBezTo>
                    <a:pt x="1143" y="381"/>
                    <a:pt x="1096" y="405"/>
                    <a:pt x="1048" y="405"/>
                  </a:cubicBezTo>
                  <a:lnTo>
                    <a:pt x="405" y="405"/>
                  </a:lnTo>
                  <a:cubicBezTo>
                    <a:pt x="191" y="405"/>
                    <a:pt x="0" y="596"/>
                    <a:pt x="0" y="810"/>
                  </a:cubicBezTo>
                  <a:cubicBezTo>
                    <a:pt x="0" y="1024"/>
                    <a:pt x="191" y="1215"/>
                    <a:pt x="405" y="1215"/>
                  </a:cubicBezTo>
                  <a:lnTo>
                    <a:pt x="2882" y="1215"/>
                  </a:lnTo>
                  <a:cubicBezTo>
                    <a:pt x="3120" y="1215"/>
                    <a:pt x="3287" y="1024"/>
                    <a:pt x="3287" y="810"/>
                  </a:cubicBezTo>
                  <a:cubicBezTo>
                    <a:pt x="3287" y="596"/>
                    <a:pt x="3120" y="405"/>
                    <a:pt x="2882" y="405"/>
                  </a:cubicBezTo>
                  <a:lnTo>
                    <a:pt x="2239" y="405"/>
                  </a:lnTo>
                  <a:cubicBezTo>
                    <a:pt x="2191" y="405"/>
                    <a:pt x="2143" y="381"/>
                    <a:pt x="2120" y="334"/>
                  </a:cubicBezTo>
                  <a:cubicBezTo>
                    <a:pt x="2048" y="143"/>
                    <a:pt x="1881" y="0"/>
                    <a:pt x="16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05" name="Google Shape;1205;p47"/>
            <p:cNvSpPr/>
            <p:nvPr/>
          </p:nvSpPr>
          <p:spPr>
            <a:xfrm>
              <a:off x="2291950" y="2113265"/>
              <a:ext cx="45076" cy="73203"/>
            </a:xfrm>
            <a:custGeom>
              <a:avLst/>
              <a:gdLst/>
              <a:ahLst/>
              <a:cxnLst/>
              <a:rect l="l" t="t" r="r" b="b"/>
              <a:pathLst>
                <a:path w="1335" h="2168" extrusionOk="0">
                  <a:moveTo>
                    <a:pt x="334" y="0"/>
                  </a:moveTo>
                  <a:cubicBezTo>
                    <a:pt x="144" y="0"/>
                    <a:pt x="1" y="143"/>
                    <a:pt x="1" y="334"/>
                  </a:cubicBezTo>
                  <a:lnTo>
                    <a:pt x="1" y="1834"/>
                  </a:lnTo>
                  <a:cubicBezTo>
                    <a:pt x="1" y="2024"/>
                    <a:pt x="144" y="2167"/>
                    <a:pt x="334" y="2167"/>
                  </a:cubicBezTo>
                  <a:lnTo>
                    <a:pt x="977" y="2167"/>
                  </a:lnTo>
                  <a:cubicBezTo>
                    <a:pt x="1168" y="2167"/>
                    <a:pt x="1334" y="2024"/>
                    <a:pt x="1334" y="1834"/>
                  </a:cubicBezTo>
                  <a:lnTo>
                    <a:pt x="1334" y="1429"/>
                  </a:lnTo>
                  <a:cubicBezTo>
                    <a:pt x="1334" y="1358"/>
                    <a:pt x="1263" y="1286"/>
                    <a:pt x="1168" y="1286"/>
                  </a:cubicBezTo>
                  <a:cubicBezTo>
                    <a:pt x="1096" y="1286"/>
                    <a:pt x="1025" y="1358"/>
                    <a:pt x="1025" y="1429"/>
                  </a:cubicBezTo>
                  <a:lnTo>
                    <a:pt x="1025" y="1834"/>
                  </a:lnTo>
                  <a:cubicBezTo>
                    <a:pt x="1025" y="1858"/>
                    <a:pt x="1001" y="1881"/>
                    <a:pt x="977" y="1881"/>
                  </a:cubicBezTo>
                  <a:lnTo>
                    <a:pt x="334" y="1881"/>
                  </a:lnTo>
                  <a:cubicBezTo>
                    <a:pt x="310" y="1881"/>
                    <a:pt x="287" y="1858"/>
                    <a:pt x="287" y="1834"/>
                  </a:cubicBezTo>
                  <a:lnTo>
                    <a:pt x="287" y="334"/>
                  </a:lnTo>
                  <a:cubicBezTo>
                    <a:pt x="287" y="310"/>
                    <a:pt x="310" y="286"/>
                    <a:pt x="334" y="286"/>
                  </a:cubicBezTo>
                  <a:lnTo>
                    <a:pt x="977" y="286"/>
                  </a:lnTo>
                  <a:cubicBezTo>
                    <a:pt x="1001" y="286"/>
                    <a:pt x="1025" y="310"/>
                    <a:pt x="1025" y="334"/>
                  </a:cubicBezTo>
                  <a:lnTo>
                    <a:pt x="1025" y="881"/>
                  </a:lnTo>
                  <a:cubicBezTo>
                    <a:pt x="1025" y="953"/>
                    <a:pt x="1096" y="1024"/>
                    <a:pt x="1168" y="1024"/>
                  </a:cubicBezTo>
                  <a:cubicBezTo>
                    <a:pt x="1263" y="1024"/>
                    <a:pt x="1334" y="953"/>
                    <a:pt x="1334" y="881"/>
                  </a:cubicBezTo>
                  <a:lnTo>
                    <a:pt x="1334" y="334"/>
                  </a:lnTo>
                  <a:cubicBezTo>
                    <a:pt x="1334" y="143"/>
                    <a:pt x="1168" y="0"/>
                    <a:pt x="9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06" name="Google Shape;1206;p47"/>
            <p:cNvSpPr/>
            <p:nvPr/>
          </p:nvSpPr>
          <p:spPr>
            <a:xfrm>
              <a:off x="2250149" y="2110834"/>
              <a:ext cx="9691" cy="78031"/>
            </a:xfrm>
            <a:custGeom>
              <a:avLst/>
              <a:gdLst/>
              <a:ahLst/>
              <a:cxnLst/>
              <a:rect l="l" t="t" r="r" b="b"/>
              <a:pathLst>
                <a:path w="287" h="2311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lnTo>
                    <a:pt x="0" y="2168"/>
                  </a:lnTo>
                  <a:cubicBezTo>
                    <a:pt x="0" y="2239"/>
                    <a:pt x="72" y="2311"/>
                    <a:pt x="143" y="2311"/>
                  </a:cubicBezTo>
                  <a:cubicBezTo>
                    <a:pt x="239" y="2311"/>
                    <a:pt x="286" y="2239"/>
                    <a:pt x="286" y="2168"/>
                  </a:cubicBezTo>
                  <a:lnTo>
                    <a:pt x="286" y="144"/>
                  </a:lnTo>
                  <a:cubicBezTo>
                    <a:pt x="286" y="72"/>
                    <a:pt x="239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207" name="Google Shape;1207;p47"/>
          <p:cNvGrpSpPr/>
          <p:nvPr/>
        </p:nvGrpSpPr>
        <p:grpSpPr>
          <a:xfrm>
            <a:off x="768203" y="2583645"/>
            <a:ext cx="236423" cy="332923"/>
            <a:chOff x="768203" y="2583645"/>
            <a:chExt cx="236423" cy="332923"/>
          </a:xfrm>
        </p:grpSpPr>
        <p:sp>
          <p:nvSpPr>
            <p:cNvPr id="1208" name="Google Shape;1208;p47"/>
            <p:cNvSpPr/>
            <p:nvPr/>
          </p:nvSpPr>
          <p:spPr>
            <a:xfrm>
              <a:off x="768203" y="2583645"/>
              <a:ext cx="236423" cy="332923"/>
            </a:xfrm>
            <a:custGeom>
              <a:avLst/>
              <a:gdLst/>
              <a:ahLst/>
              <a:cxnLst/>
              <a:rect l="l" t="t" r="r" b="b"/>
              <a:pathLst>
                <a:path w="7002" h="9860" extrusionOk="0">
                  <a:moveTo>
                    <a:pt x="4454" y="1001"/>
                  </a:moveTo>
                  <a:lnTo>
                    <a:pt x="4454" y="1620"/>
                  </a:lnTo>
                  <a:lnTo>
                    <a:pt x="3263" y="1620"/>
                  </a:lnTo>
                  <a:lnTo>
                    <a:pt x="3263" y="1001"/>
                  </a:lnTo>
                  <a:close/>
                  <a:moveTo>
                    <a:pt x="4978" y="1929"/>
                  </a:moveTo>
                  <a:lnTo>
                    <a:pt x="4978" y="2263"/>
                  </a:lnTo>
                  <a:lnTo>
                    <a:pt x="2715" y="2263"/>
                  </a:lnTo>
                  <a:lnTo>
                    <a:pt x="2715" y="1929"/>
                  </a:lnTo>
                  <a:close/>
                  <a:moveTo>
                    <a:pt x="6716" y="2549"/>
                  </a:moveTo>
                  <a:lnTo>
                    <a:pt x="6716" y="3716"/>
                  </a:lnTo>
                  <a:lnTo>
                    <a:pt x="1001" y="3716"/>
                  </a:lnTo>
                  <a:lnTo>
                    <a:pt x="1001" y="2549"/>
                  </a:lnTo>
                  <a:close/>
                  <a:moveTo>
                    <a:pt x="3287" y="1"/>
                  </a:moveTo>
                  <a:cubicBezTo>
                    <a:pt x="2882" y="1"/>
                    <a:pt x="2477" y="120"/>
                    <a:pt x="2120" y="334"/>
                  </a:cubicBezTo>
                  <a:cubicBezTo>
                    <a:pt x="1905" y="477"/>
                    <a:pt x="1644" y="572"/>
                    <a:pt x="1382" y="620"/>
                  </a:cubicBezTo>
                  <a:cubicBezTo>
                    <a:pt x="1310" y="620"/>
                    <a:pt x="1263" y="691"/>
                    <a:pt x="1263" y="763"/>
                  </a:cubicBezTo>
                  <a:cubicBezTo>
                    <a:pt x="1286" y="858"/>
                    <a:pt x="1358" y="905"/>
                    <a:pt x="1429" y="905"/>
                  </a:cubicBezTo>
                  <a:cubicBezTo>
                    <a:pt x="1739" y="858"/>
                    <a:pt x="2025" y="739"/>
                    <a:pt x="2287" y="572"/>
                  </a:cubicBezTo>
                  <a:cubicBezTo>
                    <a:pt x="2572" y="382"/>
                    <a:pt x="2930" y="286"/>
                    <a:pt x="3287" y="286"/>
                  </a:cubicBezTo>
                  <a:lnTo>
                    <a:pt x="4168" y="286"/>
                  </a:lnTo>
                  <a:cubicBezTo>
                    <a:pt x="4311" y="286"/>
                    <a:pt x="4430" y="429"/>
                    <a:pt x="4430" y="572"/>
                  </a:cubicBezTo>
                  <a:lnTo>
                    <a:pt x="4430" y="715"/>
                  </a:lnTo>
                  <a:lnTo>
                    <a:pt x="3287" y="715"/>
                  </a:lnTo>
                  <a:cubicBezTo>
                    <a:pt x="2882" y="715"/>
                    <a:pt x="2477" y="834"/>
                    <a:pt x="2120" y="1048"/>
                  </a:cubicBezTo>
                  <a:cubicBezTo>
                    <a:pt x="1834" y="1239"/>
                    <a:pt x="1477" y="1334"/>
                    <a:pt x="1120" y="1334"/>
                  </a:cubicBezTo>
                  <a:lnTo>
                    <a:pt x="286" y="1334"/>
                  </a:lnTo>
                  <a:lnTo>
                    <a:pt x="286" y="929"/>
                  </a:lnTo>
                  <a:lnTo>
                    <a:pt x="858" y="929"/>
                  </a:lnTo>
                  <a:cubicBezTo>
                    <a:pt x="929" y="929"/>
                    <a:pt x="1001" y="858"/>
                    <a:pt x="1001" y="763"/>
                  </a:cubicBezTo>
                  <a:cubicBezTo>
                    <a:pt x="1001" y="691"/>
                    <a:pt x="929" y="620"/>
                    <a:pt x="858" y="620"/>
                  </a:cubicBezTo>
                  <a:lnTo>
                    <a:pt x="143" y="620"/>
                  </a:lnTo>
                  <a:cubicBezTo>
                    <a:pt x="72" y="620"/>
                    <a:pt x="0" y="691"/>
                    <a:pt x="0" y="763"/>
                  </a:cubicBezTo>
                  <a:lnTo>
                    <a:pt x="0" y="1477"/>
                  </a:lnTo>
                  <a:cubicBezTo>
                    <a:pt x="0" y="1548"/>
                    <a:pt x="72" y="1620"/>
                    <a:pt x="143" y="1620"/>
                  </a:cubicBezTo>
                  <a:lnTo>
                    <a:pt x="1120" y="1620"/>
                  </a:lnTo>
                  <a:cubicBezTo>
                    <a:pt x="1524" y="1620"/>
                    <a:pt x="1929" y="1501"/>
                    <a:pt x="2287" y="1287"/>
                  </a:cubicBezTo>
                  <a:cubicBezTo>
                    <a:pt x="2501" y="1144"/>
                    <a:pt x="2739" y="1072"/>
                    <a:pt x="2977" y="1025"/>
                  </a:cubicBezTo>
                  <a:lnTo>
                    <a:pt x="2977" y="1620"/>
                  </a:lnTo>
                  <a:lnTo>
                    <a:pt x="2572" y="1620"/>
                  </a:lnTo>
                  <a:cubicBezTo>
                    <a:pt x="2501" y="1620"/>
                    <a:pt x="2429" y="1691"/>
                    <a:pt x="2429" y="1787"/>
                  </a:cubicBezTo>
                  <a:lnTo>
                    <a:pt x="2429" y="2263"/>
                  </a:lnTo>
                  <a:lnTo>
                    <a:pt x="858" y="2263"/>
                  </a:lnTo>
                  <a:cubicBezTo>
                    <a:pt x="762" y="2263"/>
                    <a:pt x="715" y="2334"/>
                    <a:pt x="715" y="2406"/>
                  </a:cubicBezTo>
                  <a:lnTo>
                    <a:pt x="715" y="3858"/>
                  </a:lnTo>
                  <a:cubicBezTo>
                    <a:pt x="715" y="3930"/>
                    <a:pt x="762" y="4001"/>
                    <a:pt x="858" y="4001"/>
                  </a:cubicBezTo>
                  <a:lnTo>
                    <a:pt x="1072" y="4001"/>
                  </a:lnTo>
                  <a:lnTo>
                    <a:pt x="1072" y="9717"/>
                  </a:lnTo>
                  <a:cubicBezTo>
                    <a:pt x="1072" y="9812"/>
                    <a:pt x="1120" y="9860"/>
                    <a:pt x="1215" y="9860"/>
                  </a:cubicBezTo>
                  <a:lnTo>
                    <a:pt x="2572" y="9860"/>
                  </a:lnTo>
                  <a:cubicBezTo>
                    <a:pt x="2644" y="9860"/>
                    <a:pt x="2715" y="9812"/>
                    <a:pt x="2715" y="9717"/>
                  </a:cubicBezTo>
                  <a:cubicBezTo>
                    <a:pt x="2715" y="9645"/>
                    <a:pt x="2644" y="9574"/>
                    <a:pt x="2572" y="9574"/>
                  </a:cubicBezTo>
                  <a:lnTo>
                    <a:pt x="1358" y="9574"/>
                  </a:lnTo>
                  <a:lnTo>
                    <a:pt x="1358" y="4001"/>
                  </a:lnTo>
                  <a:lnTo>
                    <a:pt x="6359" y="4001"/>
                  </a:lnTo>
                  <a:lnTo>
                    <a:pt x="6359" y="9574"/>
                  </a:lnTo>
                  <a:lnTo>
                    <a:pt x="3144" y="9574"/>
                  </a:lnTo>
                  <a:cubicBezTo>
                    <a:pt x="3049" y="9574"/>
                    <a:pt x="2977" y="9645"/>
                    <a:pt x="2977" y="9717"/>
                  </a:cubicBezTo>
                  <a:cubicBezTo>
                    <a:pt x="2977" y="9812"/>
                    <a:pt x="3049" y="9860"/>
                    <a:pt x="3144" y="9860"/>
                  </a:cubicBezTo>
                  <a:lnTo>
                    <a:pt x="6502" y="9860"/>
                  </a:lnTo>
                  <a:cubicBezTo>
                    <a:pt x="6573" y="9860"/>
                    <a:pt x="6645" y="9812"/>
                    <a:pt x="6645" y="9717"/>
                  </a:cubicBezTo>
                  <a:lnTo>
                    <a:pt x="6645" y="4001"/>
                  </a:lnTo>
                  <a:lnTo>
                    <a:pt x="6859" y="4001"/>
                  </a:lnTo>
                  <a:cubicBezTo>
                    <a:pt x="6930" y="4001"/>
                    <a:pt x="7002" y="3930"/>
                    <a:pt x="7002" y="3858"/>
                  </a:cubicBezTo>
                  <a:lnTo>
                    <a:pt x="7002" y="2406"/>
                  </a:lnTo>
                  <a:cubicBezTo>
                    <a:pt x="7002" y="2334"/>
                    <a:pt x="6930" y="2263"/>
                    <a:pt x="6859" y="2263"/>
                  </a:cubicBezTo>
                  <a:lnTo>
                    <a:pt x="5287" y="2263"/>
                  </a:lnTo>
                  <a:lnTo>
                    <a:pt x="5287" y="1787"/>
                  </a:lnTo>
                  <a:cubicBezTo>
                    <a:pt x="5287" y="1691"/>
                    <a:pt x="5216" y="1620"/>
                    <a:pt x="5120" y="1620"/>
                  </a:cubicBezTo>
                  <a:lnTo>
                    <a:pt x="4739" y="1620"/>
                  </a:lnTo>
                  <a:lnTo>
                    <a:pt x="4739" y="572"/>
                  </a:lnTo>
                  <a:cubicBezTo>
                    <a:pt x="4739" y="262"/>
                    <a:pt x="4477" y="1"/>
                    <a:pt x="41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09" name="Google Shape;1209;p47"/>
            <p:cNvSpPr/>
            <p:nvPr/>
          </p:nvSpPr>
          <p:spPr>
            <a:xfrm>
              <a:off x="816453" y="2674507"/>
              <a:ext cx="9657" cy="29781"/>
            </a:xfrm>
            <a:custGeom>
              <a:avLst/>
              <a:gdLst/>
              <a:ahLst/>
              <a:cxnLst/>
              <a:rect l="l" t="t" r="r" b="b"/>
              <a:pathLst>
                <a:path w="286" h="882" extrusionOk="0">
                  <a:moveTo>
                    <a:pt x="143" y="1"/>
                  </a:moveTo>
                  <a:cubicBezTo>
                    <a:pt x="72" y="1"/>
                    <a:pt x="0" y="48"/>
                    <a:pt x="0" y="143"/>
                  </a:cubicBezTo>
                  <a:lnTo>
                    <a:pt x="0" y="739"/>
                  </a:lnTo>
                  <a:cubicBezTo>
                    <a:pt x="0" y="810"/>
                    <a:pt x="72" y="882"/>
                    <a:pt x="143" y="882"/>
                  </a:cubicBezTo>
                  <a:cubicBezTo>
                    <a:pt x="238" y="882"/>
                    <a:pt x="286" y="810"/>
                    <a:pt x="286" y="739"/>
                  </a:cubicBezTo>
                  <a:lnTo>
                    <a:pt x="286" y="143"/>
                  </a:lnTo>
                  <a:cubicBezTo>
                    <a:pt x="286" y="48"/>
                    <a:pt x="238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10" name="Google Shape;1210;p47"/>
            <p:cNvSpPr/>
            <p:nvPr/>
          </p:nvSpPr>
          <p:spPr>
            <a:xfrm>
              <a:off x="838974" y="2674507"/>
              <a:ext cx="9657" cy="29781"/>
            </a:xfrm>
            <a:custGeom>
              <a:avLst/>
              <a:gdLst/>
              <a:ahLst/>
              <a:cxnLst/>
              <a:rect l="l" t="t" r="r" b="b"/>
              <a:pathLst>
                <a:path w="286" h="882" extrusionOk="0">
                  <a:moveTo>
                    <a:pt x="143" y="1"/>
                  </a:moveTo>
                  <a:cubicBezTo>
                    <a:pt x="48" y="1"/>
                    <a:pt x="0" y="48"/>
                    <a:pt x="0" y="143"/>
                  </a:cubicBezTo>
                  <a:lnTo>
                    <a:pt x="0" y="739"/>
                  </a:lnTo>
                  <a:cubicBezTo>
                    <a:pt x="0" y="810"/>
                    <a:pt x="48" y="882"/>
                    <a:pt x="143" y="882"/>
                  </a:cubicBezTo>
                  <a:cubicBezTo>
                    <a:pt x="214" y="882"/>
                    <a:pt x="286" y="810"/>
                    <a:pt x="286" y="739"/>
                  </a:cubicBezTo>
                  <a:lnTo>
                    <a:pt x="286" y="143"/>
                  </a:lnTo>
                  <a:cubicBezTo>
                    <a:pt x="286" y="48"/>
                    <a:pt x="214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11" name="Google Shape;1211;p47"/>
            <p:cNvSpPr/>
            <p:nvPr/>
          </p:nvSpPr>
          <p:spPr>
            <a:xfrm>
              <a:off x="860651" y="2674507"/>
              <a:ext cx="9691" cy="29781"/>
            </a:xfrm>
            <a:custGeom>
              <a:avLst/>
              <a:gdLst/>
              <a:ahLst/>
              <a:cxnLst/>
              <a:rect l="l" t="t" r="r" b="b"/>
              <a:pathLst>
                <a:path w="287" h="882" extrusionOk="0">
                  <a:moveTo>
                    <a:pt x="144" y="1"/>
                  </a:moveTo>
                  <a:cubicBezTo>
                    <a:pt x="72" y="1"/>
                    <a:pt x="1" y="48"/>
                    <a:pt x="1" y="143"/>
                  </a:cubicBezTo>
                  <a:lnTo>
                    <a:pt x="1" y="739"/>
                  </a:lnTo>
                  <a:cubicBezTo>
                    <a:pt x="1" y="810"/>
                    <a:pt x="72" y="882"/>
                    <a:pt x="144" y="882"/>
                  </a:cubicBezTo>
                  <a:cubicBezTo>
                    <a:pt x="215" y="882"/>
                    <a:pt x="287" y="810"/>
                    <a:pt x="287" y="739"/>
                  </a:cubicBezTo>
                  <a:lnTo>
                    <a:pt x="287" y="143"/>
                  </a:lnTo>
                  <a:cubicBezTo>
                    <a:pt x="287" y="48"/>
                    <a:pt x="215" y="1"/>
                    <a:pt x="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12" name="Google Shape;1212;p47"/>
            <p:cNvSpPr/>
            <p:nvPr/>
          </p:nvSpPr>
          <p:spPr>
            <a:xfrm>
              <a:off x="882362" y="2674507"/>
              <a:ext cx="9691" cy="29781"/>
            </a:xfrm>
            <a:custGeom>
              <a:avLst/>
              <a:gdLst/>
              <a:ahLst/>
              <a:cxnLst/>
              <a:rect l="l" t="t" r="r" b="b"/>
              <a:pathLst>
                <a:path w="287" h="882" extrusionOk="0">
                  <a:moveTo>
                    <a:pt x="144" y="1"/>
                  </a:moveTo>
                  <a:cubicBezTo>
                    <a:pt x="72" y="1"/>
                    <a:pt x="1" y="48"/>
                    <a:pt x="1" y="143"/>
                  </a:cubicBezTo>
                  <a:lnTo>
                    <a:pt x="1" y="739"/>
                  </a:lnTo>
                  <a:cubicBezTo>
                    <a:pt x="1" y="810"/>
                    <a:pt x="72" y="882"/>
                    <a:pt x="144" y="882"/>
                  </a:cubicBezTo>
                  <a:cubicBezTo>
                    <a:pt x="239" y="882"/>
                    <a:pt x="287" y="810"/>
                    <a:pt x="287" y="739"/>
                  </a:cubicBezTo>
                  <a:lnTo>
                    <a:pt x="287" y="143"/>
                  </a:lnTo>
                  <a:cubicBezTo>
                    <a:pt x="287" y="48"/>
                    <a:pt x="239" y="1"/>
                    <a:pt x="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13" name="Google Shape;1213;p47"/>
            <p:cNvSpPr/>
            <p:nvPr/>
          </p:nvSpPr>
          <p:spPr>
            <a:xfrm>
              <a:off x="904073" y="2674507"/>
              <a:ext cx="9691" cy="29781"/>
            </a:xfrm>
            <a:custGeom>
              <a:avLst/>
              <a:gdLst/>
              <a:ahLst/>
              <a:cxnLst/>
              <a:rect l="l" t="t" r="r" b="b"/>
              <a:pathLst>
                <a:path w="287" h="882" extrusionOk="0">
                  <a:moveTo>
                    <a:pt x="144" y="1"/>
                  </a:moveTo>
                  <a:cubicBezTo>
                    <a:pt x="72" y="1"/>
                    <a:pt x="1" y="48"/>
                    <a:pt x="1" y="143"/>
                  </a:cubicBezTo>
                  <a:lnTo>
                    <a:pt x="1" y="739"/>
                  </a:lnTo>
                  <a:cubicBezTo>
                    <a:pt x="1" y="810"/>
                    <a:pt x="72" y="882"/>
                    <a:pt x="144" y="882"/>
                  </a:cubicBezTo>
                  <a:cubicBezTo>
                    <a:pt x="239" y="882"/>
                    <a:pt x="287" y="810"/>
                    <a:pt x="287" y="739"/>
                  </a:cubicBezTo>
                  <a:lnTo>
                    <a:pt x="287" y="143"/>
                  </a:lnTo>
                  <a:cubicBezTo>
                    <a:pt x="287" y="48"/>
                    <a:pt x="239" y="1"/>
                    <a:pt x="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14" name="Google Shape;1214;p47"/>
            <p:cNvSpPr/>
            <p:nvPr/>
          </p:nvSpPr>
          <p:spPr>
            <a:xfrm>
              <a:off x="926595" y="2674507"/>
              <a:ext cx="9691" cy="29781"/>
            </a:xfrm>
            <a:custGeom>
              <a:avLst/>
              <a:gdLst/>
              <a:ahLst/>
              <a:cxnLst/>
              <a:rect l="l" t="t" r="r" b="b"/>
              <a:pathLst>
                <a:path w="287" h="882" extrusionOk="0">
                  <a:moveTo>
                    <a:pt x="144" y="1"/>
                  </a:moveTo>
                  <a:cubicBezTo>
                    <a:pt x="48" y="1"/>
                    <a:pt x="1" y="48"/>
                    <a:pt x="1" y="143"/>
                  </a:cubicBezTo>
                  <a:lnTo>
                    <a:pt x="1" y="739"/>
                  </a:lnTo>
                  <a:cubicBezTo>
                    <a:pt x="1" y="810"/>
                    <a:pt x="48" y="882"/>
                    <a:pt x="144" y="882"/>
                  </a:cubicBezTo>
                  <a:cubicBezTo>
                    <a:pt x="215" y="882"/>
                    <a:pt x="287" y="810"/>
                    <a:pt x="287" y="739"/>
                  </a:cubicBezTo>
                  <a:lnTo>
                    <a:pt x="287" y="143"/>
                  </a:lnTo>
                  <a:cubicBezTo>
                    <a:pt x="287" y="48"/>
                    <a:pt x="215" y="1"/>
                    <a:pt x="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15" name="Google Shape;1215;p47"/>
            <p:cNvSpPr/>
            <p:nvPr/>
          </p:nvSpPr>
          <p:spPr>
            <a:xfrm>
              <a:off x="948305" y="2674507"/>
              <a:ext cx="9691" cy="29781"/>
            </a:xfrm>
            <a:custGeom>
              <a:avLst/>
              <a:gdLst/>
              <a:ahLst/>
              <a:cxnLst/>
              <a:rect l="l" t="t" r="r" b="b"/>
              <a:pathLst>
                <a:path w="287" h="882" extrusionOk="0">
                  <a:moveTo>
                    <a:pt x="144" y="1"/>
                  </a:moveTo>
                  <a:cubicBezTo>
                    <a:pt x="72" y="1"/>
                    <a:pt x="1" y="48"/>
                    <a:pt x="1" y="143"/>
                  </a:cubicBezTo>
                  <a:lnTo>
                    <a:pt x="1" y="739"/>
                  </a:lnTo>
                  <a:cubicBezTo>
                    <a:pt x="1" y="810"/>
                    <a:pt x="72" y="882"/>
                    <a:pt x="144" y="882"/>
                  </a:cubicBezTo>
                  <a:cubicBezTo>
                    <a:pt x="215" y="882"/>
                    <a:pt x="287" y="810"/>
                    <a:pt x="287" y="739"/>
                  </a:cubicBezTo>
                  <a:lnTo>
                    <a:pt x="287" y="143"/>
                  </a:lnTo>
                  <a:cubicBezTo>
                    <a:pt x="287" y="48"/>
                    <a:pt x="215" y="1"/>
                    <a:pt x="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16" name="Google Shape;1216;p47"/>
            <p:cNvSpPr/>
            <p:nvPr/>
          </p:nvSpPr>
          <p:spPr>
            <a:xfrm>
              <a:off x="970016" y="2674507"/>
              <a:ext cx="9691" cy="29781"/>
            </a:xfrm>
            <a:custGeom>
              <a:avLst/>
              <a:gdLst/>
              <a:ahLst/>
              <a:cxnLst/>
              <a:rect l="l" t="t" r="r" b="b"/>
              <a:pathLst>
                <a:path w="287" h="882" extrusionOk="0">
                  <a:moveTo>
                    <a:pt x="144" y="1"/>
                  </a:moveTo>
                  <a:cubicBezTo>
                    <a:pt x="72" y="1"/>
                    <a:pt x="1" y="48"/>
                    <a:pt x="1" y="143"/>
                  </a:cubicBezTo>
                  <a:lnTo>
                    <a:pt x="1" y="739"/>
                  </a:lnTo>
                  <a:cubicBezTo>
                    <a:pt x="1" y="810"/>
                    <a:pt x="72" y="882"/>
                    <a:pt x="144" y="882"/>
                  </a:cubicBezTo>
                  <a:cubicBezTo>
                    <a:pt x="239" y="882"/>
                    <a:pt x="287" y="810"/>
                    <a:pt x="287" y="739"/>
                  </a:cubicBezTo>
                  <a:lnTo>
                    <a:pt x="287" y="143"/>
                  </a:lnTo>
                  <a:cubicBezTo>
                    <a:pt x="287" y="48"/>
                    <a:pt x="239" y="1"/>
                    <a:pt x="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17" name="Google Shape;1217;p47"/>
            <p:cNvSpPr/>
            <p:nvPr/>
          </p:nvSpPr>
          <p:spPr>
            <a:xfrm>
              <a:off x="879155" y="2758953"/>
              <a:ext cx="33022" cy="32988"/>
            </a:xfrm>
            <a:custGeom>
              <a:avLst/>
              <a:gdLst/>
              <a:ahLst/>
              <a:cxnLst/>
              <a:rect l="l" t="t" r="r" b="b"/>
              <a:pathLst>
                <a:path w="978" h="977" extrusionOk="0">
                  <a:moveTo>
                    <a:pt x="501" y="0"/>
                  </a:moveTo>
                  <a:cubicBezTo>
                    <a:pt x="406" y="0"/>
                    <a:pt x="334" y="72"/>
                    <a:pt x="334" y="143"/>
                  </a:cubicBezTo>
                  <a:lnTo>
                    <a:pt x="334" y="333"/>
                  </a:lnTo>
                  <a:lnTo>
                    <a:pt x="144" y="333"/>
                  </a:lnTo>
                  <a:cubicBezTo>
                    <a:pt x="72" y="333"/>
                    <a:pt x="1" y="405"/>
                    <a:pt x="1" y="476"/>
                  </a:cubicBezTo>
                  <a:cubicBezTo>
                    <a:pt x="1" y="572"/>
                    <a:pt x="72" y="643"/>
                    <a:pt x="144" y="643"/>
                  </a:cubicBezTo>
                  <a:lnTo>
                    <a:pt x="334" y="643"/>
                  </a:lnTo>
                  <a:lnTo>
                    <a:pt x="334" y="834"/>
                  </a:lnTo>
                  <a:cubicBezTo>
                    <a:pt x="334" y="905"/>
                    <a:pt x="406" y="976"/>
                    <a:pt x="501" y="976"/>
                  </a:cubicBezTo>
                  <a:cubicBezTo>
                    <a:pt x="572" y="976"/>
                    <a:pt x="644" y="905"/>
                    <a:pt x="644" y="834"/>
                  </a:cubicBezTo>
                  <a:lnTo>
                    <a:pt x="644" y="643"/>
                  </a:lnTo>
                  <a:lnTo>
                    <a:pt x="834" y="643"/>
                  </a:lnTo>
                  <a:cubicBezTo>
                    <a:pt x="906" y="643"/>
                    <a:pt x="977" y="572"/>
                    <a:pt x="977" y="476"/>
                  </a:cubicBezTo>
                  <a:cubicBezTo>
                    <a:pt x="977" y="405"/>
                    <a:pt x="906" y="333"/>
                    <a:pt x="834" y="333"/>
                  </a:cubicBezTo>
                  <a:lnTo>
                    <a:pt x="644" y="333"/>
                  </a:lnTo>
                  <a:lnTo>
                    <a:pt x="644" y="143"/>
                  </a:lnTo>
                  <a:cubicBezTo>
                    <a:pt x="644" y="72"/>
                    <a:pt x="572" y="0"/>
                    <a:pt x="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18" name="Google Shape;1218;p47"/>
            <p:cNvSpPr/>
            <p:nvPr/>
          </p:nvSpPr>
          <p:spPr>
            <a:xfrm>
              <a:off x="859875" y="2800754"/>
              <a:ext cx="77221" cy="9691"/>
            </a:xfrm>
            <a:custGeom>
              <a:avLst/>
              <a:gdLst/>
              <a:ahLst/>
              <a:cxnLst/>
              <a:rect l="l" t="t" r="r" b="b"/>
              <a:pathLst>
                <a:path w="2287" h="287" extrusionOk="0">
                  <a:moveTo>
                    <a:pt x="143" y="0"/>
                  </a:moveTo>
                  <a:cubicBezTo>
                    <a:pt x="48" y="0"/>
                    <a:pt x="0" y="72"/>
                    <a:pt x="0" y="143"/>
                  </a:cubicBezTo>
                  <a:cubicBezTo>
                    <a:pt x="0" y="239"/>
                    <a:pt x="48" y="286"/>
                    <a:pt x="143" y="286"/>
                  </a:cubicBezTo>
                  <a:lnTo>
                    <a:pt x="2143" y="286"/>
                  </a:lnTo>
                  <a:cubicBezTo>
                    <a:pt x="2215" y="286"/>
                    <a:pt x="2286" y="239"/>
                    <a:pt x="2286" y="143"/>
                  </a:cubicBezTo>
                  <a:cubicBezTo>
                    <a:pt x="2286" y="72"/>
                    <a:pt x="2215" y="0"/>
                    <a:pt x="2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19" name="Google Shape;1219;p47"/>
            <p:cNvSpPr/>
            <p:nvPr/>
          </p:nvSpPr>
          <p:spPr>
            <a:xfrm>
              <a:off x="859875" y="2820845"/>
              <a:ext cx="77221" cy="9691"/>
            </a:xfrm>
            <a:custGeom>
              <a:avLst/>
              <a:gdLst/>
              <a:ahLst/>
              <a:cxnLst/>
              <a:rect l="l" t="t" r="r" b="b"/>
              <a:pathLst>
                <a:path w="2287" h="287" extrusionOk="0">
                  <a:moveTo>
                    <a:pt x="143" y="1"/>
                  </a:moveTo>
                  <a:cubicBezTo>
                    <a:pt x="48" y="1"/>
                    <a:pt x="0" y="72"/>
                    <a:pt x="0" y="144"/>
                  </a:cubicBezTo>
                  <a:cubicBezTo>
                    <a:pt x="0" y="215"/>
                    <a:pt x="48" y="287"/>
                    <a:pt x="143" y="287"/>
                  </a:cubicBezTo>
                  <a:lnTo>
                    <a:pt x="2143" y="287"/>
                  </a:lnTo>
                  <a:cubicBezTo>
                    <a:pt x="2215" y="287"/>
                    <a:pt x="2286" y="215"/>
                    <a:pt x="2286" y="144"/>
                  </a:cubicBezTo>
                  <a:cubicBezTo>
                    <a:pt x="2286" y="72"/>
                    <a:pt x="2215" y="1"/>
                    <a:pt x="2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20" name="Google Shape;1220;p47"/>
            <p:cNvSpPr/>
            <p:nvPr/>
          </p:nvSpPr>
          <p:spPr>
            <a:xfrm>
              <a:off x="830904" y="2738019"/>
              <a:ext cx="135128" cy="148802"/>
            </a:xfrm>
            <a:custGeom>
              <a:avLst/>
              <a:gdLst/>
              <a:ahLst/>
              <a:cxnLst/>
              <a:rect l="l" t="t" r="r" b="b"/>
              <a:pathLst>
                <a:path w="4002" h="4407" extrusionOk="0">
                  <a:moveTo>
                    <a:pt x="1835" y="3597"/>
                  </a:moveTo>
                  <a:cubicBezTo>
                    <a:pt x="1882" y="3597"/>
                    <a:pt x="1930" y="3621"/>
                    <a:pt x="1954" y="3668"/>
                  </a:cubicBezTo>
                  <a:lnTo>
                    <a:pt x="2216" y="4121"/>
                  </a:lnTo>
                  <a:lnTo>
                    <a:pt x="287" y="4121"/>
                  </a:lnTo>
                  <a:lnTo>
                    <a:pt x="287" y="3597"/>
                  </a:lnTo>
                  <a:close/>
                  <a:moveTo>
                    <a:pt x="263" y="1"/>
                  </a:moveTo>
                  <a:cubicBezTo>
                    <a:pt x="120" y="1"/>
                    <a:pt x="1" y="120"/>
                    <a:pt x="1" y="263"/>
                  </a:cubicBezTo>
                  <a:lnTo>
                    <a:pt x="1" y="4145"/>
                  </a:lnTo>
                  <a:cubicBezTo>
                    <a:pt x="1" y="4287"/>
                    <a:pt x="120" y="4407"/>
                    <a:pt x="263" y="4407"/>
                  </a:cubicBezTo>
                  <a:lnTo>
                    <a:pt x="3740" y="4407"/>
                  </a:lnTo>
                  <a:cubicBezTo>
                    <a:pt x="3883" y="4407"/>
                    <a:pt x="4002" y="4287"/>
                    <a:pt x="4002" y="4145"/>
                  </a:cubicBezTo>
                  <a:lnTo>
                    <a:pt x="4002" y="1716"/>
                  </a:lnTo>
                  <a:cubicBezTo>
                    <a:pt x="4002" y="1644"/>
                    <a:pt x="3930" y="1573"/>
                    <a:pt x="3859" y="1573"/>
                  </a:cubicBezTo>
                  <a:cubicBezTo>
                    <a:pt x="3764" y="1573"/>
                    <a:pt x="3716" y="1644"/>
                    <a:pt x="3716" y="1716"/>
                  </a:cubicBezTo>
                  <a:lnTo>
                    <a:pt x="3716" y="4121"/>
                  </a:lnTo>
                  <a:lnTo>
                    <a:pt x="2549" y="4121"/>
                  </a:lnTo>
                  <a:lnTo>
                    <a:pt x="2192" y="3525"/>
                  </a:lnTo>
                  <a:cubicBezTo>
                    <a:pt x="2120" y="3383"/>
                    <a:pt x="1977" y="3287"/>
                    <a:pt x="1835" y="3287"/>
                  </a:cubicBezTo>
                  <a:lnTo>
                    <a:pt x="287" y="3287"/>
                  </a:lnTo>
                  <a:lnTo>
                    <a:pt x="287" y="287"/>
                  </a:lnTo>
                  <a:lnTo>
                    <a:pt x="3716" y="287"/>
                  </a:lnTo>
                  <a:lnTo>
                    <a:pt x="3716" y="1168"/>
                  </a:lnTo>
                  <a:cubicBezTo>
                    <a:pt x="3716" y="1239"/>
                    <a:pt x="3764" y="1311"/>
                    <a:pt x="3859" y="1311"/>
                  </a:cubicBezTo>
                  <a:cubicBezTo>
                    <a:pt x="3930" y="1311"/>
                    <a:pt x="4002" y="1239"/>
                    <a:pt x="4002" y="1168"/>
                  </a:cubicBezTo>
                  <a:lnTo>
                    <a:pt x="4002" y="263"/>
                  </a:lnTo>
                  <a:cubicBezTo>
                    <a:pt x="4002" y="120"/>
                    <a:pt x="3883" y="1"/>
                    <a:pt x="37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221" name="Google Shape;1221;p47"/>
          <p:cNvGrpSpPr/>
          <p:nvPr/>
        </p:nvGrpSpPr>
        <p:grpSpPr>
          <a:xfrm>
            <a:off x="5488246" y="1970135"/>
            <a:ext cx="257323" cy="333733"/>
            <a:chOff x="5488246" y="1970135"/>
            <a:chExt cx="257323" cy="333733"/>
          </a:xfrm>
        </p:grpSpPr>
        <p:sp>
          <p:nvSpPr>
            <p:cNvPr id="1222" name="Google Shape;1222;p47"/>
            <p:cNvSpPr/>
            <p:nvPr/>
          </p:nvSpPr>
          <p:spPr>
            <a:xfrm>
              <a:off x="5684454" y="2009201"/>
              <a:ext cx="25763" cy="16444"/>
            </a:xfrm>
            <a:custGeom>
              <a:avLst/>
              <a:gdLst/>
              <a:ahLst/>
              <a:cxnLst/>
              <a:rect l="l" t="t" r="r" b="b"/>
              <a:pathLst>
                <a:path w="763" h="487" extrusionOk="0">
                  <a:moveTo>
                    <a:pt x="158" y="1"/>
                  </a:moveTo>
                  <a:cubicBezTo>
                    <a:pt x="115" y="1"/>
                    <a:pt x="74" y="18"/>
                    <a:pt x="48" y="58"/>
                  </a:cubicBezTo>
                  <a:cubicBezTo>
                    <a:pt x="0" y="105"/>
                    <a:pt x="0" y="201"/>
                    <a:pt x="48" y="248"/>
                  </a:cubicBezTo>
                  <a:lnTo>
                    <a:pt x="262" y="439"/>
                  </a:lnTo>
                  <a:cubicBezTo>
                    <a:pt x="310" y="486"/>
                    <a:pt x="334" y="486"/>
                    <a:pt x="381" y="486"/>
                  </a:cubicBezTo>
                  <a:cubicBezTo>
                    <a:pt x="405" y="486"/>
                    <a:pt x="453" y="486"/>
                    <a:pt x="476" y="439"/>
                  </a:cubicBezTo>
                  <a:lnTo>
                    <a:pt x="691" y="248"/>
                  </a:lnTo>
                  <a:cubicBezTo>
                    <a:pt x="762" y="201"/>
                    <a:pt x="762" y="105"/>
                    <a:pt x="691" y="58"/>
                  </a:cubicBezTo>
                  <a:cubicBezTo>
                    <a:pt x="664" y="18"/>
                    <a:pt x="624" y="1"/>
                    <a:pt x="585" y="1"/>
                  </a:cubicBezTo>
                  <a:cubicBezTo>
                    <a:pt x="553" y="1"/>
                    <a:pt x="522" y="12"/>
                    <a:pt x="500" y="34"/>
                  </a:cubicBezTo>
                  <a:lnTo>
                    <a:pt x="381" y="153"/>
                  </a:lnTo>
                  <a:lnTo>
                    <a:pt x="262" y="34"/>
                  </a:lnTo>
                  <a:cubicBezTo>
                    <a:pt x="230" y="12"/>
                    <a:pt x="193" y="1"/>
                    <a:pt x="1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23" name="Google Shape;1223;p47"/>
            <p:cNvSpPr/>
            <p:nvPr/>
          </p:nvSpPr>
          <p:spPr>
            <a:xfrm>
              <a:off x="5523632" y="2009201"/>
              <a:ext cx="25763" cy="16444"/>
            </a:xfrm>
            <a:custGeom>
              <a:avLst/>
              <a:gdLst/>
              <a:ahLst/>
              <a:cxnLst/>
              <a:rect l="l" t="t" r="r" b="b"/>
              <a:pathLst>
                <a:path w="763" h="487" extrusionOk="0">
                  <a:moveTo>
                    <a:pt x="158" y="1"/>
                  </a:moveTo>
                  <a:cubicBezTo>
                    <a:pt x="115" y="1"/>
                    <a:pt x="74" y="18"/>
                    <a:pt x="48" y="58"/>
                  </a:cubicBezTo>
                  <a:cubicBezTo>
                    <a:pt x="0" y="105"/>
                    <a:pt x="0" y="201"/>
                    <a:pt x="48" y="248"/>
                  </a:cubicBezTo>
                  <a:lnTo>
                    <a:pt x="286" y="463"/>
                  </a:lnTo>
                  <a:cubicBezTo>
                    <a:pt x="310" y="486"/>
                    <a:pt x="334" y="486"/>
                    <a:pt x="381" y="486"/>
                  </a:cubicBezTo>
                  <a:cubicBezTo>
                    <a:pt x="405" y="486"/>
                    <a:pt x="453" y="486"/>
                    <a:pt x="476" y="463"/>
                  </a:cubicBezTo>
                  <a:lnTo>
                    <a:pt x="691" y="248"/>
                  </a:lnTo>
                  <a:cubicBezTo>
                    <a:pt x="762" y="201"/>
                    <a:pt x="762" y="105"/>
                    <a:pt x="715" y="58"/>
                  </a:cubicBezTo>
                  <a:cubicBezTo>
                    <a:pt x="675" y="18"/>
                    <a:pt x="636" y="1"/>
                    <a:pt x="597" y="1"/>
                  </a:cubicBezTo>
                  <a:cubicBezTo>
                    <a:pt x="565" y="1"/>
                    <a:pt x="532" y="12"/>
                    <a:pt x="500" y="34"/>
                  </a:cubicBezTo>
                  <a:lnTo>
                    <a:pt x="381" y="153"/>
                  </a:lnTo>
                  <a:lnTo>
                    <a:pt x="262" y="34"/>
                  </a:lnTo>
                  <a:cubicBezTo>
                    <a:pt x="230" y="12"/>
                    <a:pt x="193" y="1"/>
                    <a:pt x="1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24" name="Google Shape;1224;p47"/>
            <p:cNvSpPr/>
            <p:nvPr/>
          </p:nvSpPr>
          <p:spPr>
            <a:xfrm>
              <a:off x="5574279" y="1986208"/>
              <a:ext cx="85257" cy="41024"/>
            </a:xfrm>
            <a:custGeom>
              <a:avLst/>
              <a:gdLst/>
              <a:ahLst/>
              <a:cxnLst/>
              <a:rect l="l" t="t" r="r" b="b"/>
              <a:pathLst>
                <a:path w="2525" h="1215" extrusionOk="0">
                  <a:moveTo>
                    <a:pt x="1286" y="286"/>
                  </a:moveTo>
                  <a:cubicBezTo>
                    <a:pt x="1358" y="286"/>
                    <a:pt x="1453" y="358"/>
                    <a:pt x="1477" y="429"/>
                  </a:cubicBezTo>
                  <a:cubicBezTo>
                    <a:pt x="1525" y="596"/>
                    <a:pt x="1691" y="691"/>
                    <a:pt x="1858" y="691"/>
                  </a:cubicBezTo>
                  <a:lnTo>
                    <a:pt x="2120" y="691"/>
                  </a:lnTo>
                  <a:cubicBezTo>
                    <a:pt x="2168" y="691"/>
                    <a:pt x="2215" y="739"/>
                    <a:pt x="2215" y="810"/>
                  </a:cubicBezTo>
                  <a:cubicBezTo>
                    <a:pt x="2215" y="882"/>
                    <a:pt x="2168" y="929"/>
                    <a:pt x="2120" y="929"/>
                  </a:cubicBezTo>
                  <a:lnTo>
                    <a:pt x="405" y="929"/>
                  </a:lnTo>
                  <a:cubicBezTo>
                    <a:pt x="334" y="929"/>
                    <a:pt x="286" y="882"/>
                    <a:pt x="286" y="810"/>
                  </a:cubicBezTo>
                  <a:cubicBezTo>
                    <a:pt x="286" y="739"/>
                    <a:pt x="334" y="691"/>
                    <a:pt x="405" y="691"/>
                  </a:cubicBezTo>
                  <a:lnTo>
                    <a:pt x="667" y="691"/>
                  </a:lnTo>
                  <a:cubicBezTo>
                    <a:pt x="834" y="691"/>
                    <a:pt x="1001" y="596"/>
                    <a:pt x="1048" y="429"/>
                  </a:cubicBezTo>
                  <a:cubicBezTo>
                    <a:pt x="1072" y="358"/>
                    <a:pt x="1144" y="286"/>
                    <a:pt x="1239" y="286"/>
                  </a:cubicBezTo>
                  <a:close/>
                  <a:moveTo>
                    <a:pt x="1239" y="0"/>
                  </a:moveTo>
                  <a:cubicBezTo>
                    <a:pt x="1025" y="0"/>
                    <a:pt x="858" y="143"/>
                    <a:pt x="786" y="334"/>
                  </a:cubicBezTo>
                  <a:cubicBezTo>
                    <a:pt x="763" y="381"/>
                    <a:pt x="715" y="405"/>
                    <a:pt x="667" y="405"/>
                  </a:cubicBezTo>
                  <a:lnTo>
                    <a:pt x="405" y="405"/>
                  </a:lnTo>
                  <a:cubicBezTo>
                    <a:pt x="191" y="405"/>
                    <a:pt x="1" y="596"/>
                    <a:pt x="1" y="810"/>
                  </a:cubicBezTo>
                  <a:cubicBezTo>
                    <a:pt x="1" y="1024"/>
                    <a:pt x="191" y="1215"/>
                    <a:pt x="405" y="1215"/>
                  </a:cubicBezTo>
                  <a:lnTo>
                    <a:pt x="2120" y="1215"/>
                  </a:lnTo>
                  <a:cubicBezTo>
                    <a:pt x="2334" y="1215"/>
                    <a:pt x="2525" y="1024"/>
                    <a:pt x="2525" y="810"/>
                  </a:cubicBezTo>
                  <a:cubicBezTo>
                    <a:pt x="2525" y="596"/>
                    <a:pt x="2334" y="405"/>
                    <a:pt x="2120" y="405"/>
                  </a:cubicBezTo>
                  <a:lnTo>
                    <a:pt x="1858" y="405"/>
                  </a:lnTo>
                  <a:cubicBezTo>
                    <a:pt x="1810" y="405"/>
                    <a:pt x="1763" y="381"/>
                    <a:pt x="1739" y="334"/>
                  </a:cubicBezTo>
                  <a:cubicBezTo>
                    <a:pt x="1668" y="143"/>
                    <a:pt x="1477" y="0"/>
                    <a:pt x="12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25" name="Google Shape;1225;p47"/>
            <p:cNvSpPr/>
            <p:nvPr/>
          </p:nvSpPr>
          <p:spPr>
            <a:xfrm>
              <a:off x="5488246" y="1970135"/>
              <a:ext cx="257323" cy="333733"/>
            </a:xfrm>
            <a:custGeom>
              <a:avLst/>
              <a:gdLst/>
              <a:ahLst/>
              <a:cxnLst/>
              <a:rect l="l" t="t" r="r" b="b"/>
              <a:pathLst>
                <a:path w="7621" h="9884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lnTo>
                    <a:pt x="0" y="9312"/>
                  </a:lnTo>
                  <a:cubicBezTo>
                    <a:pt x="0" y="9621"/>
                    <a:pt x="262" y="9883"/>
                    <a:pt x="572" y="9883"/>
                  </a:cubicBezTo>
                  <a:lnTo>
                    <a:pt x="7049" y="9883"/>
                  </a:lnTo>
                  <a:cubicBezTo>
                    <a:pt x="7359" y="9883"/>
                    <a:pt x="7621" y="9621"/>
                    <a:pt x="7621" y="9312"/>
                  </a:cubicBezTo>
                  <a:lnTo>
                    <a:pt x="7621" y="572"/>
                  </a:lnTo>
                  <a:cubicBezTo>
                    <a:pt x="7621" y="262"/>
                    <a:pt x="7359" y="0"/>
                    <a:pt x="7049" y="0"/>
                  </a:cubicBezTo>
                  <a:lnTo>
                    <a:pt x="6621" y="0"/>
                  </a:lnTo>
                  <a:cubicBezTo>
                    <a:pt x="6526" y="0"/>
                    <a:pt x="6478" y="72"/>
                    <a:pt x="6478" y="167"/>
                  </a:cubicBezTo>
                  <a:cubicBezTo>
                    <a:pt x="6478" y="238"/>
                    <a:pt x="6526" y="310"/>
                    <a:pt x="6621" y="310"/>
                  </a:cubicBezTo>
                  <a:lnTo>
                    <a:pt x="7049" y="310"/>
                  </a:lnTo>
                  <a:cubicBezTo>
                    <a:pt x="7192" y="310"/>
                    <a:pt x="7335" y="429"/>
                    <a:pt x="7335" y="596"/>
                  </a:cubicBezTo>
                  <a:lnTo>
                    <a:pt x="7335" y="9312"/>
                  </a:lnTo>
                  <a:cubicBezTo>
                    <a:pt x="7335" y="9454"/>
                    <a:pt x="7192" y="9597"/>
                    <a:pt x="7049" y="9597"/>
                  </a:cubicBezTo>
                  <a:lnTo>
                    <a:pt x="2787" y="9597"/>
                  </a:lnTo>
                  <a:lnTo>
                    <a:pt x="2596" y="9169"/>
                  </a:lnTo>
                  <a:cubicBezTo>
                    <a:pt x="2477" y="8954"/>
                    <a:pt x="2263" y="8788"/>
                    <a:pt x="2001" y="8788"/>
                  </a:cubicBezTo>
                  <a:lnTo>
                    <a:pt x="1286" y="8788"/>
                  </a:lnTo>
                  <a:cubicBezTo>
                    <a:pt x="1215" y="8788"/>
                    <a:pt x="1143" y="8859"/>
                    <a:pt x="1143" y="8954"/>
                  </a:cubicBezTo>
                  <a:cubicBezTo>
                    <a:pt x="1143" y="9026"/>
                    <a:pt x="1215" y="9097"/>
                    <a:pt x="1286" y="9097"/>
                  </a:cubicBezTo>
                  <a:lnTo>
                    <a:pt x="2001" y="9097"/>
                  </a:lnTo>
                  <a:cubicBezTo>
                    <a:pt x="2144" y="9097"/>
                    <a:pt x="2263" y="9169"/>
                    <a:pt x="2334" y="9288"/>
                  </a:cubicBezTo>
                  <a:lnTo>
                    <a:pt x="2453" y="9597"/>
                  </a:lnTo>
                  <a:lnTo>
                    <a:pt x="572" y="9597"/>
                  </a:lnTo>
                  <a:cubicBezTo>
                    <a:pt x="405" y="9597"/>
                    <a:pt x="286" y="9454"/>
                    <a:pt x="286" y="9312"/>
                  </a:cubicBezTo>
                  <a:lnTo>
                    <a:pt x="286" y="9097"/>
                  </a:lnTo>
                  <a:lnTo>
                    <a:pt x="739" y="9097"/>
                  </a:lnTo>
                  <a:cubicBezTo>
                    <a:pt x="810" y="9097"/>
                    <a:pt x="881" y="9026"/>
                    <a:pt x="881" y="8954"/>
                  </a:cubicBezTo>
                  <a:cubicBezTo>
                    <a:pt x="881" y="8859"/>
                    <a:pt x="810" y="8788"/>
                    <a:pt x="739" y="8788"/>
                  </a:cubicBezTo>
                  <a:lnTo>
                    <a:pt x="286" y="8788"/>
                  </a:lnTo>
                  <a:lnTo>
                    <a:pt x="286" y="596"/>
                  </a:lnTo>
                  <a:cubicBezTo>
                    <a:pt x="286" y="429"/>
                    <a:pt x="405" y="310"/>
                    <a:pt x="572" y="310"/>
                  </a:cubicBezTo>
                  <a:lnTo>
                    <a:pt x="6049" y="310"/>
                  </a:lnTo>
                  <a:cubicBezTo>
                    <a:pt x="6145" y="310"/>
                    <a:pt x="6192" y="238"/>
                    <a:pt x="6192" y="167"/>
                  </a:cubicBezTo>
                  <a:cubicBezTo>
                    <a:pt x="6192" y="72"/>
                    <a:pt x="6145" y="0"/>
                    <a:pt x="60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26" name="Google Shape;1226;p47"/>
            <p:cNvSpPr/>
            <p:nvPr/>
          </p:nvSpPr>
          <p:spPr>
            <a:xfrm>
              <a:off x="5578297" y="2047322"/>
              <a:ext cx="77221" cy="204278"/>
            </a:xfrm>
            <a:custGeom>
              <a:avLst/>
              <a:gdLst/>
              <a:ahLst/>
              <a:cxnLst/>
              <a:rect l="l" t="t" r="r" b="b"/>
              <a:pathLst>
                <a:path w="2287" h="6050" extrusionOk="0">
                  <a:moveTo>
                    <a:pt x="1977" y="286"/>
                  </a:moveTo>
                  <a:lnTo>
                    <a:pt x="1977" y="548"/>
                  </a:lnTo>
                  <a:lnTo>
                    <a:pt x="286" y="548"/>
                  </a:lnTo>
                  <a:lnTo>
                    <a:pt x="286" y="286"/>
                  </a:lnTo>
                  <a:close/>
                  <a:moveTo>
                    <a:pt x="1239" y="834"/>
                  </a:moveTo>
                  <a:lnTo>
                    <a:pt x="1239" y="1191"/>
                  </a:lnTo>
                  <a:lnTo>
                    <a:pt x="1048" y="1191"/>
                  </a:lnTo>
                  <a:lnTo>
                    <a:pt x="1048" y="834"/>
                  </a:lnTo>
                  <a:close/>
                  <a:moveTo>
                    <a:pt x="1977" y="1477"/>
                  </a:moveTo>
                  <a:lnTo>
                    <a:pt x="1977" y="1715"/>
                  </a:lnTo>
                  <a:lnTo>
                    <a:pt x="286" y="1715"/>
                  </a:lnTo>
                  <a:lnTo>
                    <a:pt x="286" y="1477"/>
                  </a:lnTo>
                  <a:close/>
                  <a:moveTo>
                    <a:pt x="1239" y="5454"/>
                  </a:moveTo>
                  <a:lnTo>
                    <a:pt x="1239" y="5763"/>
                  </a:lnTo>
                  <a:lnTo>
                    <a:pt x="1048" y="5763"/>
                  </a:lnTo>
                  <a:lnTo>
                    <a:pt x="1048" y="5454"/>
                  </a:lnTo>
                  <a:close/>
                  <a:moveTo>
                    <a:pt x="143" y="0"/>
                  </a:moveTo>
                  <a:cubicBezTo>
                    <a:pt x="72" y="0"/>
                    <a:pt x="1" y="72"/>
                    <a:pt x="1" y="143"/>
                  </a:cubicBezTo>
                  <a:lnTo>
                    <a:pt x="1" y="691"/>
                  </a:lnTo>
                  <a:cubicBezTo>
                    <a:pt x="1" y="786"/>
                    <a:pt x="72" y="834"/>
                    <a:pt x="143" y="834"/>
                  </a:cubicBezTo>
                  <a:lnTo>
                    <a:pt x="763" y="834"/>
                  </a:lnTo>
                  <a:lnTo>
                    <a:pt x="763" y="1191"/>
                  </a:lnTo>
                  <a:lnTo>
                    <a:pt x="143" y="1191"/>
                  </a:lnTo>
                  <a:cubicBezTo>
                    <a:pt x="72" y="1191"/>
                    <a:pt x="1" y="1263"/>
                    <a:pt x="1" y="1334"/>
                  </a:cubicBezTo>
                  <a:lnTo>
                    <a:pt x="1" y="1882"/>
                  </a:lnTo>
                  <a:cubicBezTo>
                    <a:pt x="1" y="1953"/>
                    <a:pt x="72" y="2025"/>
                    <a:pt x="143" y="2025"/>
                  </a:cubicBezTo>
                  <a:lnTo>
                    <a:pt x="358" y="2025"/>
                  </a:lnTo>
                  <a:lnTo>
                    <a:pt x="358" y="5311"/>
                  </a:lnTo>
                  <a:cubicBezTo>
                    <a:pt x="358" y="5406"/>
                    <a:pt x="429" y="5454"/>
                    <a:pt x="525" y="5454"/>
                  </a:cubicBezTo>
                  <a:lnTo>
                    <a:pt x="763" y="5454"/>
                  </a:lnTo>
                  <a:lnTo>
                    <a:pt x="763" y="5906"/>
                  </a:lnTo>
                  <a:cubicBezTo>
                    <a:pt x="763" y="5978"/>
                    <a:pt x="810" y="6049"/>
                    <a:pt x="906" y="6049"/>
                  </a:cubicBezTo>
                  <a:lnTo>
                    <a:pt x="1382" y="6049"/>
                  </a:lnTo>
                  <a:cubicBezTo>
                    <a:pt x="1477" y="6049"/>
                    <a:pt x="1549" y="5978"/>
                    <a:pt x="1549" y="5906"/>
                  </a:cubicBezTo>
                  <a:lnTo>
                    <a:pt x="1549" y="5454"/>
                  </a:lnTo>
                  <a:lnTo>
                    <a:pt x="1763" y="5454"/>
                  </a:lnTo>
                  <a:cubicBezTo>
                    <a:pt x="1858" y="5454"/>
                    <a:pt x="1930" y="5406"/>
                    <a:pt x="1930" y="5311"/>
                  </a:cubicBezTo>
                  <a:lnTo>
                    <a:pt x="1930" y="3072"/>
                  </a:lnTo>
                  <a:cubicBezTo>
                    <a:pt x="1930" y="3001"/>
                    <a:pt x="1858" y="2930"/>
                    <a:pt x="1763" y="2930"/>
                  </a:cubicBezTo>
                  <a:cubicBezTo>
                    <a:pt x="1691" y="2930"/>
                    <a:pt x="1620" y="3001"/>
                    <a:pt x="1620" y="3072"/>
                  </a:cubicBezTo>
                  <a:lnTo>
                    <a:pt x="1620" y="5168"/>
                  </a:lnTo>
                  <a:lnTo>
                    <a:pt x="667" y="5168"/>
                  </a:lnTo>
                  <a:lnTo>
                    <a:pt x="667" y="2025"/>
                  </a:lnTo>
                  <a:lnTo>
                    <a:pt x="1620" y="2025"/>
                  </a:lnTo>
                  <a:lnTo>
                    <a:pt x="1620" y="2525"/>
                  </a:lnTo>
                  <a:cubicBezTo>
                    <a:pt x="1620" y="2596"/>
                    <a:pt x="1691" y="2668"/>
                    <a:pt x="1763" y="2668"/>
                  </a:cubicBezTo>
                  <a:cubicBezTo>
                    <a:pt x="1858" y="2668"/>
                    <a:pt x="1930" y="2596"/>
                    <a:pt x="1930" y="2525"/>
                  </a:cubicBezTo>
                  <a:lnTo>
                    <a:pt x="1930" y="2025"/>
                  </a:lnTo>
                  <a:lnTo>
                    <a:pt x="2144" y="2025"/>
                  </a:lnTo>
                  <a:cubicBezTo>
                    <a:pt x="2215" y="2025"/>
                    <a:pt x="2287" y="1953"/>
                    <a:pt x="2287" y="1858"/>
                  </a:cubicBezTo>
                  <a:lnTo>
                    <a:pt x="2287" y="1334"/>
                  </a:lnTo>
                  <a:cubicBezTo>
                    <a:pt x="2287" y="1263"/>
                    <a:pt x="2215" y="1191"/>
                    <a:pt x="2144" y="1191"/>
                  </a:cubicBezTo>
                  <a:lnTo>
                    <a:pt x="1549" y="1191"/>
                  </a:lnTo>
                  <a:lnTo>
                    <a:pt x="1549" y="834"/>
                  </a:lnTo>
                  <a:lnTo>
                    <a:pt x="2120" y="834"/>
                  </a:lnTo>
                  <a:cubicBezTo>
                    <a:pt x="2215" y="834"/>
                    <a:pt x="2263" y="786"/>
                    <a:pt x="2263" y="691"/>
                  </a:cubicBezTo>
                  <a:lnTo>
                    <a:pt x="2263" y="143"/>
                  </a:lnTo>
                  <a:cubicBezTo>
                    <a:pt x="2263" y="72"/>
                    <a:pt x="2215" y="0"/>
                    <a:pt x="21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27" name="Google Shape;1227;p47"/>
            <p:cNvSpPr/>
            <p:nvPr/>
          </p:nvSpPr>
          <p:spPr>
            <a:xfrm>
              <a:off x="5615304" y="2134166"/>
              <a:ext cx="12898" cy="10467"/>
            </a:xfrm>
            <a:custGeom>
              <a:avLst/>
              <a:gdLst/>
              <a:ahLst/>
              <a:cxnLst/>
              <a:rect l="l" t="t" r="r" b="b"/>
              <a:pathLst>
                <a:path w="382" h="310" extrusionOk="0">
                  <a:moveTo>
                    <a:pt x="143" y="0"/>
                  </a:moveTo>
                  <a:cubicBezTo>
                    <a:pt x="71" y="0"/>
                    <a:pt x="0" y="72"/>
                    <a:pt x="0" y="167"/>
                  </a:cubicBezTo>
                  <a:cubicBezTo>
                    <a:pt x="0" y="238"/>
                    <a:pt x="71" y="310"/>
                    <a:pt x="143" y="310"/>
                  </a:cubicBezTo>
                  <a:lnTo>
                    <a:pt x="238" y="310"/>
                  </a:lnTo>
                  <a:cubicBezTo>
                    <a:pt x="310" y="310"/>
                    <a:pt x="381" y="238"/>
                    <a:pt x="381" y="167"/>
                  </a:cubicBezTo>
                  <a:cubicBezTo>
                    <a:pt x="381" y="72"/>
                    <a:pt x="310" y="0"/>
                    <a:pt x="2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28" name="Google Shape;1228;p47"/>
            <p:cNvSpPr/>
            <p:nvPr/>
          </p:nvSpPr>
          <p:spPr>
            <a:xfrm>
              <a:off x="5615304" y="2151048"/>
              <a:ext cx="12898" cy="10467"/>
            </a:xfrm>
            <a:custGeom>
              <a:avLst/>
              <a:gdLst/>
              <a:ahLst/>
              <a:cxnLst/>
              <a:rect l="l" t="t" r="r" b="b"/>
              <a:pathLst>
                <a:path w="382" h="310" extrusionOk="0">
                  <a:moveTo>
                    <a:pt x="143" y="0"/>
                  </a:moveTo>
                  <a:cubicBezTo>
                    <a:pt x="71" y="0"/>
                    <a:pt x="0" y="72"/>
                    <a:pt x="0" y="143"/>
                  </a:cubicBezTo>
                  <a:cubicBezTo>
                    <a:pt x="0" y="239"/>
                    <a:pt x="71" y="310"/>
                    <a:pt x="143" y="310"/>
                  </a:cubicBezTo>
                  <a:lnTo>
                    <a:pt x="238" y="310"/>
                  </a:lnTo>
                  <a:cubicBezTo>
                    <a:pt x="310" y="310"/>
                    <a:pt x="381" y="239"/>
                    <a:pt x="381" y="143"/>
                  </a:cubicBezTo>
                  <a:cubicBezTo>
                    <a:pt x="381" y="72"/>
                    <a:pt x="310" y="0"/>
                    <a:pt x="2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29" name="Google Shape;1229;p47"/>
            <p:cNvSpPr/>
            <p:nvPr/>
          </p:nvSpPr>
          <p:spPr>
            <a:xfrm>
              <a:off x="5615304" y="2167931"/>
              <a:ext cx="12898" cy="9691"/>
            </a:xfrm>
            <a:custGeom>
              <a:avLst/>
              <a:gdLst/>
              <a:ahLst/>
              <a:cxnLst/>
              <a:rect l="l" t="t" r="r" b="b"/>
              <a:pathLst>
                <a:path w="382" h="287" extrusionOk="0">
                  <a:moveTo>
                    <a:pt x="143" y="1"/>
                  </a:moveTo>
                  <a:cubicBezTo>
                    <a:pt x="71" y="1"/>
                    <a:pt x="0" y="72"/>
                    <a:pt x="0" y="143"/>
                  </a:cubicBezTo>
                  <a:cubicBezTo>
                    <a:pt x="0" y="239"/>
                    <a:pt x="71" y="286"/>
                    <a:pt x="143" y="286"/>
                  </a:cubicBezTo>
                  <a:lnTo>
                    <a:pt x="238" y="286"/>
                  </a:lnTo>
                  <a:cubicBezTo>
                    <a:pt x="310" y="286"/>
                    <a:pt x="381" y="239"/>
                    <a:pt x="381" y="143"/>
                  </a:cubicBezTo>
                  <a:cubicBezTo>
                    <a:pt x="381" y="72"/>
                    <a:pt x="310" y="1"/>
                    <a:pt x="2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30" name="Google Shape;1230;p47"/>
            <p:cNvSpPr/>
            <p:nvPr/>
          </p:nvSpPr>
          <p:spPr>
            <a:xfrm>
              <a:off x="5615304" y="2184813"/>
              <a:ext cx="12898" cy="9691"/>
            </a:xfrm>
            <a:custGeom>
              <a:avLst/>
              <a:gdLst/>
              <a:ahLst/>
              <a:cxnLst/>
              <a:rect l="l" t="t" r="r" b="b"/>
              <a:pathLst>
                <a:path w="382" h="287" extrusionOk="0">
                  <a:moveTo>
                    <a:pt x="143" y="1"/>
                  </a:moveTo>
                  <a:cubicBezTo>
                    <a:pt x="71" y="1"/>
                    <a:pt x="0" y="72"/>
                    <a:pt x="0" y="143"/>
                  </a:cubicBezTo>
                  <a:cubicBezTo>
                    <a:pt x="0" y="215"/>
                    <a:pt x="71" y="286"/>
                    <a:pt x="143" y="286"/>
                  </a:cubicBezTo>
                  <a:lnTo>
                    <a:pt x="238" y="286"/>
                  </a:lnTo>
                  <a:cubicBezTo>
                    <a:pt x="310" y="286"/>
                    <a:pt x="381" y="215"/>
                    <a:pt x="381" y="143"/>
                  </a:cubicBezTo>
                  <a:cubicBezTo>
                    <a:pt x="381" y="72"/>
                    <a:pt x="310" y="1"/>
                    <a:pt x="2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31" name="Google Shape;1231;p47"/>
            <p:cNvSpPr/>
            <p:nvPr/>
          </p:nvSpPr>
          <p:spPr>
            <a:xfrm>
              <a:off x="5615304" y="2201696"/>
              <a:ext cx="12898" cy="9691"/>
            </a:xfrm>
            <a:custGeom>
              <a:avLst/>
              <a:gdLst/>
              <a:ahLst/>
              <a:cxnLst/>
              <a:rect l="l" t="t" r="r" b="b"/>
              <a:pathLst>
                <a:path w="382" h="287" extrusionOk="0">
                  <a:moveTo>
                    <a:pt x="143" y="1"/>
                  </a:moveTo>
                  <a:cubicBezTo>
                    <a:pt x="71" y="1"/>
                    <a:pt x="0" y="72"/>
                    <a:pt x="0" y="144"/>
                  </a:cubicBezTo>
                  <a:cubicBezTo>
                    <a:pt x="0" y="239"/>
                    <a:pt x="71" y="286"/>
                    <a:pt x="143" y="286"/>
                  </a:cubicBezTo>
                  <a:lnTo>
                    <a:pt x="238" y="286"/>
                  </a:lnTo>
                  <a:cubicBezTo>
                    <a:pt x="310" y="286"/>
                    <a:pt x="381" y="239"/>
                    <a:pt x="381" y="144"/>
                  </a:cubicBezTo>
                  <a:cubicBezTo>
                    <a:pt x="381" y="72"/>
                    <a:pt x="310" y="1"/>
                    <a:pt x="2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32" name="Google Shape;1232;p47"/>
            <p:cNvSpPr/>
            <p:nvPr/>
          </p:nvSpPr>
          <p:spPr>
            <a:xfrm>
              <a:off x="5517183" y="2064205"/>
              <a:ext cx="28970" cy="10501"/>
            </a:xfrm>
            <a:custGeom>
              <a:avLst/>
              <a:gdLst/>
              <a:ahLst/>
              <a:cxnLst/>
              <a:rect l="l" t="t" r="r" b="b"/>
              <a:pathLst>
                <a:path w="858" h="311" extrusionOk="0">
                  <a:moveTo>
                    <a:pt x="167" y="0"/>
                  </a:moveTo>
                  <a:cubicBezTo>
                    <a:pt x="72" y="24"/>
                    <a:pt x="1" y="72"/>
                    <a:pt x="1" y="167"/>
                  </a:cubicBezTo>
                  <a:cubicBezTo>
                    <a:pt x="1" y="239"/>
                    <a:pt x="72" y="310"/>
                    <a:pt x="167" y="310"/>
                  </a:cubicBezTo>
                  <a:lnTo>
                    <a:pt x="715" y="310"/>
                  </a:lnTo>
                  <a:cubicBezTo>
                    <a:pt x="787" y="310"/>
                    <a:pt x="858" y="239"/>
                    <a:pt x="858" y="167"/>
                  </a:cubicBezTo>
                  <a:cubicBezTo>
                    <a:pt x="858" y="72"/>
                    <a:pt x="787" y="0"/>
                    <a:pt x="7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33" name="Google Shape;1233;p47"/>
            <p:cNvSpPr/>
            <p:nvPr/>
          </p:nvSpPr>
          <p:spPr>
            <a:xfrm>
              <a:off x="5517183" y="2087536"/>
              <a:ext cx="41869" cy="9657"/>
            </a:xfrm>
            <a:custGeom>
              <a:avLst/>
              <a:gdLst/>
              <a:ahLst/>
              <a:cxnLst/>
              <a:rect l="l" t="t" r="r" b="b"/>
              <a:pathLst>
                <a:path w="1240" h="286" extrusionOk="0">
                  <a:moveTo>
                    <a:pt x="167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14"/>
                    <a:pt x="72" y="286"/>
                    <a:pt x="167" y="286"/>
                  </a:cubicBezTo>
                  <a:lnTo>
                    <a:pt x="1096" y="286"/>
                  </a:lnTo>
                  <a:cubicBezTo>
                    <a:pt x="1191" y="286"/>
                    <a:pt x="1239" y="214"/>
                    <a:pt x="1239" y="143"/>
                  </a:cubicBezTo>
                  <a:cubicBezTo>
                    <a:pt x="1239" y="72"/>
                    <a:pt x="1191" y="0"/>
                    <a:pt x="10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34" name="Google Shape;1234;p47"/>
            <p:cNvSpPr/>
            <p:nvPr/>
          </p:nvSpPr>
          <p:spPr>
            <a:xfrm>
              <a:off x="5686852" y="2065015"/>
              <a:ext cx="28970" cy="9691"/>
            </a:xfrm>
            <a:custGeom>
              <a:avLst/>
              <a:gdLst/>
              <a:ahLst/>
              <a:cxnLst/>
              <a:rect l="l" t="t" r="r" b="b"/>
              <a:pathLst>
                <a:path w="858" h="287" extrusionOk="0">
                  <a:moveTo>
                    <a:pt x="143" y="0"/>
                  </a:moveTo>
                  <a:cubicBezTo>
                    <a:pt x="72" y="0"/>
                    <a:pt x="1" y="48"/>
                    <a:pt x="1" y="143"/>
                  </a:cubicBezTo>
                  <a:cubicBezTo>
                    <a:pt x="1" y="215"/>
                    <a:pt x="72" y="286"/>
                    <a:pt x="143" y="286"/>
                  </a:cubicBezTo>
                  <a:lnTo>
                    <a:pt x="715" y="286"/>
                  </a:lnTo>
                  <a:cubicBezTo>
                    <a:pt x="786" y="286"/>
                    <a:pt x="858" y="215"/>
                    <a:pt x="858" y="143"/>
                  </a:cubicBezTo>
                  <a:cubicBezTo>
                    <a:pt x="858" y="48"/>
                    <a:pt x="786" y="0"/>
                    <a:pt x="7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35" name="Google Shape;1235;p47"/>
            <p:cNvSpPr/>
            <p:nvPr/>
          </p:nvSpPr>
          <p:spPr>
            <a:xfrm>
              <a:off x="5673987" y="2087536"/>
              <a:ext cx="41835" cy="9657"/>
            </a:xfrm>
            <a:custGeom>
              <a:avLst/>
              <a:gdLst/>
              <a:ahLst/>
              <a:cxnLst/>
              <a:rect l="l" t="t" r="r" b="b"/>
              <a:pathLst>
                <a:path w="1239" h="286" extrusionOk="0">
                  <a:moveTo>
                    <a:pt x="143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14"/>
                    <a:pt x="72" y="286"/>
                    <a:pt x="143" y="286"/>
                  </a:cubicBezTo>
                  <a:lnTo>
                    <a:pt x="1096" y="286"/>
                  </a:lnTo>
                  <a:cubicBezTo>
                    <a:pt x="1167" y="286"/>
                    <a:pt x="1239" y="214"/>
                    <a:pt x="1239" y="143"/>
                  </a:cubicBezTo>
                  <a:cubicBezTo>
                    <a:pt x="1239" y="72"/>
                    <a:pt x="1167" y="0"/>
                    <a:pt x="10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36" name="Google Shape;1236;p47"/>
            <p:cNvSpPr/>
            <p:nvPr/>
          </p:nvSpPr>
          <p:spPr>
            <a:xfrm>
              <a:off x="5517183" y="2114042"/>
              <a:ext cx="28970" cy="9691"/>
            </a:xfrm>
            <a:custGeom>
              <a:avLst/>
              <a:gdLst/>
              <a:ahLst/>
              <a:cxnLst/>
              <a:rect l="l" t="t" r="r" b="b"/>
              <a:pathLst>
                <a:path w="858" h="287" extrusionOk="0">
                  <a:moveTo>
                    <a:pt x="167" y="1"/>
                  </a:moveTo>
                  <a:cubicBezTo>
                    <a:pt x="72" y="1"/>
                    <a:pt x="1" y="72"/>
                    <a:pt x="1" y="144"/>
                  </a:cubicBezTo>
                  <a:cubicBezTo>
                    <a:pt x="1" y="239"/>
                    <a:pt x="72" y="287"/>
                    <a:pt x="167" y="287"/>
                  </a:cubicBezTo>
                  <a:lnTo>
                    <a:pt x="715" y="287"/>
                  </a:lnTo>
                  <a:cubicBezTo>
                    <a:pt x="787" y="287"/>
                    <a:pt x="858" y="215"/>
                    <a:pt x="858" y="144"/>
                  </a:cubicBezTo>
                  <a:cubicBezTo>
                    <a:pt x="858" y="72"/>
                    <a:pt x="787" y="1"/>
                    <a:pt x="7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37" name="Google Shape;1237;p47"/>
            <p:cNvSpPr/>
            <p:nvPr/>
          </p:nvSpPr>
          <p:spPr>
            <a:xfrm>
              <a:off x="5517183" y="2136563"/>
              <a:ext cx="41869" cy="10501"/>
            </a:xfrm>
            <a:custGeom>
              <a:avLst/>
              <a:gdLst/>
              <a:ahLst/>
              <a:cxnLst/>
              <a:rect l="l" t="t" r="r" b="b"/>
              <a:pathLst>
                <a:path w="1240" h="311" extrusionOk="0">
                  <a:moveTo>
                    <a:pt x="167" y="1"/>
                  </a:moveTo>
                  <a:cubicBezTo>
                    <a:pt x="72" y="1"/>
                    <a:pt x="1" y="72"/>
                    <a:pt x="1" y="167"/>
                  </a:cubicBezTo>
                  <a:cubicBezTo>
                    <a:pt x="1" y="239"/>
                    <a:pt x="72" y="310"/>
                    <a:pt x="167" y="310"/>
                  </a:cubicBezTo>
                  <a:lnTo>
                    <a:pt x="1096" y="310"/>
                  </a:lnTo>
                  <a:cubicBezTo>
                    <a:pt x="1191" y="310"/>
                    <a:pt x="1239" y="239"/>
                    <a:pt x="1239" y="167"/>
                  </a:cubicBezTo>
                  <a:cubicBezTo>
                    <a:pt x="1239" y="72"/>
                    <a:pt x="1191" y="1"/>
                    <a:pt x="10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38" name="Google Shape;1238;p47"/>
            <p:cNvSpPr/>
            <p:nvPr/>
          </p:nvSpPr>
          <p:spPr>
            <a:xfrm>
              <a:off x="5686852" y="2114042"/>
              <a:ext cx="28970" cy="9691"/>
            </a:xfrm>
            <a:custGeom>
              <a:avLst/>
              <a:gdLst/>
              <a:ahLst/>
              <a:cxnLst/>
              <a:rect l="l" t="t" r="r" b="b"/>
              <a:pathLst>
                <a:path w="858" h="287" extrusionOk="0">
                  <a:moveTo>
                    <a:pt x="143" y="1"/>
                  </a:moveTo>
                  <a:cubicBezTo>
                    <a:pt x="72" y="1"/>
                    <a:pt x="1" y="72"/>
                    <a:pt x="1" y="144"/>
                  </a:cubicBezTo>
                  <a:cubicBezTo>
                    <a:pt x="1" y="239"/>
                    <a:pt x="72" y="287"/>
                    <a:pt x="143" y="287"/>
                  </a:cubicBezTo>
                  <a:lnTo>
                    <a:pt x="715" y="287"/>
                  </a:lnTo>
                  <a:cubicBezTo>
                    <a:pt x="786" y="287"/>
                    <a:pt x="858" y="239"/>
                    <a:pt x="858" y="144"/>
                  </a:cubicBezTo>
                  <a:cubicBezTo>
                    <a:pt x="858" y="72"/>
                    <a:pt x="786" y="1"/>
                    <a:pt x="7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39" name="Google Shape;1239;p47"/>
            <p:cNvSpPr/>
            <p:nvPr/>
          </p:nvSpPr>
          <p:spPr>
            <a:xfrm>
              <a:off x="5673987" y="2136563"/>
              <a:ext cx="41835" cy="10501"/>
            </a:xfrm>
            <a:custGeom>
              <a:avLst/>
              <a:gdLst/>
              <a:ahLst/>
              <a:cxnLst/>
              <a:rect l="l" t="t" r="r" b="b"/>
              <a:pathLst>
                <a:path w="1239" h="311" extrusionOk="0">
                  <a:moveTo>
                    <a:pt x="143" y="1"/>
                  </a:moveTo>
                  <a:cubicBezTo>
                    <a:pt x="72" y="1"/>
                    <a:pt x="1" y="72"/>
                    <a:pt x="1" y="167"/>
                  </a:cubicBezTo>
                  <a:cubicBezTo>
                    <a:pt x="1" y="239"/>
                    <a:pt x="72" y="310"/>
                    <a:pt x="143" y="310"/>
                  </a:cubicBezTo>
                  <a:lnTo>
                    <a:pt x="1096" y="310"/>
                  </a:lnTo>
                  <a:cubicBezTo>
                    <a:pt x="1167" y="310"/>
                    <a:pt x="1239" y="239"/>
                    <a:pt x="1239" y="167"/>
                  </a:cubicBezTo>
                  <a:cubicBezTo>
                    <a:pt x="1239" y="72"/>
                    <a:pt x="1167" y="1"/>
                    <a:pt x="10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40" name="Google Shape;1240;p47"/>
            <p:cNvSpPr/>
            <p:nvPr/>
          </p:nvSpPr>
          <p:spPr>
            <a:xfrm>
              <a:off x="5517183" y="2163913"/>
              <a:ext cx="28970" cy="9691"/>
            </a:xfrm>
            <a:custGeom>
              <a:avLst/>
              <a:gdLst/>
              <a:ahLst/>
              <a:cxnLst/>
              <a:rect l="l" t="t" r="r" b="b"/>
              <a:pathLst>
                <a:path w="858" h="287" extrusionOk="0">
                  <a:moveTo>
                    <a:pt x="167" y="0"/>
                  </a:moveTo>
                  <a:cubicBezTo>
                    <a:pt x="72" y="0"/>
                    <a:pt x="1" y="48"/>
                    <a:pt x="1" y="143"/>
                  </a:cubicBezTo>
                  <a:cubicBezTo>
                    <a:pt x="1" y="215"/>
                    <a:pt x="72" y="286"/>
                    <a:pt x="167" y="286"/>
                  </a:cubicBezTo>
                  <a:lnTo>
                    <a:pt x="715" y="286"/>
                  </a:lnTo>
                  <a:cubicBezTo>
                    <a:pt x="787" y="286"/>
                    <a:pt x="858" y="215"/>
                    <a:pt x="858" y="143"/>
                  </a:cubicBezTo>
                  <a:cubicBezTo>
                    <a:pt x="858" y="48"/>
                    <a:pt x="787" y="0"/>
                    <a:pt x="7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41" name="Google Shape;1241;p47"/>
            <p:cNvSpPr/>
            <p:nvPr/>
          </p:nvSpPr>
          <p:spPr>
            <a:xfrm>
              <a:off x="5517183" y="2186434"/>
              <a:ext cx="41869" cy="9657"/>
            </a:xfrm>
            <a:custGeom>
              <a:avLst/>
              <a:gdLst/>
              <a:ahLst/>
              <a:cxnLst/>
              <a:rect l="l" t="t" r="r" b="b"/>
              <a:pathLst>
                <a:path w="1240" h="286" extrusionOk="0">
                  <a:moveTo>
                    <a:pt x="167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38"/>
                    <a:pt x="72" y="286"/>
                    <a:pt x="167" y="286"/>
                  </a:cubicBezTo>
                  <a:lnTo>
                    <a:pt x="1096" y="286"/>
                  </a:lnTo>
                  <a:cubicBezTo>
                    <a:pt x="1191" y="286"/>
                    <a:pt x="1239" y="238"/>
                    <a:pt x="1239" y="143"/>
                  </a:cubicBezTo>
                  <a:cubicBezTo>
                    <a:pt x="1239" y="72"/>
                    <a:pt x="1191" y="0"/>
                    <a:pt x="10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42" name="Google Shape;1242;p47"/>
            <p:cNvSpPr/>
            <p:nvPr/>
          </p:nvSpPr>
          <p:spPr>
            <a:xfrm>
              <a:off x="5686852" y="2163913"/>
              <a:ext cx="28970" cy="9691"/>
            </a:xfrm>
            <a:custGeom>
              <a:avLst/>
              <a:gdLst/>
              <a:ahLst/>
              <a:cxnLst/>
              <a:rect l="l" t="t" r="r" b="b"/>
              <a:pathLst>
                <a:path w="858" h="287" extrusionOk="0">
                  <a:moveTo>
                    <a:pt x="143" y="0"/>
                  </a:moveTo>
                  <a:cubicBezTo>
                    <a:pt x="72" y="0"/>
                    <a:pt x="1" y="48"/>
                    <a:pt x="1" y="143"/>
                  </a:cubicBezTo>
                  <a:cubicBezTo>
                    <a:pt x="1" y="215"/>
                    <a:pt x="72" y="286"/>
                    <a:pt x="143" y="286"/>
                  </a:cubicBezTo>
                  <a:lnTo>
                    <a:pt x="715" y="286"/>
                  </a:lnTo>
                  <a:cubicBezTo>
                    <a:pt x="786" y="286"/>
                    <a:pt x="858" y="215"/>
                    <a:pt x="858" y="143"/>
                  </a:cubicBezTo>
                  <a:cubicBezTo>
                    <a:pt x="858" y="48"/>
                    <a:pt x="786" y="0"/>
                    <a:pt x="7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43" name="Google Shape;1243;p47"/>
            <p:cNvSpPr/>
            <p:nvPr/>
          </p:nvSpPr>
          <p:spPr>
            <a:xfrm>
              <a:off x="5673987" y="2186434"/>
              <a:ext cx="41835" cy="9657"/>
            </a:xfrm>
            <a:custGeom>
              <a:avLst/>
              <a:gdLst/>
              <a:ahLst/>
              <a:cxnLst/>
              <a:rect l="l" t="t" r="r" b="b"/>
              <a:pathLst>
                <a:path w="1239" h="286" extrusionOk="0">
                  <a:moveTo>
                    <a:pt x="143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38"/>
                    <a:pt x="72" y="286"/>
                    <a:pt x="143" y="286"/>
                  </a:cubicBezTo>
                  <a:lnTo>
                    <a:pt x="1096" y="286"/>
                  </a:lnTo>
                  <a:cubicBezTo>
                    <a:pt x="1167" y="286"/>
                    <a:pt x="1239" y="238"/>
                    <a:pt x="1239" y="143"/>
                  </a:cubicBezTo>
                  <a:cubicBezTo>
                    <a:pt x="1239" y="72"/>
                    <a:pt x="1167" y="0"/>
                    <a:pt x="10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44" name="Google Shape;1244;p47"/>
            <p:cNvSpPr/>
            <p:nvPr/>
          </p:nvSpPr>
          <p:spPr>
            <a:xfrm>
              <a:off x="5517183" y="2212973"/>
              <a:ext cx="28970" cy="9657"/>
            </a:xfrm>
            <a:custGeom>
              <a:avLst/>
              <a:gdLst/>
              <a:ahLst/>
              <a:cxnLst/>
              <a:rect l="l" t="t" r="r" b="b"/>
              <a:pathLst>
                <a:path w="858" h="286" extrusionOk="0">
                  <a:moveTo>
                    <a:pt x="167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38"/>
                    <a:pt x="72" y="286"/>
                    <a:pt x="167" y="286"/>
                  </a:cubicBezTo>
                  <a:lnTo>
                    <a:pt x="715" y="286"/>
                  </a:lnTo>
                  <a:cubicBezTo>
                    <a:pt x="787" y="286"/>
                    <a:pt x="858" y="238"/>
                    <a:pt x="858" y="143"/>
                  </a:cubicBezTo>
                  <a:cubicBezTo>
                    <a:pt x="858" y="72"/>
                    <a:pt x="787" y="0"/>
                    <a:pt x="7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45" name="Google Shape;1245;p47"/>
            <p:cNvSpPr/>
            <p:nvPr/>
          </p:nvSpPr>
          <p:spPr>
            <a:xfrm>
              <a:off x="5517183" y="2235461"/>
              <a:ext cx="41869" cy="10501"/>
            </a:xfrm>
            <a:custGeom>
              <a:avLst/>
              <a:gdLst/>
              <a:ahLst/>
              <a:cxnLst/>
              <a:rect l="l" t="t" r="r" b="b"/>
              <a:pathLst>
                <a:path w="1240" h="311" extrusionOk="0">
                  <a:moveTo>
                    <a:pt x="167" y="1"/>
                  </a:moveTo>
                  <a:cubicBezTo>
                    <a:pt x="72" y="1"/>
                    <a:pt x="1" y="72"/>
                    <a:pt x="1" y="168"/>
                  </a:cubicBezTo>
                  <a:cubicBezTo>
                    <a:pt x="1" y="239"/>
                    <a:pt x="72" y="310"/>
                    <a:pt x="167" y="310"/>
                  </a:cubicBezTo>
                  <a:lnTo>
                    <a:pt x="1096" y="310"/>
                  </a:lnTo>
                  <a:cubicBezTo>
                    <a:pt x="1191" y="310"/>
                    <a:pt x="1239" y="239"/>
                    <a:pt x="1239" y="168"/>
                  </a:cubicBezTo>
                  <a:cubicBezTo>
                    <a:pt x="1239" y="72"/>
                    <a:pt x="1191" y="1"/>
                    <a:pt x="10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46" name="Google Shape;1246;p47"/>
            <p:cNvSpPr/>
            <p:nvPr/>
          </p:nvSpPr>
          <p:spPr>
            <a:xfrm>
              <a:off x="5686852" y="2212973"/>
              <a:ext cx="28970" cy="10467"/>
            </a:xfrm>
            <a:custGeom>
              <a:avLst/>
              <a:gdLst/>
              <a:ahLst/>
              <a:cxnLst/>
              <a:rect l="l" t="t" r="r" b="b"/>
              <a:pathLst>
                <a:path w="858" h="310" extrusionOk="0">
                  <a:moveTo>
                    <a:pt x="143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38"/>
                    <a:pt x="72" y="310"/>
                    <a:pt x="143" y="310"/>
                  </a:cubicBezTo>
                  <a:lnTo>
                    <a:pt x="715" y="310"/>
                  </a:lnTo>
                  <a:cubicBezTo>
                    <a:pt x="786" y="310"/>
                    <a:pt x="858" y="238"/>
                    <a:pt x="858" y="143"/>
                  </a:cubicBezTo>
                  <a:cubicBezTo>
                    <a:pt x="858" y="72"/>
                    <a:pt x="786" y="0"/>
                    <a:pt x="7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47" name="Google Shape;1247;p47"/>
            <p:cNvSpPr/>
            <p:nvPr/>
          </p:nvSpPr>
          <p:spPr>
            <a:xfrm>
              <a:off x="5673987" y="2236271"/>
              <a:ext cx="41835" cy="9691"/>
            </a:xfrm>
            <a:custGeom>
              <a:avLst/>
              <a:gdLst/>
              <a:ahLst/>
              <a:cxnLst/>
              <a:rect l="l" t="t" r="r" b="b"/>
              <a:pathLst>
                <a:path w="1239" h="287" extrusionOk="0">
                  <a:moveTo>
                    <a:pt x="143" y="1"/>
                  </a:moveTo>
                  <a:cubicBezTo>
                    <a:pt x="72" y="1"/>
                    <a:pt x="1" y="48"/>
                    <a:pt x="1" y="144"/>
                  </a:cubicBezTo>
                  <a:cubicBezTo>
                    <a:pt x="1" y="215"/>
                    <a:pt x="72" y="286"/>
                    <a:pt x="143" y="286"/>
                  </a:cubicBezTo>
                  <a:lnTo>
                    <a:pt x="1096" y="286"/>
                  </a:lnTo>
                  <a:cubicBezTo>
                    <a:pt x="1167" y="286"/>
                    <a:pt x="1239" y="215"/>
                    <a:pt x="1239" y="144"/>
                  </a:cubicBezTo>
                  <a:cubicBezTo>
                    <a:pt x="1239" y="48"/>
                    <a:pt x="1167" y="1"/>
                    <a:pt x="10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248" name="Google Shape;1248;p47"/>
          <p:cNvGrpSpPr/>
          <p:nvPr/>
        </p:nvGrpSpPr>
        <p:grpSpPr>
          <a:xfrm>
            <a:off x="2769590" y="1377492"/>
            <a:ext cx="332923" cy="332957"/>
            <a:chOff x="2769590" y="1377492"/>
            <a:chExt cx="332923" cy="332957"/>
          </a:xfrm>
        </p:grpSpPr>
        <p:sp>
          <p:nvSpPr>
            <p:cNvPr id="1249" name="Google Shape;1249;p47"/>
            <p:cNvSpPr/>
            <p:nvPr/>
          </p:nvSpPr>
          <p:spPr>
            <a:xfrm>
              <a:off x="2795318" y="1403255"/>
              <a:ext cx="280655" cy="192190"/>
            </a:xfrm>
            <a:custGeom>
              <a:avLst/>
              <a:gdLst/>
              <a:ahLst/>
              <a:cxnLst/>
              <a:rect l="l" t="t" r="r" b="b"/>
              <a:pathLst>
                <a:path w="8312" h="5692" extrusionOk="0">
                  <a:moveTo>
                    <a:pt x="8026" y="286"/>
                  </a:moveTo>
                  <a:lnTo>
                    <a:pt x="8026" y="5406"/>
                  </a:lnTo>
                  <a:lnTo>
                    <a:pt x="286" y="5406"/>
                  </a:lnTo>
                  <a:lnTo>
                    <a:pt x="286" y="286"/>
                  </a:lnTo>
                  <a:close/>
                  <a:moveTo>
                    <a:pt x="239" y="0"/>
                  </a:moveTo>
                  <a:cubicBezTo>
                    <a:pt x="96" y="0"/>
                    <a:pt x="1" y="95"/>
                    <a:pt x="1" y="238"/>
                  </a:cubicBezTo>
                  <a:lnTo>
                    <a:pt x="1" y="5454"/>
                  </a:lnTo>
                  <a:cubicBezTo>
                    <a:pt x="1" y="5596"/>
                    <a:pt x="96" y="5692"/>
                    <a:pt x="239" y="5692"/>
                  </a:cubicBezTo>
                  <a:lnTo>
                    <a:pt x="8098" y="5692"/>
                  </a:lnTo>
                  <a:cubicBezTo>
                    <a:pt x="8217" y="5692"/>
                    <a:pt x="8312" y="5596"/>
                    <a:pt x="8312" y="5454"/>
                  </a:cubicBezTo>
                  <a:lnTo>
                    <a:pt x="8312" y="238"/>
                  </a:lnTo>
                  <a:cubicBezTo>
                    <a:pt x="8312" y="95"/>
                    <a:pt x="8217" y="0"/>
                    <a:pt x="80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50" name="Google Shape;1250;p47"/>
            <p:cNvSpPr/>
            <p:nvPr/>
          </p:nvSpPr>
          <p:spPr>
            <a:xfrm>
              <a:off x="2835533" y="1433778"/>
              <a:ext cx="102949" cy="98155"/>
            </a:xfrm>
            <a:custGeom>
              <a:avLst/>
              <a:gdLst/>
              <a:ahLst/>
              <a:cxnLst/>
              <a:rect l="l" t="t" r="r" b="b"/>
              <a:pathLst>
                <a:path w="3049" h="2907" extrusionOk="0">
                  <a:moveTo>
                    <a:pt x="810" y="287"/>
                  </a:moveTo>
                  <a:cubicBezTo>
                    <a:pt x="1096" y="287"/>
                    <a:pt x="1334" y="525"/>
                    <a:pt x="1334" y="811"/>
                  </a:cubicBezTo>
                  <a:lnTo>
                    <a:pt x="1334" y="1311"/>
                  </a:lnTo>
                  <a:lnTo>
                    <a:pt x="286" y="1311"/>
                  </a:lnTo>
                  <a:lnTo>
                    <a:pt x="286" y="811"/>
                  </a:lnTo>
                  <a:cubicBezTo>
                    <a:pt x="286" y="525"/>
                    <a:pt x="524" y="287"/>
                    <a:pt x="810" y="287"/>
                  </a:cubicBezTo>
                  <a:close/>
                  <a:moveTo>
                    <a:pt x="2715" y="2001"/>
                  </a:moveTo>
                  <a:cubicBezTo>
                    <a:pt x="2715" y="2073"/>
                    <a:pt x="2668" y="2144"/>
                    <a:pt x="2620" y="2216"/>
                  </a:cubicBezTo>
                  <a:cubicBezTo>
                    <a:pt x="2499" y="2428"/>
                    <a:pt x="2281" y="2534"/>
                    <a:pt x="2053" y="2534"/>
                  </a:cubicBezTo>
                  <a:cubicBezTo>
                    <a:pt x="1922" y="2534"/>
                    <a:pt x="1789" y="2499"/>
                    <a:pt x="1667" y="2430"/>
                  </a:cubicBezTo>
                  <a:cubicBezTo>
                    <a:pt x="1644" y="2406"/>
                    <a:pt x="1620" y="2382"/>
                    <a:pt x="1572" y="2359"/>
                  </a:cubicBezTo>
                  <a:cubicBezTo>
                    <a:pt x="1596" y="2287"/>
                    <a:pt x="1620" y="2192"/>
                    <a:pt x="1620" y="2120"/>
                  </a:cubicBezTo>
                  <a:lnTo>
                    <a:pt x="1620" y="2001"/>
                  </a:lnTo>
                  <a:close/>
                  <a:moveTo>
                    <a:pt x="1334" y="1597"/>
                  </a:moveTo>
                  <a:lnTo>
                    <a:pt x="1334" y="2097"/>
                  </a:lnTo>
                  <a:cubicBezTo>
                    <a:pt x="1334" y="2406"/>
                    <a:pt x="1096" y="2621"/>
                    <a:pt x="810" y="2621"/>
                  </a:cubicBezTo>
                  <a:cubicBezTo>
                    <a:pt x="524" y="2621"/>
                    <a:pt x="286" y="2406"/>
                    <a:pt x="286" y="2097"/>
                  </a:cubicBezTo>
                  <a:lnTo>
                    <a:pt x="286" y="1597"/>
                  </a:lnTo>
                  <a:close/>
                  <a:moveTo>
                    <a:pt x="810" y="1"/>
                  </a:moveTo>
                  <a:cubicBezTo>
                    <a:pt x="358" y="1"/>
                    <a:pt x="0" y="358"/>
                    <a:pt x="0" y="811"/>
                  </a:cubicBezTo>
                  <a:lnTo>
                    <a:pt x="0" y="2097"/>
                  </a:lnTo>
                  <a:cubicBezTo>
                    <a:pt x="0" y="2549"/>
                    <a:pt x="358" y="2906"/>
                    <a:pt x="810" y="2906"/>
                  </a:cubicBezTo>
                  <a:cubicBezTo>
                    <a:pt x="1072" y="2906"/>
                    <a:pt x="1286" y="2787"/>
                    <a:pt x="1453" y="2597"/>
                  </a:cubicBezTo>
                  <a:cubicBezTo>
                    <a:pt x="1477" y="2621"/>
                    <a:pt x="1501" y="2644"/>
                    <a:pt x="1525" y="2668"/>
                  </a:cubicBezTo>
                  <a:cubicBezTo>
                    <a:pt x="1691" y="2763"/>
                    <a:pt x="1858" y="2811"/>
                    <a:pt x="2048" y="2811"/>
                  </a:cubicBezTo>
                  <a:cubicBezTo>
                    <a:pt x="2358" y="2811"/>
                    <a:pt x="2668" y="2668"/>
                    <a:pt x="2858" y="2382"/>
                  </a:cubicBezTo>
                  <a:cubicBezTo>
                    <a:pt x="3001" y="2168"/>
                    <a:pt x="3049" y="1906"/>
                    <a:pt x="3001" y="1668"/>
                  </a:cubicBezTo>
                  <a:cubicBezTo>
                    <a:pt x="3001" y="1589"/>
                    <a:pt x="2952" y="1543"/>
                    <a:pt x="2881" y="1543"/>
                  </a:cubicBezTo>
                  <a:cubicBezTo>
                    <a:pt x="2866" y="1543"/>
                    <a:pt x="2851" y="1545"/>
                    <a:pt x="2834" y="1549"/>
                  </a:cubicBezTo>
                  <a:cubicBezTo>
                    <a:pt x="2763" y="1549"/>
                    <a:pt x="2715" y="1620"/>
                    <a:pt x="2715" y="1692"/>
                  </a:cubicBezTo>
                  <a:lnTo>
                    <a:pt x="1620" y="1692"/>
                  </a:lnTo>
                  <a:lnTo>
                    <a:pt x="1620" y="1311"/>
                  </a:lnTo>
                  <a:cubicBezTo>
                    <a:pt x="1738" y="1206"/>
                    <a:pt x="1891" y="1152"/>
                    <a:pt x="2050" y="1152"/>
                  </a:cubicBezTo>
                  <a:cubicBezTo>
                    <a:pt x="2179" y="1152"/>
                    <a:pt x="2312" y="1188"/>
                    <a:pt x="2429" y="1263"/>
                  </a:cubicBezTo>
                  <a:cubicBezTo>
                    <a:pt x="2429" y="1287"/>
                    <a:pt x="2453" y="1287"/>
                    <a:pt x="2477" y="1311"/>
                  </a:cubicBezTo>
                  <a:cubicBezTo>
                    <a:pt x="2509" y="1332"/>
                    <a:pt x="2546" y="1344"/>
                    <a:pt x="2581" y="1344"/>
                  </a:cubicBezTo>
                  <a:cubicBezTo>
                    <a:pt x="2625" y="1344"/>
                    <a:pt x="2665" y="1326"/>
                    <a:pt x="2691" y="1287"/>
                  </a:cubicBezTo>
                  <a:cubicBezTo>
                    <a:pt x="2739" y="1216"/>
                    <a:pt x="2739" y="1144"/>
                    <a:pt x="2668" y="1096"/>
                  </a:cubicBezTo>
                  <a:cubicBezTo>
                    <a:pt x="2644" y="1073"/>
                    <a:pt x="2620" y="1049"/>
                    <a:pt x="2572" y="1025"/>
                  </a:cubicBezTo>
                  <a:cubicBezTo>
                    <a:pt x="2409" y="916"/>
                    <a:pt x="2215" y="862"/>
                    <a:pt x="2025" y="862"/>
                  </a:cubicBezTo>
                  <a:cubicBezTo>
                    <a:pt x="1882" y="862"/>
                    <a:pt x="1742" y="892"/>
                    <a:pt x="1620" y="954"/>
                  </a:cubicBezTo>
                  <a:lnTo>
                    <a:pt x="1620" y="811"/>
                  </a:lnTo>
                  <a:cubicBezTo>
                    <a:pt x="1620" y="358"/>
                    <a:pt x="1239" y="1"/>
                    <a:pt x="8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51" name="Google Shape;1251;p47"/>
            <p:cNvSpPr/>
            <p:nvPr/>
          </p:nvSpPr>
          <p:spPr>
            <a:xfrm>
              <a:off x="2946484" y="1518225"/>
              <a:ext cx="89308" cy="46663"/>
            </a:xfrm>
            <a:custGeom>
              <a:avLst/>
              <a:gdLst/>
              <a:ahLst/>
              <a:cxnLst/>
              <a:rect l="l" t="t" r="r" b="b"/>
              <a:pathLst>
                <a:path w="2645" h="1382" extrusionOk="0">
                  <a:moveTo>
                    <a:pt x="2216" y="310"/>
                  </a:moveTo>
                  <a:cubicBezTo>
                    <a:pt x="2287" y="310"/>
                    <a:pt x="2358" y="358"/>
                    <a:pt x="2358" y="453"/>
                  </a:cubicBezTo>
                  <a:lnTo>
                    <a:pt x="2358" y="953"/>
                  </a:lnTo>
                  <a:cubicBezTo>
                    <a:pt x="2358" y="1025"/>
                    <a:pt x="2311" y="1096"/>
                    <a:pt x="2216" y="1096"/>
                  </a:cubicBezTo>
                  <a:lnTo>
                    <a:pt x="429" y="1096"/>
                  </a:lnTo>
                  <a:cubicBezTo>
                    <a:pt x="358" y="1096"/>
                    <a:pt x="287" y="1048"/>
                    <a:pt x="287" y="953"/>
                  </a:cubicBezTo>
                  <a:lnTo>
                    <a:pt x="287" y="453"/>
                  </a:lnTo>
                  <a:cubicBezTo>
                    <a:pt x="287" y="358"/>
                    <a:pt x="334" y="310"/>
                    <a:pt x="429" y="310"/>
                  </a:cubicBezTo>
                  <a:close/>
                  <a:moveTo>
                    <a:pt x="429" y="1"/>
                  </a:moveTo>
                  <a:cubicBezTo>
                    <a:pt x="191" y="1"/>
                    <a:pt x="1" y="215"/>
                    <a:pt x="1" y="453"/>
                  </a:cubicBezTo>
                  <a:lnTo>
                    <a:pt x="1" y="953"/>
                  </a:lnTo>
                  <a:cubicBezTo>
                    <a:pt x="1" y="1191"/>
                    <a:pt x="191" y="1382"/>
                    <a:pt x="429" y="1382"/>
                  </a:cubicBezTo>
                  <a:lnTo>
                    <a:pt x="2216" y="1382"/>
                  </a:lnTo>
                  <a:cubicBezTo>
                    <a:pt x="2454" y="1382"/>
                    <a:pt x="2644" y="1191"/>
                    <a:pt x="2644" y="953"/>
                  </a:cubicBezTo>
                  <a:lnTo>
                    <a:pt x="2644" y="453"/>
                  </a:lnTo>
                  <a:cubicBezTo>
                    <a:pt x="2644" y="215"/>
                    <a:pt x="2454" y="1"/>
                    <a:pt x="22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52" name="Google Shape;1252;p47"/>
            <p:cNvSpPr/>
            <p:nvPr/>
          </p:nvSpPr>
          <p:spPr>
            <a:xfrm>
              <a:off x="2947295" y="1433778"/>
              <a:ext cx="88498" cy="9691"/>
            </a:xfrm>
            <a:custGeom>
              <a:avLst/>
              <a:gdLst/>
              <a:ahLst/>
              <a:cxnLst/>
              <a:rect l="l" t="t" r="r" b="b"/>
              <a:pathLst>
                <a:path w="2621" h="287" extrusionOk="0">
                  <a:moveTo>
                    <a:pt x="143" y="1"/>
                  </a:moveTo>
                  <a:cubicBezTo>
                    <a:pt x="72" y="1"/>
                    <a:pt x="1" y="72"/>
                    <a:pt x="1" y="144"/>
                  </a:cubicBezTo>
                  <a:cubicBezTo>
                    <a:pt x="1" y="215"/>
                    <a:pt x="72" y="287"/>
                    <a:pt x="143" y="287"/>
                  </a:cubicBezTo>
                  <a:lnTo>
                    <a:pt x="2477" y="287"/>
                  </a:lnTo>
                  <a:cubicBezTo>
                    <a:pt x="2573" y="287"/>
                    <a:pt x="2620" y="215"/>
                    <a:pt x="2620" y="144"/>
                  </a:cubicBezTo>
                  <a:cubicBezTo>
                    <a:pt x="2620" y="72"/>
                    <a:pt x="2573" y="1"/>
                    <a:pt x="24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53" name="Google Shape;1253;p47"/>
            <p:cNvSpPr/>
            <p:nvPr/>
          </p:nvSpPr>
          <p:spPr>
            <a:xfrm>
              <a:off x="2947295" y="1458731"/>
              <a:ext cx="88498" cy="9691"/>
            </a:xfrm>
            <a:custGeom>
              <a:avLst/>
              <a:gdLst/>
              <a:ahLst/>
              <a:cxnLst/>
              <a:rect l="l" t="t" r="r" b="b"/>
              <a:pathLst>
                <a:path w="2621" h="287" extrusionOk="0">
                  <a:moveTo>
                    <a:pt x="143" y="0"/>
                  </a:moveTo>
                  <a:cubicBezTo>
                    <a:pt x="72" y="0"/>
                    <a:pt x="1" y="48"/>
                    <a:pt x="1" y="143"/>
                  </a:cubicBezTo>
                  <a:cubicBezTo>
                    <a:pt x="1" y="215"/>
                    <a:pt x="72" y="286"/>
                    <a:pt x="143" y="286"/>
                  </a:cubicBezTo>
                  <a:lnTo>
                    <a:pt x="2477" y="286"/>
                  </a:lnTo>
                  <a:cubicBezTo>
                    <a:pt x="2573" y="286"/>
                    <a:pt x="2620" y="215"/>
                    <a:pt x="2620" y="143"/>
                  </a:cubicBezTo>
                  <a:cubicBezTo>
                    <a:pt x="2620" y="48"/>
                    <a:pt x="2573" y="0"/>
                    <a:pt x="24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54" name="Google Shape;1254;p47"/>
            <p:cNvSpPr/>
            <p:nvPr/>
          </p:nvSpPr>
          <p:spPr>
            <a:xfrm>
              <a:off x="2947295" y="1482839"/>
              <a:ext cx="88498" cy="9691"/>
            </a:xfrm>
            <a:custGeom>
              <a:avLst/>
              <a:gdLst/>
              <a:ahLst/>
              <a:cxnLst/>
              <a:rect l="l" t="t" r="r" b="b"/>
              <a:pathLst>
                <a:path w="2621" h="287" extrusionOk="0">
                  <a:moveTo>
                    <a:pt x="143" y="1"/>
                  </a:moveTo>
                  <a:cubicBezTo>
                    <a:pt x="72" y="1"/>
                    <a:pt x="1" y="72"/>
                    <a:pt x="1" y="144"/>
                  </a:cubicBezTo>
                  <a:cubicBezTo>
                    <a:pt x="1" y="239"/>
                    <a:pt x="72" y="286"/>
                    <a:pt x="143" y="286"/>
                  </a:cubicBezTo>
                  <a:lnTo>
                    <a:pt x="2477" y="286"/>
                  </a:lnTo>
                  <a:cubicBezTo>
                    <a:pt x="2573" y="286"/>
                    <a:pt x="2620" y="239"/>
                    <a:pt x="2620" y="144"/>
                  </a:cubicBezTo>
                  <a:cubicBezTo>
                    <a:pt x="2620" y="72"/>
                    <a:pt x="2573" y="1"/>
                    <a:pt x="24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55" name="Google Shape;1255;p47"/>
            <p:cNvSpPr/>
            <p:nvPr/>
          </p:nvSpPr>
          <p:spPr>
            <a:xfrm>
              <a:off x="2920755" y="1605879"/>
              <a:ext cx="29781" cy="9691"/>
            </a:xfrm>
            <a:custGeom>
              <a:avLst/>
              <a:gdLst/>
              <a:ahLst/>
              <a:cxnLst/>
              <a:rect l="l" t="t" r="r" b="b"/>
              <a:pathLst>
                <a:path w="882" h="287" extrusionOk="0">
                  <a:moveTo>
                    <a:pt x="144" y="0"/>
                  </a:moveTo>
                  <a:cubicBezTo>
                    <a:pt x="72" y="0"/>
                    <a:pt x="1" y="48"/>
                    <a:pt x="1" y="143"/>
                  </a:cubicBezTo>
                  <a:cubicBezTo>
                    <a:pt x="1" y="215"/>
                    <a:pt x="72" y="286"/>
                    <a:pt x="144" y="286"/>
                  </a:cubicBezTo>
                  <a:lnTo>
                    <a:pt x="739" y="286"/>
                  </a:lnTo>
                  <a:cubicBezTo>
                    <a:pt x="810" y="286"/>
                    <a:pt x="882" y="215"/>
                    <a:pt x="882" y="143"/>
                  </a:cubicBezTo>
                  <a:cubicBezTo>
                    <a:pt x="882" y="48"/>
                    <a:pt x="810" y="0"/>
                    <a:pt x="7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56" name="Google Shape;1256;p47"/>
            <p:cNvSpPr/>
            <p:nvPr/>
          </p:nvSpPr>
          <p:spPr>
            <a:xfrm>
              <a:off x="2931223" y="1654905"/>
              <a:ext cx="9691" cy="20968"/>
            </a:xfrm>
            <a:custGeom>
              <a:avLst/>
              <a:gdLst/>
              <a:ahLst/>
              <a:cxnLst/>
              <a:rect l="l" t="t" r="r" b="b"/>
              <a:pathLst>
                <a:path w="287" h="621" extrusionOk="0">
                  <a:moveTo>
                    <a:pt x="143" y="1"/>
                  </a:moveTo>
                  <a:cubicBezTo>
                    <a:pt x="48" y="1"/>
                    <a:pt x="0" y="49"/>
                    <a:pt x="0" y="144"/>
                  </a:cubicBezTo>
                  <a:lnTo>
                    <a:pt x="0" y="453"/>
                  </a:lnTo>
                  <a:cubicBezTo>
                    <a:pt x="0" y="549"/>
                    <a:pt x="48" y="620"/>
                    <a:pt x="143" y="620"/>
                  </a:cubicBezTo>
                  <a:cubicBezTo>
                    <a:pt x="215" y="620"/>
                    <a:pt x="286" y="549"/>
                    <a:pt x="286" y="453"/>
                  </a:cubicBezTo>
                  <a:lnTo>
                    <a:pt x="286" y="144"/>
                  </a:lnTo>
                  <a:cubicBezTo>
                    <a:pt x="286" y="49"/>
                    <a:pt x="215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57" name="Google Shape;1257;p47"/>
            <p:cNvSpPr/>
            <p:nvPr/>
          </p:nvSpPr>
          <p:spPr>
            <a:xfrm>
              <a:off x="2769590" y="1377492"/>
              <a:ext cx="332923" cy="332957"/>
            </a:xfrm>
            <a:custGeom>
              <a:avLst/>
              <a:gdLst/>
              <a:ahLst/>
              <a:cxnLst/>
              <a:rect l="l" t="t" r="r" b="b"/>
              <a:pathLst>
                <a:path w="9860" h="9861" extrusionOk="0">
                  <a:moveTo>
                    <a:pt x="7193" y="7788"/>
                  </a:moveTo>
                  <a:lnTo>
                    <a:pt x="7193" y="7931"/>
                  </a:lnTo>
                  <a:lnTo>
                    <a:pt x="6812" y="7931"/>
                  </a:lnTo>
                  <a:lnTo>
                    <a:pt x="6812" y="7788"/>
                  </a:lnTo>
                  <a:close/>
                  <a:moveTo>
                    <a:pt x="8479" y="7788"/>
                  </a:moveTo>
                  <a:lnTo>
                    <a:pt x="8479" y="7931"/>
                  </a:lnTo>
                  <a:lnTo>
                    <a:pt x="8098" y="7931"/>
                  </a:lnTo>
                  <a:lnTo>
                    <a:pt x="8098" y="7788"/>
                  </a:lnTo>
                  <a:close/>
                  <a:moveTo>
                    <a:pt x="548" y="1"/>
                  </a:moveTo>
                  <a:cubicBezTo>
                    <a:pt x="239" y="1"/>
                    <a:pt x="1" y="239"/>
                    <a:pt x="1" y="549"/>
                  </a:cubicBezTo>
                  <a:lnTo>
                    <a:pt x="1" y="7217"/>
                  </a:lnTo>
                  <a:cubicBezTo>
                    <a:pt x="1" y="7526"/>
                    <a:pt x="239" y="7788"/>
                    <a:pt x="548" y="7788"/>
                  </a:cubicBezTo>
                  <a:lnTo>
                    <a:pt x="3763" y="7788"/>
                  </a:lnTo>
                  <a:cubicBezTo>
                    <a:pt x="3787" y="8384"/>
                    <a:pt x="3501" y="8979"/>
                    <a:pt x="2930" y="9574"/>
                  </a:cubicBezTo>
                  <a:lnTo>
                    <a:pt x="2334" y="9574"/>
                  </a:lnTo>
                  <a:cubicBezTo>
                    <a:pt x="2263" y="9574"/>
                    <a:pt x="2192" y="9646"/>
                    <a:pt x="2192" y="9717"/>
                  </a:cubicBezTo>
                  <a:cubicBezTo>
                    <a:pt x="2192" y="9789"/>
                    <a:pt x="2263" y="9860"/>
                    <a:pt x="2334" y="9860"/>
                  </a:cubicBezTo>
                  <a:lnTo>
                    <a:pt x="7502" y="9860"/>
                  </a:lnTo>
                  <a:cubicBezTo>
                    <a:pt x="7574" y="9860"/>
                    <a:pt x="7645" y="9789"/>
                    <a:pt x="7645" y="9717"/>
                  </a:cubicBezTo>
                  <a:cubicBezTo>
                    <a:pt x="7645" y="9646"/>
                    <a:pt x="7574" y="9574"/>
                    <a:pt x="7502" y="9574"/>
                  </a:cubicBezTo>
                  <a:lnTo>
                    <a:pt x="6907" y="9574"/>
                  </a:lnTo>
                  <a:cubicBezTo>
                    <a:pt x="6788" y="9455"/>
                    <a:pt x="6669" y="9336"/>
                    <a:pt x="6597" y="9217"/>
                  </a:cubicBezTo>
                  <a:cubicBezTo>
                    <a:pt x="6571" y="9178"/>
                    <a:pt x="6530" y="9160"/>
                    <a:pt x="6487" y="9160"/>
                  </a:cubicBezTo>
                  <a:cubicBezTo>
                    <a:pt x="6452" y="9160"/>
                    <a:pt x="6415" y="9172"/>
                    <a:pt x="6383" y="9193"/>
                  </a:cubicBezTo>
                  <a:cubicBezTo>
                    <a:pt x="6311" y="9241"/>
                    <a:pt x="6311" y="9336"/>
                    <a:pt x="6359" y="9384"/>
                  </a:cubicBezTo>
                  <a:cubicBezTo>
                    <a:pt x="6407" y="9455"/>
                    <a:pt x="6454" y="9503"/>
                    <a:pt x="6526" y="9574"/>
                  </a:cubicBezTo>
                  <a:lnTo>
                    <a:pt x="3335" y="9574"/>
                  </a:lnTo>
                  <a:cubicBezTo>
                    <a:pt x="3835" y="9003"/>
                    <a:pt x="4073" y="8384"/>
                    <a:pt x="4049" y="7788"/>
                  </a:cubicBezTo>
                  <a:lnTo>
                    <a:pt x="5788" y="7788"/>
                  </a:lnTo>
                  <a:cubicBezTo>
                    <a:pt x="5764" y="8146"/>
                    <a:pt x="5859" y="8503"/>
                    <a:pt x="6026" y="8860"/>
                  </a:cubicBezTo>
                  <a:cubicBezTo>
                    <a:pt x="6044" y="8914"/>
                    <a:pt x="6102" y="8940"/>
                    <a:pt x="6160" y="8940"/>
                  </a:cubicBezTo>
                  <a:cubicBezTo>
                    <a:pt x="6179" y="8940"/>
                    <a:pt x="6198" y="8937"/>
                    <a:pt x="6216" y="8931"/>
                  </a:cubicBezTo>
                  <a:cubicBezTo>
                    <a:pt x="6288" y="8884"/>
                    <a:pt x="6311" y="8788"/>
                    <a:pt x="6288" y="8717"/>
                  </a:cubicBezTo>
                  <a:cubicBezTo>
                    <a:pt x="6121" y="8407"/>
                    <a:pt x="6049" y="8098"/>
                    <a:pt x="6073" y="7788"/>
                  </a:cubicBezTo>
                  <a:lnTo>
                    <a:pt x="6526" y="7788"/>
                  </a:lnTo>
                  <a:lnTo>
                    <a:pt x="6526" y="7955"/>
                  </a:lnTo>
                  <a:cubicBezTo>
                    <a:pt x="6526" y="8122"/>
                    <a:pt x="6645" y="8241"/>
                    <a:pt x="6788" y="8241"/>
                  </a:cubicBezTo>
                  <a:lnTo>
                    <a:pt x="7216" y="8241"/>
                  </a:lnTo>
                  <a:cubicBezTo>
                    <a:pt x="7359" y="8241"/>
                    <a:pt x="7478" y="8122"/>
                    <a:pt x="7478" y="7955"/>
                  </a:cubicBezTo>
                  <a:lnTo>
                    <a:pt x="7478" y="7788"/>
                  </a:lnTo>
                  <a:lnTo>
                    <a:pt x="7812" y="7788"/>
                  </a:lnTo>
                  <a:lnTo>
                    <a:pt x="7812" y="7955"/>
                  </a:lnTo>
                  <a:cubicBezTo>
                    <a:pt x="7812" y="8122"/>
                    <a:pt x="7931" y="8241"/>
                    <a:pt x="8074" y="8241"/>
                  </a:cubicBezTo>
                  <a:lnTo>
                    <a:pt x="8502" y="8241"/>
                  </a:lnTo>
                  <a:cubicBezTo>
                    <a:pt x="8645" y="8241"/>
                    <a:pt x="8764" y="8122"/>
                    <a:pt x="8764" y="7955"/>
                  </a:cubicBezTo>
                  <a:lnTo>
                    <a:pt x="8764" y="7788"/>
                  </a:lnTo>
                  <a:lnTo>
                    <a:pt x="9288" y="7788"/>
                  </a:lnTo>
                  <a:cubicBezTo>
                    <a:pt x="9598" y="7788"/>
                    <a:pt x="9860" y="7526"/>
                    <a:pt x="9860" y="7217"/>
                  </a:cubicBezTo>
                  <a:lnTo>
                    <a:pt x="9860" y="573"/>
                  </a:lnTo>
                  <a:cubicBezTo>
                    <a:pt x="9860" y="239"/>
                    <a:pt x="9598" y="1"/>
                    <a:pt x="9288" y="1"/>
                  </a:cubicBezTo>
                  <a:lnTo>
                    <a:pt x="2334" y="1"/>
                  </a:lnTo>
                  <a:cubicBezTo>
                    <a:pt x="2263" y="1"/>
                    <a:pt x="2192" y="72"/>
                    <a:pt x="2192" y="144"/>
                  </a:cubicBezTo>
                  <a:cubicBezTo>
                    <a:pt x="2192" y="215"/>
                    <a:pt x="2263" y="287"/>
                    <a:pt x="2334" y="287"/>
                  </a:cubicBezTo>
                  <a:lnTo>
                    <a:pt x="9288" y="287"/>
                  </a:lnTo>
                  <a:cubicBezTo>
                    <a:pt x="9431" y="287"/>
                    <a:pt x="9574" y="406"/>
                    <a:pt x="9574" y="573"/>
                  </a:cubicBezTo>
                  <a:lnTo>
                    <a:pt x="9574" y="7217"/>
                  </a:lnTo>
                  <a:cubicBezTo>
                    <a:pt x="9574" y="7383"/>
                    <a:pt x="9431" y="7503"/>
                    <a:pt x="9288" y="7503"/>
                  </a:cubicBezTo>
                  <a:lnTo>
                    <a:pt x="548" y="7503"/>
                  </a:lnTo>
                  <a:cubicBezTo>
                    <a:pt x="405" y="7503"/>
                    <a:pt x="286" y="7383"/>
                    <a:pt x="286" y="7217"/>
                  </a:cubicBezTo>
                  <a:lnTo>
                    <a:pt x="286" y="573"/>
                  </a:lnTo>
                  <a:cubicBezTo>
                    <a:pt x="286" y="406"/>
                    <a:pt x="405" y="287"/>
                    <a:pt x="548" y="287"/>
                  </a:cubicBezTo>
                  <a:lnTo>
                    <a:pt x="1787" y="287"/>
                  </a:lnTo>
                  <a:cubicBezTo>
                    <a:pt x="1858" y="287"/>
                    <a:pt x="1930" y="215"/>
                    <a:pt x="1930" y="144"/>
                  </a:cubicBezTo>
                  <a:cubicBezTo>
                    <a:pt x="1930" y="72"/>
                    <a:pt x="1858" y="1"/>
                    <a:pt x="17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258" name="Google Shape;1258;p47"/>
          <p:cNvGrpSpPr/>
          <p:nvPr/>
        </p:nvGrpSpPr>
        <p:grpSpPr>
          <a:xfrm>
            <a:off x="4143791" y="2583645"/>
            <a:ext cx="213125" cy="332923"/>
            <a:chOff x="4143791" y="2583645"/>
            <a:chExt cx="213125" cy="332923"/>
          </a:xfrm>
        </p:grpSpPr>
        <p:sp>
          <p:nvSpPr>
            <p:cNvPr id="1259" name="Google Shape;1259;p47"/>
            <p:cNvSpPr/>
            <p:nvPr/>
          </p:nvSpPr>
          <p:spPr>
            <a:xfrm>
              <a:off x="4245120" y="2616600"/>
              <a:ext cx="9657" cy="267014"/>
            </a:xfrm>
            <a:custGeom>
              <a:avLst/>
              <a:gdLst/>
              <a:ahLst/>
              <a:cxnLst/>
              <a:rect l="l" t="t" r="r" b="b"/>
              <a:pathLst>
                <a:path w="286" h="7908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lnTo>
                    <a:pt x="0" y="7741"/>
                  </a:lnTo>
                  <a:cubicBezTo>
                    <a:pt x="0" y="7836"/>
                    <a:pt x="72" y="7907"/>
                    <a:pt x="143" y="7907"/>
                  </a:cubicBezTo>
                  <a:cubicBezTo>
                    <a:pt x="238" y="7907"/>
                    <a:pt x="286" y="7836"/>
                    <a:pt x="286" y="7741"/>
                  </a:cubicBezTo>
                  <a:lnTo>
                    <a:pt x="286" y="144"/>
                  </a:lnTo>
                  <a:cubicBezTo>
                    <a:pt x="286" y="72"/>
                    <a:pt x="238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60" name="Google Shape;1260;p47"/>
            <p:cNvSpPr/>
            <p:nvPr/>
          </p:nvSpPr>
          <p:spPr>
            <a:xfrm>
              <a:off x="4143791" y="2583645"/>
              <a:ext cx="213125" cy="332923"/>
            </a:xfrm>
            <a:custGeom>
              <a:avLst/>
              <a:gdLst/>
              <a:ahLst/>
              <a:cxnLst/>
              <a:rect l="l" t="t" r="r" b="b"/>
              <a:pathLst>
                <a:path w="6312" h="9860" extrusionOk="0">
                  <a:moveTo>
                    <a:pt x="501" y="1"/>
                  </a:moveTo>
                  <a:cubicBezTo>
                    <a:pt x="215" y="1"/>
                    <a:pt x="1" y="215"/>
                    <a:pt x="1" y="501"/>
                  </a:cubicBezTo>
                  <a:lnTo>
                    <a:pt x="1" y="9360"/>
                  </a:lnTo>
                  <a:cubicBezTo>
                    <a:pt x="1" y="9622"/>
                    <a:pt x="215" y="9860"/>
                    <a:pt x="501" y="9860"/>
                  </a:cubicBezTo>
                  <a:lnTo>
                    <a:pt x="5787" y="9860"/>
                  </a:lnTo>
                  <a:cubicBezTo>
                    <a:pt x="6073" y="9860"/>
                    <a:pt x="6311" y="9645"/>
                    <a:pt x="6311" y="9360"/>
                  </a:cubicBezTo>
                  <a:lnTo>
                    <a:pt x="6311" y="501"/>
                  </a:lnTo>
                  <a:cubicBezTo>
                    <a:pt x="6311" y="215"/>
                    <a:pt x="6073" y="1"/>
                    <a:pt x="5787" y="1"/>
                  </a:cubicBezTo>
                  <a:lnTo>
                    <a:pt x="5264" y="1"/>
                  </a:lnTo>
                  <a:cubicBezTo>
                    <a:pt x="5192" y="1"/>
                    <a:pt x="5121" y="72"/>
                    <a:pt x="5121" y="143"/>
                  </a:cubicBezTo>
                  <a:cubicBezTo>
                    <a:pt x="5121" y="215"/>
                    <a:pt x="5192" y="286"/>
                    <a:pt x="5264" y="286"/>
                  </a:cubicBezTo>
                  <a:lnTo>
                    <a:pt x="5787" y="286"/>
                  </a:lnTo>
                  <a:cubicBezTo>
                    <a:pt x="5907" y="286"/>
                    <a:pt x="6002" y="382"/>
                    <a:pt x="6002" y="501"/>
                  </a:cubicBezTo>
                  <a:lnTo>
                    <a:pt x="6002" y="9360"/>
                  </a:lnTo>
                  <a:cubicBezTo>
                    <a:pt x="6002" y="9479"/>
                    <a:pt x="5907" y="9574"/>
                    <a:pt x="5787" y="9574"/>
                  </a:cubicBezTo>
                  <a:lnTo>
                    <a:pt x="2334" y="9574"/>
                  </a:lnTo>
                  <a:lnTo>
                    <a:pt x="2072" y="9098"/>
                  </a:lnTo>
                  <a:cubicBezTo>
                    <a:pt x="2001" y="9002"/>
                    <a:pt x="1882" y="8931"/>
                    <a:pt x="1739" y="8931"/>
                  </a:cubicBezTo>
                  <a:lnTo>
                    <a:pt x="1334" y="8931"/>
                  </a:lnTo>
                  <a:cubicBezTo>
                    <a:pt x="1263" y="8931"/>
                    <a:pt x="1191" y="8979"/>
                    <a:pt x="1191" y="9074"/>
                  </a:cubicBezTo>
                  <a:cubicBezTo>
                    <a:pt x="1191" y="9145"/>
                    <a:pt x="1263" y="9217"/>
                    <a:pt x="1334" y="9217"/>
                  </a:cubicBezTo>
                  <a:lnTo>
                    <a:pt x="1739" y="9217"/>
                  </a:lnTo>
                  <a:cubicBezTo>
                    <a:pt x="1787" y="9217"/>
                    <a:pt x="1810" y="9217"/>
                    <a:pt x="1810" y="9264"/>
                  </a:cubicBezTo>
                  <a:lnTo>
                    <a:pt x="2001" y="9574"/>
                  </a:lnTo>
                  <a:lnTo>
                    <a:pt x="501" y="9574"/>
                  </a:lnTo>
                  <a:cubicBezTo>
                    <a:pt x="382" y="9574"/>
                    <a:pt x="286" y="9479"/>
                    <a:pt x="286" y="9360"/>
                  </a:cubicBezTo>
                  <a:lnTo>
                    <a:pt x="286" y="9217"/>
                  </a:lnTo>
                  <a:lnTo>
                    <a:pt x="763" y="9217"/>
                  </a:lnTo>
                  <a:cubicBezTo>
                    <a:pt x="858" y="9217"/>
                    <a:pt x="929" y="9145"/>
                    <a:pt x="929" y="9074"/>
                  </a:cubicBezTo>
                  <a:cubicBezTo>
                    <a:pt x="929" y="8979"/>
                    <a:pt x="858" y="8931"/>
                    <a:pt x="763" y="8931"/>
                  </a:cubicBezTo>
                  <a:lnTo>
                    <a:pt x="286" y="8931"/>
                  </a:lnTo>
                  <a:lnTo>
                    <a:pt x="286" y="501"/>
                  </a:lnTo>
                  <a:cubicBezTo>
                    <a:pt x="286" y="382"/>
                    <a:pt x="382" y="286"/>
                    <a:pt x="501" y="286"/>
                  </a:cubicBezTo>
                  <a:lnTo>
                    <a:pt x="4716" y="286"/>
                  </a:lnTo>
                  <a:cubicBezTo>
                    <a:pt x="4787" y="286"/>
                    <a:pt x="4859" y="215"/>
                    <a:pt x="4859" y="143"/>
                  </a:cubicBezTo>
                  <a:cubicBezTo>
                    <a:pt x="4859" y="72"/>
                    <a:pt x="4787" y="1"/>
                    <a:pt x="47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61" name="Google Shape;1261;p47"/>
            <p:cNvSpPr/>
            <p:nvPr/>
          </p:nvSpPr>
          <p:spPr>
            <a:xfrm>
              <a:off x="4168710" y="2620618"/>
              <a:ext cx="64356" cy="40248"/>
            </a:xfrm>
            <a:custGeom>
              <a:avLst/>
              <a:gdLst/>
              <a:ahLst/>
              <a:cxnLst/>
              <a:rect l="l" t="t" r="r" b="b"/>
              <a:pathLst>
                <a:path w="1906" h="1192" extrusionOk="0">
                  <a:moveTo>
                    <a:pt x="810" y="287"/>
                  </a:moveTo>
                  <a:lnTo>
                    <a:pt x="810" y="906"/>
                  </a:lnTo>
                  <a:lnTo>
                    <a:pt x="596" y="906"/>
                  </a:lnTo>
                  <a:cubicBezTo>
                    <a:pt x="429" y="906"/>
                    <a:pt x="287" y="763"/>
                    <a:pt x="287" y="596"/>
                  </a:cubicBezTo>
                  <a:cubicBezTo>
                    <a:pt x="287" y="430"/>
                    <a:pt x="406" y="287"/>
                    <a:pt x="596" y="287"/>
                  </a:cubicBezTo>
                  <a:close/>
                  <a:moveTo>
                    <a:pt x="1311" y="287"/>
                  </a:moveTo>
                  <a:cubicBezTo>
                    <a:pt x="1477" y="287"/>
                    <a:pt x="1620" y="430"/>
                    <a:pt x="1620" y="596"/>
                  </a:cubicBezTo>
                  <a:cubicBezTo>
                    <a:pt x="1620" y="763"/>
                    <a:pt x="1477" y="906"/>
                    <a:pt x="1311" y="906"/>
                  </a:cubicBezTo>
                  <a:lnTo>
                    <a:pt x="1096" y="906"/>
                  </a:lnTo>
                  <a:lnTo>
                    <a:pt x="1096" y="287"/>
                  </a:lnTo>
                  <a:close/>
                  <a:moveTo>
                    <a:pt x="596" y="1"/>
                  </a:moveTo>
                  <a:cubicBezTo>
                    <a:pt x="263" y="1"/>
                    <a:pt x="1" y="263"/>
                    <a:pt x="1" y="596"/>
                  </a:cubicBezTo>
                  <a:cubicBezTo>
                    <a:pt x="1" y="930"/>
                    <a:pt x="263" y="1192"/>
                    <a:pt x="596" y="1192"/>
                  </a:cubicBezTo>
                  <a:lnTo>
                    <a:pt x="1311" y="1192"/>
                  </a:lnTo>
                  <a:cubicBezTo>
                    <a:pt x="1644" y="1192"/>
                    <a:pt x="1906" y="930"/>
                    <a:pt x="1906" y="596"/>
                  </a:cubicBezTo>
                  <a:cubicBezTo>
                    <a:pt x="1906" y="263"/>
                    <a:pt x="1644" y="1"/>
                    <a:pt x="1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62" name="Google Shape;1262;p47"/>
            <p:cNvSpPr/>
            <p:nvPr/>
          </p:nvSpPr>
          <p:spPr>
            <a:xfrm>
              <a:off x="4168710" y="2685751"/>
              <a:ext cx="64356" cy="40248"/>
            </a:xfrm>
            <a:custGeom>
              <a:avLst/>
              <a:gdLst/>
              <a:ahLst/>
              <a:cxnLst/>
              <a:rect l="l" t="t" r="r" b="b"/>
              <a:pathLst>
                <a:path w="1906" h="1192" extrusionOk="0">
                  <a:moveTo>
                    <a:pt x="810" y="287"/>
                  </a:moveTo>
                  <a:lnTo>
                    <a:pt x="810" y="906"/>
                  </a:lnTo>
                  <a:lnTo>
                    <a:pt x="596" y="906"/>
                  </a:lnTo>
                  <a:cubicBezTo>
                    <a:pt x="429" y="906"/>
                    <a:pt x="287" y="763"/>
                    <a:pt x="287" y="596"/>
                  </a:cubicBezTo>
                  <a:cubicBezTo>
                    <a:pt x="287" y="430"/>
                    <a:pt x="406" y="287"/>
                    <a:pt x="596" y="287"/>
                  </a:cubicBezTo>
                  <a:close/>
                  <a:moveTo>
                    <a:pt x="1311" y="287"/>
                  </a:moveTo>
                  <a:cubicBezTo>
                    <a:pt x="1477" y="287"/>
                    <a:pt x="1620" y="430"/>
                    <a:pt x="1620" y="596"/>
                  </a:cubicBezTo>
                  <a:cubicBezTo>
                    <a:pt x="1620" y="763"/>
                    <a:pt x="1477" y="906"/>
                    <a:pt x="1311" y="906"/>
                  </a:cubicBezTo>
                  <a:lnTo>
                    <a:pt x="1096" y="906"/>
                  </a:lnTo>
                  <a:lnTo>
                    <a:pt x="1096" y="287"/>
                  </a:lnTo>
                  <a:close/>
                  <a:moveTo>
                    <a:pt x="596" y="1"/>
                  </a:moveTo>
                  <a:cubicBezTo>
                    <a:pt x="263" y="1"/>
                    <a:pt x="1" y="263"/>
                    <a:pt x="1" y="596"/>
                  </a:cubicBezTo>
                  <a:cubicBezTo>
                    <a:pt x="1" y="930"/>
                    <a:pt x="263" y="1192"/>
                    <a:pt x="596" y="1192"/>
                  </a:cubicBezTo>
                  <a:lnTo>
                    <a:pt x="1311" y="1192"/>
                  </a:lnTo>
                  <a:cubicBezTo>
                    <a:pt x="1644" y="1192"/>
                    <a:pt x="1906" y="930"/>
                    <a:pt x="1906" y="596"/>
                  </a:cubicBezTo>
                  <a:cubicBezTo>
                    <a:pt x="1906" y="263"/>
                    <a:pt x="1644" y="1"/>
                    <a:pt x="1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63" name="Google Shape;1263;p47"/>
            <p:cNvSpPr/>
            <p:nvPr/>
          </p:nvSpPr>
          <p:spPr>
            <a:xfrm>
              <a:off x="4168710" y="2750883"/>
              <a:ext cx="64356" cy="40248"/>
            </a:xfrm>
            <a:custGeom>
              <a:avLst/>
              <a:gdLst/>
              <a:ahLst/>
              <a:cxnLst/>
              <a:rect l="l" t="t" r="r" b="b"/>
              <a:pathLst>
                <a:path w="1906" h="1192" extrusionOk="0">
                  <a:moveTo>
                    <a:pt x="810" y="287"/>
                  </a:moveTo>
                  <a:lnTo>
                    <a:pt x="810" y="906"/>
                  </a:lnTo>
                  <a:lnTo>
                    <a:pt x="596" y="906"/>
                  </a:lnTo>
                  <a:cubicBezTo>
                    <a:pt x="429" y="906"/>
                    <a:pt x="287" y="763"/>
                    <a:pt x="287" y="596"/>
                  </a:cubicBezTo>
                  <a:cubicBezTo>
                    <a:pt x="287" y="430"/>
                    <a:pt x="406" y="287"/>
                    <a:pt x="596" y="287"/>
                  </a:cubicBezTo>
                  <a:close/>
                  <a:moveTo>
                    <a:pt x="1311" y="287"/>
                  </a:moveTo>
                  <a:cubicBezTo>
                    <a:pt x="1477" y="287"/>
                    <a:pt x="1620" y="430"/>
                    <a:pt x="1620" y="596"/>
                  </a:cubicBezTo>
                  <a:cubicBezTo>
                    <a:pt x="1620" y="763"/>
                    <a:pt x="1477" y="906"/>
                    <a:pt x="1311" y="906"/>
                  </a:cubicBezTo>
                  <a:lnTo>
                    <a:pt x="1096" y="906"/>
                  </a:lnTo>
                  <a:lnTo>
                    <a:pt x="1096" y="287"/>
                  </a:lnTo>
                  <a:close/>
                  <a:moveTo>
                    <a:pt x="596" y="1"/>
                  </a:moveTo>
                  <a:cubicBezTo>
                    <a:pt x="263" y="1"/>
                    <a:pt x="1" y="263"/>
                    <a:pt x="1" y="596"/>
                  </a:cubicBezTo>
                  <a:cubicBezTo>
                    <a:pt x="1" y="930"/>
                    <a:pt x="263" y="1192"/>
                    <a:pt x="596" y="1192"/>
                  </a:cubicBezTo>
                  <a:lnTo>
                    <a:pt x="1311" y="1192"/>
                  </a:lnTo>
                  <a:cubicBezTo>
                    <a:pt x="1644" y="1192"/>
                    <a:pt x="1906" y="930"/>
                    <a:pt x="1906" y="596"/>
                  </a:cubicBezTo>
                  <a:cubicBezTo>
                    <a:pt x="1906" y="263"/>
                    <a:pt x="1644" y="1"/>
                    <a:pt x="1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64" name="Google Shape;1264;p47"/>
            <p:cNvSpPr/>
            <p:nvPr/>
          </p:nvSpPr>
          <p:spPr>
            <a:xfrm>
              <a:off x="4168710" y="2816016"/>
              <a:ext cx="64356" cy="40248"/>
            </a:xfrm>
            <a:custGeom>
              <a:avLst/>
              <a:gdLst/>
              <a:ahLst/>
              <a:cxnLst/>
              <a:rect l="l" t="t" r="r" b="b"/>
              <a:pathLst>
                <a:path w="1906" h="1192" extrusionOk="0">
                  <a:moveTo>
                    <a:pt x="810" y="287"/>
                  </a:moveTo>
                  <a:lnTo>
                    <a:pt x="810" y="906"/>
                  </a:lnTo>
                  <a:lnTo>
                    <a:pt x="596" y="906"/>
                  </a:lnTo>
                  <a:cubicBezTo>
                    <a:pt x="429" y="906"/>
                    <a:pt x="287" y="763"/>
                    <a:pt x="287" y="596"/>
                  </a:cubicBezTo>
                  <a:cubicBezTo>
                    <a:pt x="287" y="430"/>
                    <a:pt x="406" y="287"/>
                    <a:pt x="596" y="287"/>
                  </a:cubicBezTo>
                  <a:close/>
                  <a:moveTo>
                    <a:pt x="1311" y="287"/>
                  </a:moveTo>
                  <a:cubicBezTo>
                    <a:pt x="1477" y="287"/>
                    <a:pt x="1620" y="430"/>
                    <a:pt x="1620" y="596"/>
                  </a:cubicBezTo>
                  <a:cubicBezTo>
                    <a:pt x="1620" y="763"/>
                    <a:pt x="1477" y="906"/>
                    <a:pt x="1311" y="906"/>
                  </a:cubicBezTo>
                  <a:lnTo>
                    <a:pt x="1096" y="906"/>
                  </a:lnTo>
                  <a:lnTo>
                    <a:pt x="1096" y="287"/>
                  </a:lnTo>
                  <a:close/>
                  <a:moveTo>
                    <a:pt x="596" y="1"/>
                  </a:moveTo>
                  <a:cubicBezTo>
                    <a:pt x="263" y="1"/>
                    <a:pt x="1" y="263"/>
                    <a:pt x="1" y="596"/>
                  </a:cubicBezTo>
                  <a:cubicBezTo>
                    <a:pt x="1" y="930"/>
                    <a:pt x="263" y="1192"/>
                    <a:pt x="596" y="1192"/>
                  </a:cubicBezTo>
                  <a:lnTo>
                    <a:pt x="1311" y="1192"/>
                  </a:lnTo>
                  <a:cubicBezTo>
                    <a:pt x="1644" y="1192"/>
                    <a:pt x="1906" y="930"/>
                    <a:pt x="1906" y="596"/>
                  </a:cubicBezTo>
                  <a:cubicBezTo>
                    <a:pt x="1906" y="263"/>
                    <a:pt x="1644" y="1"/>
                    <a:pt x="1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65" name="Google Shape;1265;p47"/>
            <p:cNvSpPr/>
            <p:nvPr/>
          </p:nvSpPr>
          <p:spPr>
            <a:xfrm>
              <a:off x="4266831" y="2620618"/>
              <a:ext cx="65166" cy="40248"/>
            </a:xfrm>
            <a:custGeom>
              <a:avLst/>
              <a:gdLst/>
              <a:ahLst/>
              <a:cxnLst/>
              <a:rect l="l" t="t" r="r" b="b"/>
              <a:pathLst>
                <a:path w="1930" h="1192" extrusionOk="0">
                  <a:moveTo>
                    <a:pt x="810" y="287"/>
                  </a:moveTo>
                  <a:lnTo>
                    <a:pt x="810" y="906"/>
                  </a:lnTo>
                  <a:lnTo>
                    <a:pt x="596" y="906"/>
                  </a:lnTo>
                  <a:cubicBezTo>
                    <a:pt x="429" y="906"/>
                    <a:pt x="286" y="763"/>
                    <a:pt x="286" y="596"/>
                  </a:cubicBezTo>
                  <a:cubicBezTo>
                    <a:pt x="286" y="430"/>
                    <a:pt x="429" y="287"/>
                    <a:pt x="596" y="287"/>
                  </a:cubicBezTo>
                  <a:close/>
                  <a:moveTo>
                    <a:pt x="1334" y="287"/>
                  </a:moveTo>
                  <a:cubicBezTo>
                    <a:pt x="1500" y="287"/>
                    <a:pt x="1643" y="430"/>
                    <a:pt x="1643" y="596"/>
                  </a:cubicBezTo>
                  <a:cubicBezTo>
                    <a:pt x="1643" y="763"/>
                    <a:pt x="1500" y="906"/>
                    <a:pt x="1334" y="906"/>
                  </a:cubicBezTo>
                  <a:lnTo>
                    <a:pt x="1119" y="906"/>
                  </a:lnTo>
                  <a:lnTo>
                    <a:pt x="1119" y="287"/>
                  </a:lnTo>
                  <a:close/>
                  <a:moveTo>
                    <a:pt x="596" y="1"/>
                  </a:moveTo>
                  <a:cubicBezTo>
                    <a:pt x="286" y="1"/>
                    <a:pt x="0" y="263"/>
                    <a:pt x="0" y="596"/>
                  </a:cubicBezTo>
                  <a:cubicBezTo>
                    <a:pt x="0" y="930"/>
                    <a:pt x="286" y="1192"/>
                    <a:pt x="596" y="1192"/>
                  </a:cubicBezTo>
                  <a:lnTo>
                    <a:pt x="1334" y="1192"/>
                  </a:lnTo>
                  <a:cubicBezTo>
                    <a:pt x="1667" y="1192"/>
                    <a:pt x="1929" y="930"/>
                    <a:pt x="1929" y="596"/>
                  </a:cubicBezTo>
                  <a:cubicBezTo>
                    <a:pt x="1929" y="263"/>
                    <a:pt x="1667" y="1"/>
                    <a:pt x="1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66" name="Google Shape;1266;p47"/>
            <p:cNvSpPr/>
            <p:nvPr/>
          </p:nvSpPr>
          <p:spPr>
            <a:xfrm>
              <a:off x="4266831" y="2685751"/>
              <a:ext cx="65166" cy="40248"/>
            </a:xfrm>
            <a:custGeom>
              <a:avLst/>
              <a:gdLst/>
              <a:ahLst/>
              <a:cxnLst/>
              <a:rect l="l" t="t" r="r" b="b"/>
              <a:pathLst>
                <a:path w="1930" h="1192" extrusionOk="0">
                  <a:moveTo>
                    <a:pt x="810" y="287"/>
                  </a:moveTo>
                  <a:lnTo>
                    <a:pt x="810" y="906"/>
                  </a:lnTo>
                  <a:lnTo>
                    <a:pt x="596" y="906"/>
                  </a:lnTo>
                  <a:cubicBezTo>
                    <a:pt x="429" y="906"/>
                    <a:pt x="286" y="763"/>
                    <a:pt x="286" y="596"/>
                  </a:cubicBezTo>
                  <a:cubicBezTo>
                    <a:pt x="286" y="430"/>
                    <a:pt x="429" y="287"/>
                    <a:pt x="596" y="287"/>
                  </a:cubicBezTo>
                  <a:close/>
                  <a:moveTo>
                    <a:pt x="1334" y="287"/>
                  </a:moveTo>
                  <a:cubicBezTo>
                    <a:pt x="1500" y="287"/>
                    <a:pt x="1643" y="430"/>
                    <a:pt x="1643" y="596"/>
                  </a:cubicBezTo>
                  <a:cubicBezTo>
                    <a:pt x="1643" y="763"/>
                    <a:pt x="1500" y="906"/>
                    <a:pt x="1334" y="906"/>
                  </a:cubicBezTo>
                  <a:lnTo>
                    <a:pt x="1119" y="906"/>
                  </a:lnTo>
                  <a:lnTo>
                    <a:pt x="1119" y="287"/>
                  </a:lnTo>
                  <a:close/>
                  <a:moveTo>
                    <a:pt x="596" y="1"/>
                  </a:moveTo>
                  <a:cubicBezTo>
                    <a:pt x="286" y="1"/>
                    <a:pt x="0" y="263"/>
                    <a:pt x="0" y="596"/>
                  </a:cubicBezTo>
                  <a:cubicBezTo>
                    <a:pt x="0" y="930"/>
                    <a:pt x="286" y="1192"/>
                    <a:pt x="596" y="1192"/>
                  </a:cubicBezTo>
                  <a:lnTo>
                    <a:pt x="1334" y="1192"/>
                  </a:lnTo>
                  <a:cubicBezTo>
                    <a:pt x="1667" y="1192"/>
                    <a:pt x="1929" y="930"/>
                    <a:pt x="1929" y="596"/>
                  </a:cubicBezTo>
                  <a:cubicBezTo>
                    <a:pt x="1929" y="263"/>
                    <a:pt x="1667" y="1"/>
                    <a:pt x="1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67" name="Google Shape;1267;p47"/>
            <p:cNvSpPr/>
            <p:nvPr/>
          </p:nvSpPr>
          <p:spPr>
            <a:xfrm>
              <a:off x="4266831" y="2750883"/>
              <a:ext cx="65166" cy="40248"/>
            </a:xfrm>
            <a:custGeom>
              <a:avLst/>
              <a:gdLst/>
              <a:ahLst/>
              <a:cxnLst/>
              <a:rect l="l" t="t" r="r" b="b"/>
              <a:pathLst>
                <a:path w="1930" h="1192" extrusionOk="0">
                  <a:moveTo>
                    <a:pt x="810" y="287"/>
                  </a:moveTo>
                  <a:lnTo>
                    <a:pt x="810" y="906"/>
                  </a:lnTo>
                  <a:lnTo>
                    <a:pt x="596" y="906"/>
                  </a:lnTo>
                  <a:cubicBezTo>
                    <a:pt x="429" y="906"/>
                    <a:pt x="286" y="763"/>
                    <a:pt x="286" y="596"/>
                  </a:cubicBezTo>
                  <a:cubicBezTo>
                    <a:pt x="286" y="430"/>
                    <a:pt x="429" y="287"/>
                    <a:pt x="596" y="287"/>
                  </a:cubicBezTo>
                  <a:close/>
                  <a:moveTo>
                    <a:pt x="1334" y="287"/>
                  </a:moveTo>
                  <a:cubicBezTo>
                    <a:pt x="1500" y="287"/>
                    <a:pt x="1643" y="430"/>
                    <a:pt x="1643" y="596"/>
                  </a:cubicBezTo>
                  <a:cubicBezTo>
                    <a:pt x="1643" y="763"/>
                    <a:pt x="1500" y="906"/>
                    <a:pt x="1334" y="906"/>
                  </a:cubicBezTo>
                  <a:lnTo>
                    <a:pt x="1119" y="906"/>
                  </a:lnTo>
                  <a:lnTo>
                    <a:pt x="1119" y="287"/>
                  </a:lnTo>
                  <a:close/>
                  <a:moveTo>
                    <a:pt x="596" y="1"/>
                  </a:moveTo>
                  <a:cubicBezTo>
                    <a:pt x="286" y="1"/>
                    <a:pt x="0" y="263"/>
                    <a:pt x="0" y="596"/>
                  </a:cubicBezTo>
                  <a:cubicBezTo>
                    <a:pt x="0" y="930"/>
                    <a:pt x="286" y="1192"/>
                    <a:pt x="596" y="1192"/>
                  </a:cubicBezTo>
                  <a:lnTo>
                    <a:pt x="1334" y="1192"/>
                  </a:lnTo>
                  <a:cubicBezTo>
                    <a:pt x="1667" y="1192"/>
                    <a:pt x="1929" y="930"/>
                    <a:pt x="1929" y="596"/>
                  </a:cubicBezTo>
                  <a:cubicBezTo>
                    <a:pt x="1929" y="263"/>
                    <a:pt x="1667" y="1"/>
                    <a:pt x="1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68" name="Google Shape;1268;p47"/>
            <p:cNvSpPr/>
            <p:nvPr/>
          </p:nvSpPr>
          <p:spPr>
            <a:xfrm>
              <a:off x="4266831" y="2816016"/>
              <a:ext cx="65166" cy="40248"/>
            </a:xfrm>
            <a:custGeom>
              <a:avLst/>
              <a:gdLst/>
              <a:ahLst/>
              <a:cxnLst/>
              <a:rect l="l" t="t" r="r" b="b"/>
              <a:pathLst>
                <a:path w="1930" h="1192" extrusionOk="0">
                  <a:moveTo>
                    <a:pt x="810" y="287"/>
                  </a:moveTo>
                  <a:lnTo>
                    <a:pt x="810" y="906"/>
                  </a:lnTo>
                  <a:lnTo>
                    <a:pt x="596" y="906"/>
                  </a:lnTo>
                  <a:cubicBezTo>
                    <a:pt x="429" y="906"/>
                    <a:pt x="286" y="763"/>
                    <a:pt x="286" y="596"/>
                  </a:cubicBezTo>
                  <a:cubicBezTo>
                    <a:pt x="286" y="430"/>
                    <a:pt x="429" y="287"/>
                    <a:pt x="596" y="287"/>
                  </a:cubicBezTo>
                  <a:close/>
                  <a:moveTo>
                    <a:pt x="1334" y="287"/>
                  </a:moveTo>
                  <a:cubicBezTo>
                    <a:pt x="1500" y="287"/>
                    <a:pt x="1643" y="430"/>
                    <a:pt x="1643" y="596"/>
                  </a:cubicBezTo>
                  <a:cubicBezTo>
                    <a:pt x="1643" y="763"/>
                    <a:pt x="1500" y="906"/>
                    <a:pt x="1334" y="906"/>
                  </a:cubicBezTo>
                  <a:lnTo>
                    <a:pt x="1119" y="906"/>
                  </a:lnTo>
                  <a:lnTo>
                    <a:pt x="1119" y="287"/>
                  </a:lnTo>
                  <a:close/>
                  <a:moveTo>
                    <a:pt x="596" y="1"/>
                  </a:moveTo>
                  <a:cubicBezTo>
                    <a:pt x="286" y="1"/>
                    <a:pt x="0" y="263"/>
                    <a:pt x="0" y="596"/>
                  </a:cubicBezTo>
                  <a:cubicBezTo>
                    <a:pt x="0" y="930"/>
                    <a:pt x="286" y="1192"/>
                    <a:pt x="596" y="1192"/>
                  </a:cubicBezTo>
                  <a:lnTo>
                    <a:pt x="1334" y="1192"/>
                  </a:lnTo>
                  <a:cubicBezTo>
                    <a:pt x="1667" y="1192"/>
                    <a:pt x="1929" y="930"/>
                    <a:pt x="1929" y="596"/>
                  </a:cubicBezTo>
                  <a:cubicBezTo>
                    <a:pt x="1929" y="263"/>
                    <a:pt x="1667" y="1"/>
                    <a:pt x="1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269" name="Google Shape;1269;p47"/>
          <p:cNvGrpSpPr/>
          <p:nvPr/>
        </p:nvGrpSpPr>
        <p:grpSpPr>
          <a:xfrm>
            <a:off x="8181950" y="3216469"/>
            <a:ext cx="151200" cy="333733"/>
            <a:chOff x="8181950" y="3216469"/>
            <a:chExt cx="151200" cy="333733"/>
          </a:xfrm>
        </p:grpSpPr>
        <p:sp>
          <p:nvSpPr>
            <p:cNvPr id="1270" name="Google Shape;1270;p47"/>
            <p:cNvSpPr/>
            <p:nvPr/>
          </p:nvSpPr>
          <p:spPr>
            <a:xfrm>
              <a:off x="8239857" y="3408659"/>
              <a:ext cx="34609" cy="34609"/>
            </a:xfrm>
            <a:custGeom>
              <a:avLst/>
              <a:gdLst/>
              <a:ahLst/>
              <a:cxnLst/>
              <a:rect l="l" t="t" r="r" b="b"/>
              <a:pathLst>
                <a:path w="1025" h="1025" extrusionOk="0">
                  <a:moveTo>
                    <a:pt x="524" y="0"/>
                  </a:moveTo>
                  <a:cubicBezTo>
                    <a:pt x="429" y="0"/>
                    <a:pt x="382" y="72"/>
                    <a:pt x="382" y="143"/>
                  </a:cubicBezTo>
                  <a:lnTo>
                    <a:pt x="382" y="357"/>
                  </a:lnTo>
                  <a:lnTo>
                    <a:pt x="167" y="357"/>
                  </a:lnTo>
                  <a:cubicBezTo>
                    <a:pt x="72" y="357"/>
                    <a:pt x="1" y="429"/>
                    <a:pt x="1" y="524"/>
                  </a:cubicBezTo>
                  <a:cubicBezTo>
                    <a:pt x="1" y="595"/>
                    <a:pt x="72" y="667"/>
                    <a:pt x="167" y="667"/>
                  </a:cubicBezTo>
                  <a:lnTo>
                    <a:pt x="382" y="667"/>
                  </a:lnTo>
                  <a:lnTo>
                    <a:pt x="382" y="881"/>
                  </a:lnTo>
                  <a:cubicBezTo>
                    <a:pt x="382" y="953"/>
                    <a:pt x="429" y="1024"/>
                    <a:pt x="524" y="1024"/>
                  </a:cubicBezTo>
                  <a:cubicBezTo>
                    <a:pt x="596" y="1024"/>
                    <a:pt x="667" y="953"/>
                    <a:pt x="667" y="881"/>
                  </a:cubicBezTo>
                  <a:lnTo>
                    <a:pt x="667" y="667"/>
                  </a:lnTo>
                  <a:lnTo>
                    <a:pt x="882" y="667"/>
                  </a:lnTo>
                  <a:cubicBezTo>
                    <a:pt x="953" y="667"/>
                    <a:pt x="1025" y="595"/>
                    <a:pt x="1025" y="524"/>
                  </a:cubicBezTo>
                  <a:cubicBezTo>
                    <a:pt x="1025" y="429"/>
                    <a:pt x="953" y="357"/>
                    <a:pt x="882" y="357"/>
                  </a:cubicBezTo>
                  <a:lnTo>
                    <a:pt x="667" y="357"/>
                  </a:lnTo>
                  <a:lnTo>
                    <a:pt x="667" y="143"/>
                  </a:lnTo>
                  <a:cubicBezTo>
                    <a:pt x="667" y="72"/>
                    <a:pt x="596" y="0"/>
                    <a:pt x="5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71" name="Google Shape;1271;p47"/>
            <p:cNvSpPr/>
            <p:nvPr/>
          </p:nvSpPr>
          <p:spPr>
            <a:xfrm>
              <a:off x="8229390" y="3448029"/>
              <a:ext cx="55543" cy="9691"/>
            </a:xfrm>
            <a:custGeom>
              <a:avLst/>
              <a:gdLst/>
              <a:ahLst/>
              <a:cxnLst/>
              <a:rect l="l" t="t" r="r" b="b"/>
              <a:pathLst>
                <a:path w="1645" h="287" extrusionOk="0">
                  <a:moveTo>
                    <a:pt x="168" y="1"/>
                  </a:moveTo>
                  <a:cubicBezTo>
                    <a:pt x="72" y="1"/>
                    <a:pt x="1" y="49"/>
                    <a:pt x="1" y="144"/>
                  </a:cubicBezTo>
                  <a:cubicBezTo>
                    <a:pt x="1" y="215"/>
                    <a:pt x="72" y="287"/>
                    <a:pt x="168" y="287"/>
                  </a:cubicBezTo>
                  <a:lnTo>
                    <a:pt x="1501" y="287"/>
                  </a:lnTo>
                  <a:cubicBezTo>
                    <a:pt x="1597" y="287"/>
                    <a:pt x="1644" y="215"/>
                    <a:pt x="1644" y="144"/>
                  </a:cubicBezTo>
                  <a:cubicBezTo>
                    <a:pt x="1644" y="49"/>
                    <a:pt x="1597" y="1"/>
                    <a:pt x="15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72" name="Google Shape;1272;p47"/>
            <p:cNvSpPr/>
            <p:nvPr/>
          </p:nvSpPr>
          <p:spPr>
            <a:xfrm>
              <a:off x="8181950" y="3216469"/>
              <a:ext cx="151200" cy="333733"/>
            </a:xfrm>
            <a:custGeom>
              <a:avLst/>
              <a:gdLst/>
              <a:ahLst/>
              <a:cxnLst/>
              <a:rect l="l" t="t" r="r" b="b"/>
              <a:pathLst>
                <a:path w="4478" h="9884" extrusionOk="0">
                  <a:moveTo>
                    <a:pt x="3573" y="2358"/>
                  </a:moveTo>
                  <a:cubicBezTo>
                    <a:pt x="3621" y="2358"/>
                    <a:pt x="3645" y="2382"/>
                    <a:pt x="3645" y="2429"/>
                  </a:cubicBezTo>
                  <a:lnTo>
                    <a:pt x="3645" y="2930"/>
                  </a:lnTo>
                  <a:cubicBezTo>
                    <a:pt x="3645" y="2977"/>
                    <a:pt x="3621" y="3001"/>
                    <a:pt x="3573" y="3001"/>
                  </a:cubicBezTo>
                  <a:lnTo>
                    <a:pt x="882" y="3001"/>
                  </a:lnTo>
                  <a:cubicBezTo>
                    <a:pt x="858" y="3001"/>
                    <a:pt x="811" y="2977"/>
                    <a:pt x="811" y="2930"/>
                  </a:cubicBezTo>
                  <a:lnTo>
                    <a:pt x="811" y="2429"/>
                  </a:lnTo>
                  <a:cubicBezTo>
                    <a:pt x="811" y="2382"/>
                    <a:pt x="858" y="2358"/>
                    <a:pt x="882" y="2358"/>
                  </a:cubicBezTo>
                  <a:close/>
                  <a:moveTo>
                    <a:pt x="2239" y="0"/>
                  </a:moveTo>
                  <a:cubicBezTo>
                    <a:pt x="1882" y="0"/>
                    <a:pt x="1573" y="310"/>
                    <a:pt x="1573" y="691"/>
                  </a:cubicBezTo>
                  <a:cubicBezTo>
                    <a:pt x="1573" y="762"/>
                    <a:pt x="1644" y="834"/>
                    <a:pt x="1716" y="834"/>
                  </a:cubicBezTo>
                  <a:cubicBezTo>
                    <a:pt x="1787" y="834"/>
                    <a:pt x="1858" y="762"/>
                    <a:pt x="1858" y="691"/>
                  </a:cubicBezTo>
                  <a:cubicBezTo>
                    <a:pt x="1858" y="477"/>
                    <a:pt x="2025" y="310"/>
                    <a:pt x="2239" y="310"/>
                  </a:cubicBezTo>
                  <a:cubicBezTo>
                    <a:pt x="2454" y="310"/>
                    <a:pt x="2620" y="477"/>
                    <a:pt x="2620" y="691"/>
                  </a:cubicBezTo>
                  <a:lnTo>
                    <a:pt x="2620" y="1072"/>
                  </a:lnTo>
                  <a:cubicBezTo>
                    <a:pt x="2620" y="1405"/>
                    <a:pt x="2692" y="1763"/>
                    <a:pt x="2859" y="2072"/>
                  </a:cubicBezTo>
                  <a:lnTo>
                    <a:pt x="1620" y="2072"/>
                  </a:lnTo>
                  <a:cubicBezTo>
                    <a:pt x="1739" y="1810"/>
                    <a:pt x="1811" y="1525"/>
                    <a:pt x="1858" y="1263"/>
                  </a:cubicBezTo>
                  <a:cubicBezTo>
                    <a:pt x="1858" y="1167"/>
                    <a:pt x="1811" y="1096"/>
                    <a:pt x="1716" y="1096"/>
                  </a:cubicBezTo>
                  <a:cubicBezTo>
                    <a:pt x="1644" y="1096"/>
                    <a:pt x="1573" y="1144"/>
                    <a:pt x="1549" y="1239"/>
                  </a:cubicBezTo>
                  <a:cubicBezTo>
                    <a:pt x="1525" y="1525"/>
                    <a:pt x="1430" y="1810"/>
                    <a:pt x="1287" y="2048"/>
                  </a:cubicBezTo>
                  <a:lnTo>
                    <a:pt x="906" y="2048"/>
                  </a:lnTo>
                  <a:cubicBezTo>
                    <a:pt x="692" y="2048"/>
                    <a:pt x="525" y="2215"/>
                    <a:pt x="525" y="2429"/>
                  </a:cubicBezTo>
                  <a:lnTo>
                    <a:pt x="525" y="2930"/>
                  </a:lnTo>
                  <a:cubicBezTo>
                    <a:pt x="525" y="3120"/>
                    <a:pt x="692" y="3287"/>
                    <a:pt x="906" y="3287"/>
                  </a:cubicBezTo>
                  <a:lnTo>
                    <a:pt x="977" y="3287"/>
                  </a:lnTo>
                  <a:lnTo>
                    <a:pt x="977" y="3763"/>
                  </a:lnTo>
                  <a:cubicBezTo>
                    <a:pt x="977" y="3977"/>
                    <a:pt x="858" y="4192"/>
                    <a:pt x="668" y="4311"/>
                  </a:cubicBezTo>
                  <a:lnTo>
                    <a:pt x="453" y="4430"/>
                  </a:lnTo>
                  <a:cubicBezTo>
                    <a:pt x="168" y="4597"/>
                    <a:pt x="1" y="4906"/>
                    <a:pt x="1" y="5216"/>
                  </a:cubicBezTo>
                  <a:lnTo>
                    <a:pt x="1" y="8716"/>
                  </a:lnTo>
                  <a:cubicBezTo>
                    <a:pt x="1" y="9359"/>
                    <a:pt x="525" y="9860"/>
                    <a:pt x="1168" y="9860"/>
                  </a:cubicBezTo>
                  <a:lnTo>
                    <a:pt x="1477" y="9860"/>
                  </a:lnTo>
                  <a:cubicBezTo>
                    <a:pt x="1573" y="9860"/>
                    <a:pt x="1620" y="9812"/>
                    <a:pt x="1620" y="9717"/>
                  </a:cubicBezTo>
                  <a:cubicBezTo>
                    <a:pt x="1620" y="9645"/>
                    <a:pt x="1573" y="9574"/>
                    <a:pt x="1477" y="9574"/>
                  </a:cubicBezTo>
                  <a:lnTo>
                    <a:pt x="1168" y="9574"/>
                  </a:lnTo>
                  <a:cubicBezTo>
                    <a:pt x="692" y="9574"/>
                    <a:pt x="287" y="9193"/>
                    <a:pt x="287" y="8716"/>
                  </a:cubicBezTo>
                  <a:lnTo>
                    <a:pt x="287" y="5240"/>
                  </a:lnTo>
                  <a:cubicBezTo>
                    <a:pt x="287" y="5001"/>
                    <a:pt x="406" y="4787"/>
                    <a:pt x="596" y="4692"/>
                  </a:cubicBezTo>
                  <a:lnTo>
                    <a:pt x="811" y="4549"/>
                  </a:lnTo>
                  <a:cubicBezTo>
                    <a:pt x="1096" y="4382"/>
                    <a:pt x="1263" y="4097"/>
                    <a:pt x="1263" y="3763"/>
                  </a:cubicBezTo>
                  <a:lnTo>
                    <a:pt x="1263" y="3287"/>
                  </a:lnTo>
                  <a:lnTo>
                    <a:pt x="3216" y="3287"/>
                  </a:lnTo>
                  <a:lnTo>
                    <a:pt x="3216" y="3763"/>
                  </a:lnTo>
                  <a:cubicBezTo>
                    <a:pt x="3216" y="4097"/>
                    <a:pt x="3383" y="4406"/>
                    <a:pt x="3668" y="4549"/>
                  </a:cubicBezTo>
                  <a:lnTo>
                    <a:pt x="3883" y="4692"/>
                  </a:lnTo>
                  <a:cubicBezTo>
                    <a:pt x="4073" y="4787"/>
                    <a:pt x="4192" y="5001"/>
                    <a:pt x="4192" y="5240"/>
                  </a:cubicBezTo>
                  <a:lnTo>
                    <a:pt x="4192" y="8716"/>
                  </a:lnTo>
                  <a:cubicBezTo>
                    <a:pt x="4192" y="9193"/>
                    <a:pt x="3787" y="9574"/>
                    <a:pt x="3311" y="9574"/>
                  </a:cubicBezTo>
                  <a:lnTo>
                    <a:pt x="2049" y="9574"/>
                  </a:lnTo>
                  <a:cubicBezTo>
                    <a:pt x="1954" y="9574"/>
                    <a:pt x="1906" y="9645"/>
                    <a:pt x="1906" y="9741"/>
                  </a:cubicBezTo>
                  <a:cubicBezTo>
                    <a:pt x="1906" y="9812"/>
                    <a:pt x="1954" y="9883"/>
                    <a:pt x="2049" y="9883"/>
                  </a:cubicBezTo>
                  <a:lnTo>
                    <a:pt x="3311" y="9883"/>
                  </a:lnTo>
                  <a:cubicBezTo>
                    <a:pt x="3954" y="9883"/>
                    <a:pt x="4478" y="9359"/>
                    <a:pt x="4478" y="8716"/>
                  </a:cubicBezTo>
                  <a:lnTo>
                    <a:pt x="4478" y="5240"/>
                  </a:lnTo>
                  <a:cubicBezTo>
                    <a:pt x="4478" y="4906"/>
                    <a:pt x="4288" y="4597"/>
                    <a:pt x="4026" y="4430"/>
                  </a:cubicBezTo>
                  <a:lnTo>
                    <a:pt x="3811" y="4311"/>
                  </a:lnTo>
                  <a:cubicBezTo>
                    <a:pt x="3621" y="4192"/>
                    <a:pt x="3502" y="3977"/>
                    <a:pt x="3502" y="3763"/>
                  </a:cubicBezTo>
                  <a:lnTo>
                    <a:pt x="3502" y="3287"/>
                  </a:lnTo>
                  <a:lnTo>
                    <a:pt x="3573" y="3287"/>
                  </a:lnTo>
                  <a:cubicBezTo>
                    <a:pt x="3787" y="3287"/>
                    <a:pt x="3930" y="3120"/>
                    <a:pt x="3930" y="2930"/>
                  </a:cubicBezTo>
                  <a:lnTo>
                    <a:pt x="3930" y="2429"/>
                  </a:lnTo>
                  <a:cubicBezTo>
                    <a:pt x="3930" y="2215"/>
                    <a:pt x="3787" y="2072"/>
                    <a:pt x="3573" y="2072"/>
                  </a:cubicBezTo>
                  <a:lnTo>
                    <a:pt x="3192" y="2072"/>
                  </a:lnTo>
                  <a:cubicBezTo>
                    <a:pt x="3002" y="1763"/>
                    <a:pt x="2906" y="1405"/>
                    <a:pt x="2906" y="1072"/>
                  </a:cubicBezTo>
                  <a:lnTo>
                    <a:pt x="2906" y="691"/>
                  </a:lnTo>
                  <a:cubicBezTo>
                    <a:pt x="2906" y="310"/>
                    <a:pt x="2620" y="0"/>
                    <a:pt x="2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73" name="Google Shape;1273;p47"/>
            <p:cNvSpPr/>
            <p:nvPr/>
          </p:nvSpPr>
          <p:spPr>
            <a:xfrm>
              <a:off x="8204471" y="3392554"/>
              <a:ext cx="106191" cy="114227"/>
            </a:xfrm>
            <a:custGeom>
              <a:avLst/>
              <a:gdLst/>
              <a:ahLst/>
              <a:cxnLst/>
              <a:rect l="l" t="t" r="r" b="b"/>
              <a:pathLst>
                <a:path w="3145" h="3383" extrusionOk="0">
                  <a:moveTo>
                    <a:pt x="1382" y="2597"/>
                  </a:moveTo>
                  <a:cubicBezTo>
                    <a:pt x="1430" y="2597"/>
                    <a:pt x="1477" y="2620"/>
                    <a:pt x="1501" y="2668"/>
                  </a:cubicBezTo>
                  <a:lnTo>
                    <a:pt x="1668" y="3097"/>
                  </a:lnTo>
                  <a:lnTo>
                    <a:pt x="286" y="3097"/>
                  </a:lnTo>
                  <a:lnTo>
                    <a:pt x="286" y="2597"/>
                  </a:lnTo>
                  <a:close/>
                  <a:moveTo>
                    <a:pt x="191" y="1"/>
                  </a:moveTo>
                  <a:cubicBezTo>
                    <a:pt x="96" y="1"/>
                    <a:pt x="1" y="72"/>
                    <a:pt x="1" y="191"/>
                  </a:cubicBezTo>
                  <a:lnTo>
                    <a:pt x="1" y="3192"/>
                  </a:lnTo>
                  <a:cubicBezTo>
                    <a:pt x="1" y="3287"/>
                    <a:pt x="96" y="3382"/>
                    <a:pt x="191" y="3382"/>
                  </a:cubicBezTo>
                  <a:lnTo>
                    <a:pt x="2954" y="3382"/>
                  </a:lnTo>
                  <a:cubicBezTo>
                    <a:pt x="3049" y="3382"/>
                    <a:pt x="3144" y="3287"/>
                    <a:pt x="3144" y="3192"/>
                  </a:cubicBezTo>
                  <a:lnTo>
                    <a:pt x="3144" y="1263"/>
                  </a:lnTo>
                  <a:cubicBezTo>
                    <a:pt x="3144" y="1191"/>
                    <a:pt x="3073" y="1120"/>
                    <a:pt x="3001" y="1120"/>
                  </a:cubicBezTo>
                  <a:cubicBezTo>
                    <a:pt x="2906" y="1120"/>
                    <a:pt x="2858" y="1191"/>
                    <a:pt x="2858" y="1263"/>
                  </a:cubicBezTo>
                  <a:lnTo>
                    <a:pt x="2858" y="3097"/>
                  </a:lnTo>
                  <a:lnTo>
                    <a:pt x="1977" y="3097"/>
                  </a:lnTo>
                  <a:lnTo>
                    <a:pt x="1763" y="2573"/>
                  </a:lnTo>
                  <a:cubicBezTo>
                    <a:pt x="1692" y="2406"/>
                    <a:pt x="1549" y="2311"/>
                    <a:pt x="1382" y="2311"/>
                  </a:cubicBezTo>
                  <a:lnTo>
                    <a:pt x="286" y="2311"/>
                  </a:lnTo>
                  <a:lnTo>
                    <a:pt x="286" y="287"/>
                  </a:lnTo>
                  <a:lnTo>
                    <a:pt x="2858" y="287"/>
                  </a:lnTo>
                  <a:lnTo>
                    <a:pt x="2858" y="715"/>
                  </a:lnTo>
                  <a:cubicBezTo>
                    <a:pt x="2858" y="787"/>
                    <a:pt x="2906" y="858"/>
                    <a:pt x="3001" y="858"/>
                  </a:cubicBezTo>
                  <a:cubicBezTo>
                    <a:pt x="3073" y="858"/>
                    <a:pt x="3144" y="787"/>
                    <a:pt x="3144" y="715"/>
                  </a:cubicBezTo>
                  <a:lnTo>
                    <a:pt x="3144" y="191"/>
                  </a:lnTo>
                  <a:cubicBezTo>
                    <a:pt x="3144" y="96"/>
                    <a:pt x="3049" y="1"/>
                    <a:pt x="29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74" name="Google Shape;1274;p47"/>
            <p:cNvSpPr/>
            <p:nvPr/>
          </p:nvSpPr>
          <p:spPr>
            <a:xfrm>
              <a:off x="8240668" y="3347545"/>
              <a:ext cx="32988" cy="9657"/>
            </a:xfrm>
            <a:custGeom>
              <a:avLst/>
              <a:gdLst/>
              <a:ahLst/>
              <a:cxnLst/>
              <a:rect l="l" t="t" r="r" b="b"/>
              <a:pathLst>
                <a:path w="977" h="286" extrusionOk="0">
                  <a:moveTo>
                    <a:pt x="167" y="0"/>
                  </a:moveTo>
                  <a:cubicBezTo>
                    <a:pt x="72" y="0"/>
                    <a:pt x="0" y="48"/>
                    <a:pt x="0" y="143"/>
                  </a:cubicBezTo>
                  <a:cubicBezTo>
                    <a:pt x="0" y="215"/>
                    <a:pt x="72" y="286"/>
                    <a:pt x="167" y="286"/>
                  </a:cubicBezTo>
                  <a:lnTo>
                    <a:pt x="834" y="286"/>
                  </a:lnTo>
                  <a:cubicBezTo>
                    <a:pt x="905" y="286"/>
                    <a:pt x="977" y="215"/>
                    <a:pt x="977" y="143"/>
                  </a:cubicBezTo>
                  <a:cubicBezTo>
                    <a:pt x="977" y="48"/>
                    <a:pt x="905" y="0"/>
                    <a:pt x="8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275" name="Google Shape;1275;p47"/>
          <p:cNvGrpSpPr/>
          <p:nvPr/>
        </p:nvGrpSpPr>
        <p:grpSpPr>
          <a:xfrm>
            <a:off x="2088516" y="1432191"/>
            <a:ext cx="332923" cy="223558"/>
            <a:chOff x="2088516" y="1432191"/>
            <a:chExt cx="332923" cy="223558"/>
          </a:xfrm>
        </p:grpSpPr>
        <p:sp>
          <p:nvSpPr>
            <p:cNvPr id="1276" name="Google Shape;1276;p47"/>
            <p:cNvSpPr/>
            <p:nvPr/>
          </p:nvSpPr>
          <p:spPr>
            <a:xfrm>
              <a:off x="2140784" y="1530279"/>
              <a:ext cx="34609" cy="34609"/>
            </a:xfrm>
            <a:custGeom>
              <a:avLst/>
              <a:gdLst/>
              <a:ahLst/>
              <a:cxnLst/>
              <a:rect l="l" t="t" r="r" b="b"/>
              <a:pathLst>
                <a:path w="1025" h="1025" extrusionOk="0">
                  <a:moveTo>
                    <a:pt x="525" y="1"/>
                  </a:moveTo>
                  <a:cubicBezTo>
                    <a:pt x="429" y="1"/>
                    <a:pt x="382" y="72"/>
                    <a:pt x="382" y="144"/>
                  </a:cubicBezTo>
                  <a:lnTo>
                    <a:pt x="382" y="382"/>
                  </a:lnTo>
                  <a:lnTo>
                    <a:pt x="167" y="382"/>
                  </a:lnTo>
                  <a:cubicBezTo>
                    <a:pt x="72" y="382"/>
                    <a:pt x="1" y="429"/>
                    <a:pt x="1" y="525"/>
                  </a:cubicBezTo>
                  <a:cubicBezTo>
                    <a:pt x="1" y="596"/>
                    <a:pt x="72" y="668"/>
                    <a:pt x="167" y="668"/>
                  </a:cubicBezTo>
                  <a:lnTo>
                    <a:pt x="382" y="668"/>
                  </a:lnTo>
                  <a:lnTo>
                    <a:pt x="382" y="882"/>
                  </a:lnTo>
                  <a:cubicBezTo>
                    <a:pt x="382" y="953"/>
                    <a:pt x="429" y="1025"/>
                    <a:pt x="525" y="1025"/>
                  </a:cubicBezTo>
                  <a:cubicBezTo>
                    <a:pt x="596" y="1025"/>
                    <a:pt x="667" y="953"/>
                    <a:pt x="667" y="882"/>
                  </a:cubicBezTo>
                  <a:lnTo>
                    <a:pt x="667" y="668"/>
                  </a:lnTo>
                  <a:lnTo>
                    <a:pt x="882" y="668"/>
                  </a:lnTo>
                  <a:cubicBezTo>
                    <a:pt x="953" y="668"/>
                    <a:pt x="1025" y="596"/>
                    <a:pt x="1025" y="525"/>
                  </a:cubicBezTo>
                  <a:cubicBezTo>
                    <a:pt x="1025" y="429"/>
                    <a:pt x="953" y="382"/>
                    <a:pt x="882" y="382"/>
                  </a:cubicBezTo>
                  <a:lnTo>
                    <a:pt x="667" y="382"/>
                  </a:lnTo>
                  <a:lnTo>
                    <a:pt x="667" y="144"/>
                  </a:lnTo>
                  <a:cubicBezTo>
                    <a:pt x="667" y="72"/>
                    <a:pt x="596" y="1"/>
                    <a:pt x="5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77" name="Google Shape;1277;p47"/>
            <p:cNvSpPr/>
            <p:nvPr/>
          </p:nvSpPr>
          <p:spPr>
            <a:xfrm>
              <a:off x="2226817" y="1531089"/>
              <a:ext cx="135128" cy="9691"/>
            </a:xfrm>
            <a:custGeom>
              <a:avLst/>
              <a:gdLst/>
              <a:ahLst/>
              <a:cxnLst/>
              <a:rect l="l" t="t" r="r" b="b"/>
              <a:pathLst>
                <a:path w="4002" h="287" extrusionOk="0">
                  <a:moveTo>
                    <a:pt x="144" y="1"/>
                  </a:moveTo>
                  <a:cubicBezTo>
                    <a:pt x="72" y="1"/>
                    <a:pt x="1" y="48"/>
                    <a:pt x="1" y="143"/>
                  </a:cubicBezTo>
                  <a:cubicBezTo>
                    <a:pt x="1" y="215"/>
                    <a:pt x="72" y="286"/>
                    <a:pt x="144" y="286"/>
                  </a:cubicBezTo>
                  <a:lnTo>
                    <a:pt x="3859" y="286"/>
                  </a:lnTo>
                  <a:cubicBezTo>
                    <a:pt x="3930" y="286"/>
                    <a:pt x="4002" y="215"/>
                    <a:pt x="4002" y="143"/>
                  </a:cubicBezTo>
                  <a:cubicBezTo>
                    <a:pt x="4002" y="48"/>
                    <a:pt x="3930" y="1"/>
                    <a:pt x="38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78" name="Google Shape;1278;p47"/>
            <p:cNvSpPr/>
            <p:nvPr/>
          </p:nvSpPr>
          <p:spPr>
            <a:xfrm>
              <a:off x="2226817" y="1551179"/>
              <a:ext cx="135128" cy="9691"/>
            </a:xfrm>
            <a:custGeom>
              <a:avLst/>
              <a:gdLst/>
              <a:ahLst/>
              <a:cxnLst/>
              <a:rect l="l" t="t" r="r" b="b"/>
              <a:pathLst>
                <a:path w="4002" h="287" extrusionOk="0">
                  <a:moveTo>
                    <a:pt x="144" y="1"/>
                  </a:moveTo>
                  <a:cubicBezTo>
                    <a:pt x="72" y="1"/>
                    <a:pt x="1" y="72"/>
                    <a:pt x="1" y="144"/>
                  </a:cubicBezTo>
                  <a:cubicBezTo>
                    <a:pt x="1" y="239"/>
                    <a:pt x="72" y="287"/>
                    <a:pt x="144" y="287"/>
                  </a:cubicBezTo>
                  <a:lnTo>
                    <a:pt x="3859" y="287"/>
                  </a:lnTo>
                  <a:cubicBezTo>
                    <a:pt x="3930" y="287"/>
                    <a:pt x="4002" y="239"/>
                    <a:pt x="4002" y="144"/>
                  </a:cubicBezTo>
                  <a:cubicBezTo>
                    <a:pt x="4002" y="72"/>
                    <a:pt x="3930" y="1"/>
                    <a:pt x="38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79" name="Google Shape;1279;p47"/>
            <p:cNvSpPr/>
            <p:nvPr/>
          </p:nvSpPr>
          <p:spPr>
            <a:xfrm>
              <a:off x="2275067" y="1572114"/>
              <a:ext cx="86877" cy="9657"/>
            </a:xfrm>
            <a:custGeom>
              <a:avLst/>
              <a:gdLst/>
              <a:ahLst/>
              <a:cxnLst/>
              <a:rect l="l" t="t" r="r" b="b"/>
              <a:pathLst>
                <a:path w="2573" h="286" extrusionOk="0">
                  <a:moveTo>
                    <a:pt x="144" y="0"/>
                  </a:moveTo>
                  <a:cubicBezTo>
                    <a:pt x="48" y="0"/>
                    <a:pt x="1" y="48"/>
                    <a:pt x="1" y="143"/>
                  </a:cubicBezTo>
                  <a:cubicBezTo>
                    <a:pt x="1" y="214"/>
                    <a:pt x="48" y="286"/>
                    <a:pt x="144" y="286"/>
                  </a:cubicBezTo>
                  <a:lnTo>
                    <a:pt x="2430" y="286"/>
                  </a:lnTo>
                  <a:cubicBezTo>
                    <a:pt x="2501" y="286"/>
                    <a:pt x="2573" y="214"/>
                    <a:pt x="2573" y="143"/>
                  </a:cubicBezTo>
                  <a:cubicBezTo>
                    <a:pt x="2573" y="48"/>
                    <a:pt x="2501" y="0"/>
                    <a:pt x="24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80" name="Google Shape;1280;p47"/>
            <p:cNvSpPr/>
            <p:nvPr/>
          </p:nvSpPr>
          <p:spPr>
            <a:xfrm>
              <a:off x="2275067" y="1592204"/>
              <a:ext cx="86877" cy="9691"/>
            </a:xfrm>
            <a:custGeom>
              <a:avLst/>
              <a:gdLst/>
              <a:ahLst/>
              <a:cxnLst/>
              <a:rect l="l" t="t" r="r" b="b"/>
              <a:pathLst>
                <a:path w="2573" h="287" extrusionOk="0">
                  <a:moveTo>
                    <a:pt x="144" y="0"/>
                  </a:moveTo>
                  <a:cubicBezTo>
                    <a:pt x="48" y="0"/>
                    <a:pt x="1" y="72"/>
                    <a:pt x="1" y="143"/>
                  </a:cubicBezTo>
                  <a:cubicBezTo>
                    <a:pt x="1" y="239"/>
                    <a:pt x="48" y="286"/>
                    <a:pt x="144" y="286"/>
                  </a:cubicBezTo>
                  <a:lnTo>
                    <a:pt x="2430" y="286"/>
                  </a:lnTo>
                  <a:cubicBezTo>
                    <a:pt x="2501" y="286"/>
                    <a:pt x="2573" y="239"/>
                    <a:pt x="2573" y="143"/>
                  </a:cubicBezTo>
                  <a:cubicBezTo>
                    <a:pt x="2573" y="72"/>
                    <a:pt x="2501" y="0"/>
                    <a:pt x="24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81" name="Google Shape;1281;p47"/>
            <p:cNvSpPr/>
            <p:nvPr/>
          </p:nvSpPr>
          <p:spPr>
            <a:xfrm>
              <a:off x="2116676" y="1507757"/>
              <a:ext cx="276637" cy="118245"/>
            </a:xfrm>
            <a:custGeom>
              <a:avLst/>
              <a:gdLst/>
              <a:ahLst/>
              <a:cxnLst/>
              <a:rect l="l" t="t" r="r" b="b"/>
              <a:pathLst>
                <a:path w="8193" h="3502" extrusionOk="0">
                  <a:moveTo>
                    <a:pt x="2215" y="2549"/>
                  </a:moveTo>
                  <a:cubicBezTo>
                    <a:pt x="2334" y="2549"/>
                    <a:pt x="2429" y="2620"/>
                    <a:pt x="2477" y="2716"/>
                  </a:cubicBezTo>
                  <a:lnTo>
                    <a:pt x="2787" y="3240"/>
                  </a:lnTo>
                  <a:lnTo>
                    <a:pt x="286" y="3240"/>
                  </a:lnTo>
                  <a:lnTo>
                    <a:pt x="286" y="2573"/>
                  </a:lnTo>
                  <a:lnTo>
                    <a:pt x="2215" y="2573"/>
                  </a:lnTo>
                  <a:lnTo>
                    <a:pt x="2215" y="2549"/>
                  </a:lnTo>
                  <a:close/>
                  <a:moveTo>
                    <a:pt x="262" y="1"/>
                  </a:moveTo>
                  <a:cubicBezTo>
                    <a:pt x="119" y="1"/>
                    <a:pt x="0" y="120"/>
                    <a:pt x="0" y="263"/>
                  </a:cubicBezTo>
                  <a:lnTo>
                    <a:pt x="0" y="3263"/>
                  </a:lnTo>
                  <a:cubicBezTo>
                    <a:pt x="0" y="3406"/>
                    <a:pt x="119" y="3502"/>
                    <a:pt x="262" y="3502"/>
                  </a:cubicBezTo>
                  <a:lnTo>
                    <a:pt x="7954" y="3502"/>
                  </a:lnTo>
                  <a:cubicBezTo>
                    <a:pt x="8097" y="3502"/>
                    <a:pt x="8192" y="3406"/>
                    <a:pt x="8192" y="3263"/>
                  </a:cubicBezTo>
                  <a:lnTo>
                    <a:pt x="8192" y="1477"/>
                  </a:lnTo>
                  <a:cubicBezTo>
                    <a:pt x="8192" y="1382"/>
                    <a:pt x="8145" y="1311"/>
                    <a:pt x="8050" y="1311"/>
                  </a:cubicBezTo>
                  <a:cubicBezTo>
                    <a:pt x="7978" y="1311"/>
                    <a:pt x="7907" y="1382"/>
                    <a:pt x="7907" y="1477"/>
                  </a:cubicBezTo>
                  <a:lnTo>
                    <a:pt x="7907" y="3216"/>
                  </a:lnTo>
                  <a:lnTo>
                    <a:pt x="3120" y="3216"/>
                  </a:lnTo>
                  <a:lnTo>
                    <a:pt x="2715" y="2549"/>
                  </a:lnTo>
                  <a:cubicBezTo>
                    <a:pt x="2620" y="2382"/>
                    <a:pt x="2429" y="2263"/>
                    <a:pt x="2215" y="2263"/>
                  </a:cubicBezTo>
                  <a:lnTo>
                    <a:pt x="286" y="2263"/>
                  </a:lnTo>
                  <a:lnTo>
                    <a:pt x="286" y="311"/>
                  </a:lnTo>
                  <a:lnTo>
                    <a:pt x="7907" y="311"/>
                  </a:lnTo>
                  <a:lnTo>
                    <a:pt x="7907" y="906"/>
                  </a:lnTo>
                  <a:cubicBezTo>
                    <a:pt x="7907" y="1001"/>
                    <a:pt x="7978" y="1049"/>
                    <a:pt x="8050" y="1049"/>
                  </a:cubicBezTo>
                  <a:cubicBezTo>
                    <a:pt x="8145" y="1049"/>
                    <a:pt x="8192" y="977"/>
                    <a:pt x="8192" y="906"/>
                  </a:cubicBezTo>
                  <a:lnTo>
                    <a:pt x="8192" y="263"/>
                  </a:lnTo>
                  <a:cubicBezTo>
                    <a:pt x="8192" y="120"/>
                    <a:pt x="8097" y="1"/>
                    <a:pt x="79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82" name="Google Shape;1282;p47"/>
            <p:cNvSpPr/>
            <p:nvPr/>
          </p:nvSpPr>
          <p:spPr>
            <a:xfrm>
              <a:off x="2088516" y="1432191"/>
              <a:ext cx="332923" cy="223558"/>
            </a:xfrm>
            <a:custGeom>
              <a:avLst/>
              <a:gdLst/>
              <a:ahLst/>
              <a:cxnLst/>
              <a:rect l="l" t="t" r="r" b="b"/>
              <a:pathLst>
                <a:path w="9860" h="6621" extrusionOk="0">
                  <a:moveTo>
                    <a:pt x="334" y="0"/>
                  </a:moveTo>
                  <a:cubicBezTo>
                    <a:pt x="144" y="0"/>
                    <a:pt x="1" y="143"/>
                    <a:pt x="1" y="334"/>
                  </a:cubicBezTo>
                  <a:lnTo>
                    <a:pt x="1" y="1334"/>
                  </a:lnTo>
                  <a:cubicBezTo>
                    <a:pt x="1" y="1501"/>
                    <a:pt x="120" y="1620"/>
                    <a:pt x="263" y="1667"/>
                  </a:cubicBezTo>
                  <a:cubicBezTo>
                    <a:pt x="96" y="1834"/>
                    <a:pt x="1" y="2048"/>
                    <a:pt x="1" y="2287"/>
                  </a:cubicBezTo>
                  <a:lnTo>
                    <a:pt x="1" y="5716"/>
                  </a:lnTo>
                  <a:cubicBezTo>
                    <a:pt x="1" y="6216"/>
                    <a:pt x="406" y="6621"/>
                    <a:pt x="906" y="6621"/>
                  </a:cubicBezTo>
                  <a:lnTo>
                    <a:pt x="1572" y="6621"/>
                  </a:lnTo>
                  <a:cubicBezTo>
                    <a:pt x="1644" y="6621"/>
                    <a:pt x="1715" y="6549"/>
                    <a:pt x="1715" y="6478"/>
                  </a:cubicBezTo>
                  <a:cubicBezTo>
                    <a:pt x="1715" y="6383"/>
                    <a:pt x="1644" y="6311"/>
                    <a:pt x="1572" y="6311"/>
                  </a:cubicBezTo>
                  <a:lnTo>
                    <a:pt x="906" y="6311"/>
                  </a:lnTo>
                  <a:cubicBezTo>
                    <a:pt x="572" y="6311"/>
                    <a:pt x="286" y="6049"/>
                    <a:pt x="286" y="5716"/>
                  </a:cubicBezTo>
                  <a:lnTo>
                    <a:pt x="286" y="2287"/>
                  </a:lnTo>
                  <a:cubicBezTo>
                    <a:pt x="286" y="1953"/>
                    <a:pt x="572" y="1667"/>
                    <a:pt x="906" y="1667"/>
                  </a:cubicBezTo>
                  <a:lnTo>
                    <a:pt x="8955" y="1667"/>
                  </a:lnTo>
                  <a:cubicBezTo>
                    <a:pt x="9288" y="1667"/>
                    <a:pt x="9574" y="1953"/>
                    <a:pt x="9574" y="2287"/>
                  </a:cubicBezTo>
                  <a:lnTo>
                    <a:pt x="9574" y="5716"/>
                  </a:lnTo>
                  <a:cubicBezTo>
                    <a:pt x="9574" y="6049"/>
                    <a:pt x="9288" y="6311"/>
                    <a:pt x="8955" y="6311"/>
                  </a:cubicBezTo>
                  <a:lnTo>
                    <a:pt x="2120" y="6311"/>
                  </a:lnTo>
                  <a:cubicBezTo>
                    <a:pt x="2049" y="6311"/>
                    <a:pt x="1977" y="6383"/>
                    <a:pt x="1977" y="6478"/>
                  </a:cubicBezTo>
                  <a:cubicBezTo>
                    <a:pt x="1977" y="6549"/>
                    <a:pt x="2049" y="6621"/>
                    <a:pt x="2120" y="6621"/>
                  </a:cubicBezTo>
                  <a:lnTo>
                    <a:pt x="8955" y="6621"/>
                  </a:lnTo>
                  <a:cubicBezTo>
                    <a:pt x="9455" y="6621"/>
                    <a:pt x="9860" y="6216"/>
                    <a:pt x="9860" y="5716"/>
                  </a:cubicBezTo>
                  <a:lnTo>
                    <a:pt x="9860" y="2287"/>
                  </a:lnTo>
                  <a:cubicBezTo>
                    <a:pt x="9860" y="2048"/>
                    <a:pt x="9765" y="1834"/>
                    <a:pt x="9622" y="1667"/>
                  </a:cubicBezTo>
                  <a:cubicBezTo>
                    <a:pt x="9765" y="1620"/>
                    <a:pt x="9860" y="1501"/>
                    <a:pt x="9860" y="1334"/>
                  </a:cubicBezTo>
                  <a:lnTo>
                    <a:pt x="9860" y="334"/>
                  </a:lnTo>
                  <a:cubicBezTo>
                    <a:pt x="9860" y="143"/>
                    <a:pt x="9717" y="0"/>
                    <a:pt x="9527" y="0"/>
                  </a:cubicBezTo>
                  <a:lnTo>
                    <a:pt x="1763" y="0"/>
                  </a:lnTo>
                  <a:cubicBezTo>
                    <a:pt x="1668" y="0"/>
                    <a:pt x="1620" y="72"/>
                    <a:pt x="1620" y="143"/>
                  </a:cubicBezTo>
                  <a:cubicBezTo>
                    <a:pt x="1620" y="239"/>
                    <a:pt x="1668" y="286"/>
                    <a:pt x="1763" y="286"/>
                  </a:cubicBezTo>
                  <a:lnTo>
                    <a:pt x="9527" y="286"/>
                  </a:lnTo>
                  <a:cubicBezTo>
                    <a:pt x="9550" y="286"/>
                    <a:pt x="9574" y="310"/>
                    <a:pt x="9574" y="334"/>
                  </a:cubicBezTo>
                  <a:lnTo>
                    <a:pt x="9574" y="1358"/>
                  </a:lnTo>
                  <a:cubicBezTo>
                    <a:pt x="9574" y="1382"/>
                    <a:pt x="9550" y="1382"/>
                    <a:pt x="9527" y="1382"/>
                  </a:cubicBezTo>
                  <a:lnTo>
                    <a:pt x="334" y="1382"/>
                  </a:lnTo>
                  <a:cubicBezTo>
                    <a:pt x="310" y="1382"/>
                    <a:pt x="286" y="1382"/>
                    <a:pt x="286" y="1358"/>
                  </a:cubicBezTo>
                  <a:lnTo>
                    <a:pt x="286" y="334"/>
                  </a:lnTo>
                  <a:cubicBezTo>
                    <a:pt x="286" y="310"/>
                    <a:pt x="310" y="286"/>
                    <a:pt x="334" y="286"/>
                  </a:cubicBezTo>
                  <a:lnTo>
                    <a:pt x="1191" y="286"/>
                  </a:lnTo>
                  <a:cubicBezTo>
                    <a:pt x="1287" y="286"/>
                    <a:pt x="1334" y="239"/>
                    <a:pt x="1334" y="143"/>
                  </a:cubicBezTo>
                  <a:cubicBezTo>
                    <a:pt x="1334" y="72"/>
                    <a:pt x="1287" y="0"/>
                    <a:pt x="11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283" name="Google Shape;1283;p47"/>
          <p:cNvGrpSpPr/>
          <p:nvPr/>
        </p:nvGrpSpPr>
        <p:grpSpPr>
          <a:xfrm>
            <a:off x="2838740" y="3216469"/>
            <a:ext cx="193811" cy="333733"/>
            <a:chOff x="2838740" y="3216469"/>
            <a:chExt cx="193811" cy="333733"/>
          </a:xfrm>
        </p:grpSpPr>
        <p:sp>
          <p:nvSpPr>
            <p:cNvPr id="1284" name="Google Shape;1284;p47"/>
            <p:cNvSpPr/>
            <p:nvPr/>
          </p:nvSpPr>
          <p:spPr>
            <a:xfrm>
              <a:off x="2918358" y="3329042"/>
              <a:ext cx="34609" cy="34609"/>
            </a:xfrm>
            <a:custGeom>
              <a:avLst/>
              <a:gdLst/>
              <a:ahLst/>
              <a:cxnLst/>
              <a:rect l="l" t="t" r="r" b="b"/>
              <a:pathLst>
                <a:path w="1025" h="1025" extrusionOk="0">
                  <a:moveTo>
                    <a:pt x="524" y="0"/>
                  </a:moveTo>
                  <a:cubicBezTo>
                    <a:pt x="429" y="0"/>
                    <a:pt x="381" y="72"/>
                    <a:pt x="381" y="143"/>
                  </a:cubicBezTo>
                  <a:lnTo>
                    <a:pt x="381" y="381"/>
                  </a:lnTo>
                  <a:lnTo>
                    <a:pt x="143" y="381"/>
                  </a:lnTo>
                  <a:cubicBezTo>
                    <a:pt x="72" y="381"/>
                    <a:pt x="0" y="429"/>
                    <a:pt x="0" y="524"/>
                  </a:cubicBezTo>
                  <a:cubicBezTo>
                    <a:pt x="0" y="596"/>
                    <a:pt x="72" y="667"/>
                    <a:pt x="143" y="667"/>
                  </a:cubicBezTo>
                  <a:lnTo>
                    <a:pt x="381" y="667"/>
                  </a:lnTo>
                  <a:lnTo>
                    <a:pt x="381" y="882"/>
                  </a:lnTo>
                  <a:cubicBezTo>
                    <a:pt x="381" y="953"/>
                    <a:pt x="429" y="1024"/>
                    <a:pt x="524" y="1024"/>
                  </a:cubicBezTo>
                  <a:cubicBezTo>
                    <a:pt x="596" y="1024"/>
                    <a:pt x="667" y="953"/>
                    <a:pt x="667" y="882"/>
                  </a:cubicBezTo>
                  <a:lnTo>
                    <a:pt x="667" y="667"/>
                  </a:lnTo>
                  <a:lnTo>
                    <a:pt x="881" y="667"/>
                  </a:lnTo>
                  <a:cubicBezTo>
                    <a:pt x="953" y="667"/>
                    <a:pt x="1024" y="596"/>
                    <a:pt x="1024" y="524"/>
                  </a:cubicBezTo>
                  <a:cubicBezTo>
                    <a:pt x="1024" y="429"/>
                    <a:pt x="953" y="381"/>
                    <a:pt x="881" y="381"/>
                  </a:cubicBezTo>
                  <a:lnTo>
                    <a:pt x="667" y="381"/>
                  </a:lnTo>
                  <a:lnTo>
                    <a:pt x="667" y="143"/>
                  </a:lnTo>
                  <a:cubicBezTo>
                    <a:pt x="667" y="72"/>
                    <a:pt x="596" y="0"/>
                    <a:pt x="5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85" name="Google Shape;1285;p47"/>
            <p:cNvSpPr/>
            <p:nvPr/>
          </p:nvSpPr>
          <p:spPr>
            <a:xfrm>
              <a:off x="2913530" y="3369256"/>
              <a:ext cx="44266" cy="9657"/>
            </a:xfrm>
            <a:custGeom>
              <a:avLst/>
              <a:gdLst/>
              <a:ahLst/>
              <a:cxnLst/>
              <a:rect l="l" t="t" r="r" b="b"/>
              <a:pathLst>
                <a:path w="1311" h="286" extrusionOk="0">
                  <a:moveTo>
                    <a:pt x="167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38"/>
                    <a:pt x="72" y="286"/>
                    <a:pt x="167" y="286"/>
                  </a:cubicBezTo>
                  <a:lnTo>
                    <a:pt x="1167" y="286"/>
                  </a:lnTo>
                  <a:cubicBezTo>
                    <a:pt x="1239" y="286"/>
                    <a:pt x="1310" y="238"/>
                    <a:pt x="1310" y="143"/>
                  </a:cubicBezTo>
                  <a:cubicBezTo>
                    <a:pt x="1310" y="72"/>
                    <a:pt x="1239" y="0"/>
                    <a:pt x="1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86" name="Google Shape;1286;p47"/>
            <p:cNvSpPr/>
            <p:nvPr/>
          </p:nvSpPr>
          <p:spPr>
            <a:xfrm>
              <a:off x="2913530" y="3389346"/>
              <a:ext cx="44266" cy="9691"/>
            </a:xfrm>
            <a:custGeom>
              <a:avLst/>
              <a:gdLst/>
              <a:ahLst/>
              <a:cxnLst/>
              <a:rect l="l" t="t" r="r" b="b"/>
              <a:pathLst>
                <a:path w="1311" h="287" extrusionOk="0">
                  <a:moveTo>
                    <a:pt x="167" y="1"/>
                  </a:moveTo>
                  <a:cubicBezTo>
                    <a:pt x="72" y="1"/>
                    <a:pt x="0" y="72"/>
                    <a:pt x="0" y="143"/>
                  </a:cubicBezTo>
                  <a:cubicBezTo>
                    <a:pt x="0" y="239"/>
                    <a:pt x="72" y="286"/>
                    <a:pt x="167" y="286"/>
                  </a:cubicBezTo>
                  <a:lnTo>
                    <a:pt x="1167" y="286"/>
                  </a:lnTo>
                  <a:cubicBezTo>
                    <a:pt x="1239" y="286"/>
                    <a:pt x="1310" y="239"/>
                    <a:pt x="1310" y="143"/>
                  </a:cubicBezTo>
                  <a:cubicBezTo>
                    <a:pt x="1310" y="72"/>
                    <a:pt x="1239" y="1"/>
                    <a:pt x="11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87" name="Google Shape;1287;p47"/>
            <p:cNvSpPr/>
            <p:nvPr/>
          </p:nvSpPr>
          <p:spPr>
            <a:xfrm>
              <a:off x="2913530" y="3409436"/>
              <a:ext cx="44266" cy="9691"/>
            </a:xfrm>
            <a:custGeom>
              <a:avLst/>
              <a:gdLst/>
              <a:ahLst/>
              <a:cxnLst/>
              <a:rect l="l" t="t" r="r" b="b"/>
              <a:pathLst>
                <a:path w="1311" h="287" extrusionOk="0">
                  <a:moveTo>
                    <a:pt x="167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39"/>
                    <a:pt x="72" y="287"/>
                    <a:pt x="167" y="287"/>
                  </a:cubicBezTo>
                  <a:lnTo>
                    <a:pt x="1167" y="287"/>
                  </a:lnTo>
                  <a:cubicBezTo>
                    <a:pt x="1239" y="287"/>
                    <a:pt x="1310" y="239"/>
                    <a:pt x="1310" y="144"/>
                  </a:cubicBezTo>
                  <a:cubicBezTo>
                    <a:pt x="1310" y="72"/>
                    <a:pt x="1239" y="1"/>
                    <a:pt x="11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88" name="Google Shape;1288;p47"/>
            <p:cNvSpPr/>
            <p:nvPr/>
          </p:nvSpPr>
          <p:spPr>
            <a:xfrm>
              <a:off x="2891008" y="3429560"/>
              <a:ext cx="21745" cy="9657"/>
            </a:xfrm>
            <a:custGeom>
              <a:avLst/>
              <a:gdLst/>
              <a:ahLst/>
              <a:cxnLst/>
              <a:rect l="l" t="t" r="r" b="b"/>
              <a:pathLst>
                <a:path w="644" h="286" extrusionOk="0">
                  <a:moveTo>
                    <a:pt x="143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38"/>
                    <a:pt x="72" y="286"/>
                    <a:pt x="143" y="286"/>
                  </a:cubicBezTo>
                  <a:lnTo>
                    <a:pt x="501" y="286"/>
                  </a:lnTo>
                  <a:cubicBezTo>
                    <a:pt x="572" y="286"/>
                    <a:pt x="644" y="238"/>
                    <a:pt x="644" y="143"/>
                  </a:cubicBezTo>
                  <a:cubicBezTo>
                    <a:pt x="644" y="72"/>
                    <a:pt x="572" y="0"/>
                    <a:pt x="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89" name="Google Shape;1289;p47"/>
            <p:cNvSpPr/>
            <p:nvPr/>
          </p:nvSpPr>
          <p:spPr>
            <a:xfrm>
              <a:off x="2958538" y="3429560"/>
              <a:ext cx="21745" cy="9657"/>
            </a:xfrm>
            <a:custGeom>
              <a:avLst/>
              <a:gdLst/>
              <a:ahLst/>
              <a:cxnLst/>
              <a:rect l="l" t="t" r="r" b="b"/>
              <a:pathLst>
                <a:path w="644" h="286" extrusionOk="0">
                  <a:moveTo>
                    <a:pt x="168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38"/>
                    <a:pt x="72" y="286"/>
                    <a:pt x="168" y="286"/>
                  </a:cubicBezTo>
                  <a:lnTo>
                    <a:pt x="501" y="286"/>
                  </a:lnTo>
                  <a:cubicBezTo>
                    <a:pt x="573" y="286"/>
                    <a:pt x="644" y="238"/>
                    <a:pt x="644" y="143"/>
                  </a:cubicBezTo>
                  <a:cubicBezTo>
                    <a:pt x="644" y="72"/>
                    <a:pt x="573" y="0"/>
                    <a:pt x="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90" name="Google Shape;1290;p47"/>
            <p:cNvSpPr/>
            <p:nvPr/>
          </p:nvSpPr>
          <p:spPr>
            <a:xfrm>
              <a:off x="2838740" y="3216469"/>
              <a:ext cx="193811" cy="333733"/>
            </a:xfrm>
            <a:custGeom>
              <a:avLst/>
              <a:gdLst/>
              <a:ahLst/>
              <a:cxnLst/>
              <a:rect l="l" t="t" r="r" b="b"/>
              <a:pathLst>
                <a:path w="5740" h="9884" extrusionOk="0">
                  <a:moveTo>
                    <a:pt x="4359" y="1572"/>
                  </a:moveTo>
                  <a:lnTo>
                    <a:pt x="5383" y="8955"/>
                  </a:lnTo>
                  <a:lnTo>
                    <a:pt x="358" y="8955"/>
                  </a:lnTo>
                  <a:lnTo>
                    <a:pt x="1382" y="1572"/>
                  </a:lnTo>
                  <a:close/>
                  <a:moveTo>
                    <a:pt x="1120" y="0"/>
                  </a:moveTo>
                  <a:cubicBezTo>
                    <a:pt x="953" y="0"/>
                    <a:pt x="834" y="143"/>
                    <a:pt x="834" y="286"/>
                  </a:cubicBezTo>
                  <a:lnTo>
                    <a:pt x="834" y="1286"/>
                  </a:lnTo>
                  <a:cubicBezTo>
                    <a:pt x="834" y="1429"/>
                    <a:pt x="929" y="1548"/>
                    <a:pt x="1072" y="1572"/>
                  </a:cubicBezTo>
                  <a:lnTo>
                    <a:pt x="1" y="9431"/>
                  </a:lnTo>
                  <a:cubicBezTo>
                    <a:pt x="1" y="9526"/>
                    <a:pt x="24" y="9645"/>
                    <a:pt x="96" y="9741"/>
                  </a:cubicBezTo>
                  <a:cubicBezTo>
                    <a:pt x="167" y="9812"/>
                    <a:pt x="286" y="9883"/>
                    <a:pt x="405" y="9883"/>
                  </a:cubicBezTo>
                  <a:lnTo>
                    <a:pt x="1882" y="9883"/>
                  </a:lnTo>
                  <a:cubicBezTo>
                    <a:pt x="1977" y="9883"/>
                    <a:pt x="2025" y="9812"/>
                    <a:pt x="2025" y="9717"/>
                  </a:cubicBezTo>
                  <a:cubicBezTo>
                    <a:pt x="2025" y="9645"/>
                    <a:pt x="1977" y="9574"/>
                    <a:pt x="1882" y="9574"/>
                  </a:cubicBezTo>
                  <a:lnTo>
                    <a:pt x="405" y="9574"/>
                  </a:lnTo>
                  <a:cubicBezTo>
                    <a:pt x="358" y="9574"/>
                    <a:pt x="334" y="9550"/>
                    <a:pt x="310" y="9550"/>
                  </a:cubicBezTo>
                  <a:cubicBezTo>
                    <a:pt x="310" y="9526"/>
                    <a:pt x="286" y="9502"/>
                    <a:pt x="286" y="9455"/>
                  </a:cubicBezTo>
                  <a:lnTo>
                    <a:pt x="310" y="9240"/>
                  </a:lnTo>
                  <a:lnTo>
                    <a:pt x="5407" y="9240"/>
                  </a:lnTo>
                  <a:lnTo>
                    <a:pt x="5430" y="9455"/>
                  </a:lnTo>
                  <a:cubicBezTo>
                    <a:pt x="5454" y="9502"/>
                    <a:pt x="5430" y="9526"/>
                    <a:pt x="5407" y="9550"/>
                  </a:cubicBezTo>
                  <a:cubicBezTo>
                    <a:pt x="5407" y="9550"/>
                    <a:pt x="5383" y="9574"/>
                    <a:pt x="5335" y="9574"/>
                  </a:cubicBezTo>
                  <a:lnTo>
                    <a:pt x="2454" y="9574"/>
                  </a:lnTo>
                  <a:cubicBezTo>
                    <a:pt x="2358" y="9574"/>
                    <a:pt x="2287" y="9645"/>
                    <a:pt x="2287" y="9717"/>
                  </a:cubicBezTo>
                  <a:cubicBezTo>
                    <a:pt x="2287" y="9812"/>
                    <a:pt x="2358" y="9883"/>
                    <a:pt x="2454" y="9883"/>
                  </a:cubicBezTo>
                  <a:lnTo>
                    <a:pt x="5335" y="9883"/>
                  </a:lnTo>
                  <a:cubicBezTo>
                    <a:pt x="5454" y="9883"/>
                    <a:pt x="5549" y="9812"/>
                    <a:pt x="5621" y="9741"/>
                  </a:cubicBezTo>
                  <a:cubicBezTo>
                    <a:pt x="5716" y="9645"/>
                    <a:pt x="5740" y="9526"/>
                    <a:pt x="5740" y="9431"/>
                  </a:cubicBezTo>
                  <a:lnTo>
                    <a:pt x="4668" y="1572"/>
                  </a:lnTo>
                  <a:cubicBezTo>
                    <a:pt x="4811" y="1548"/>
                    <a:pt x="4906" y="1429"/>
                    <a:pt x="4906" y="1286"/>
                  </a:cubicBezTo>
                  <a:lnTo>
                    <a:pt x="4906" y="286"/>
                  </a:lnTo>
                  <a:cubicBezTo>
                    <a:pt x="4906" y="143"/>
                    <a:pt x="4787" y="0"/>
                    <a:pt x="4621" y="0"/>
                  </a:cubicBezTo>
                  <a:lnTo>
                    <a:pt x="2501" y="0"/>
                  </a:lnTo>
                  <a:cubicBezTo>
                    <a:pt x="2430" y="0"/>
                    <a:pt x="2358" y="72"/>
                    <a:pt x="2358" y="143"/>
                  </a:cubicBezTo>
                  <a:cubicBezTo>
                    <a:pt x="2358" y="239"/>
                    <a:pt x="2430" y="310"/>
                    <a:pt x="2501" y="310"/>
                  </a:cubicBezTo>
                  <a:lnTo>
                    <a:pt x="4621" y="310"/>
                  </a:lnTo>
                  <a:lnTo>
                    <a:pt x="4621" y="1286"/>
                  </a:lnTo>
                  <a:lnTo>
                    <a:pt x="1120" y="1286"/>
                  </a:lnTo>
                  <a:lnTo>
                    <a:pt x="1120" y="310"/>
                  </a:lnTo>
                  <a:lnTo>
                    <a:pt x="1953" y="310"/>
                  </a:lnTo>
                  <a:cubicBezTo>
                    <a:pt x="2025" y="310"/>
                    <a:pt x="2096" y="239"/>
                    <a:pt x="2096" y="143"/>
                  </a:cubicBezTo>
                  <a:cubicBezTo>
                    <a:pt x="2096" y="72"/>
                    <a:pt x="2025" y="0"/>
                    <a:pt x="19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91" name="Google Shape;1291;p47"/>
            <p:cNvSpPr/>
            <p:nvPr/>
          </p:nvSpPr>
          <p:spPr>
            <a:xfrm>
              <a:off x="2865280" y="3309728"/>
              <a:ext cx="141543" cy="187396"/>
            </a:xfrm>
            <a:custGeom>
              <a:avLst/>
              <a:gdLst/>
              <a:ahLst/>
              <a:cxnLst/>
              <a:rect l="l" t="t" r="r" b="b"/>
              <a:pathLst>
                <a:path w="4192" h="5550" extrusionOk="0">
                  <a:moveTo>
                    <a:pt x="1668" y="4621"/>
                  </a:moveTo>
                  <a:cubicBezTo>
                    <a:pt x="1739" y="4621"/>
                    <a:pt x="1810" y="4645"/>
                    <a:pt x="1834" y="4692"/>
                  </a:cubicBezTo>
                  <a:lnTo>
                    <a:pt x="2191" y="5264"/>
                  </a:lnTo>
                  <a:lnTo>
                    <a:pt x="286" y="5264"/>
                  </a:lnTo>
                  <a:lnTo>
                    <a:pt x="382" y="4621"/>
                  </a:lnTo>
                  <a:close/>
                  <a:moveTo>
                    <a:pt x="905" y="1"/>
                  </a:moveTo>
                  <a:cubicBezTo>
                    <a:pt x="786" y="1"/>
                    <a:pt x="715" y="72"/>
                    <a:pt x="691" y="168"/>
                  </a:cubicBezTo>
                  <a:lnTo>
                    <a:pt x="120" y="4454"/>
                  </a:lnTo>
                  <a:lnTo>
                    <a:pt x="1" y="5312"/>
                  </a:lnTo>
                  <a:cubicBezTo>
                    <a:pt x="1" y="5359"/>
                    <a:pt x="1" y="5431"/>
                    <a:pt x="48" y="5478"/>
                  </a:cubicBezTo>
                  <a:cubicBezTo>
                    <a:pt x="96" y="5502"/>
                    <a:pt x="143" y="5550"/>
                    <a:pt x="215" y="5550"/>
                  </a:cubicBezTo>
                  <a:lnTo>
                    <a:pt x="3978" y="5550"/>
                  </a:lnTo>
                  <a:cubicBezTo>
                    <a:pt x="4049" y="5550"/>
                    <a:pt x="4097" y="5502"/>
                    <a:pt x="4144" y="5478"/>
                  </a:cubicBezTo>
                  <a:cubicBezTo>
                    <a:pt x="4168" y="5431"/>
                    <a:pt x="4192" y="5359"/>
                    <a:pt x="4192" y="5312"/>
                  </a:cubicBezTo>
                  <a:lnTo>
                    <a:pt x="3692" y="1692"/>
                  </a:lnTo>
                  <a:cubicBezTo>
                    <a:pt x="3692" y="1620"/>
                    <a:pt x="3620" y="1573"/>
                    <a:pt x="3525" y="1573"/>
                  </a:cubicBezTo>
                  <a:cubicBezTo>
                    <a:pt x="3454" y="1596"/>
                    <a:pt x="3406" y="1668"/>
                    <a:pt x="3406" y="1739"/>
                  </a:cubicBezTo>
                  <a:lnTo>
                    <a:pt x="3882" y="5240"/>
                  </a:lnTo>
                  <a:lnTo>
                    <a:pt x="2549" y="5240"/>
                  </a:lnTo>
                  <a:lnTo>
                    <a:pt x="2096" y="4549"/>
                  </a:lnTo>
                  <a:cubicBezTo>
                    <a:pt x="2001" y="4407"/>
                    <a:pt x="1858" y="4311"/>
                    <a:pt x="1668" y="4311"/>
                  </a:cubicBezTo>
                  <a:lnTo>
                    <a:pt x="429" y="4311"/>
                  </a:lnTo>
                  <a:lnTo>
                    <a:pt x="977" y="287"/>
                  </a:lnTo>
                  <a:lnTo>
                    <a:pt x="3215" y="287"/>
                  </a:lnTo>
                  <a:lnTo>
                    <a:pt x="3335" y="1192"/>
                  </a:lnTo>
                  <a:cubicBezTo>
                    <a:pt x="3335" y="1263"/>
                    <a:pt x="3406" y="1311"/>
                    <a:pt x="3501" y="1311"/>
                  </a:cubicBezTo>
                  <a:cubicBezTo>
                    <a:pt x="3573" y="1287"/>
                    <a:pt x="3620" y="1215"/>
                    <a:pt x="3620" y="1144"/>
                  </a:cubicBezTo>
                  <a:lnTo>
                    <a:pt x="3501" y="168"/>
                  </a:lnTo>
                  <a:cubicBezTo>
                    <a:pt x="3477" y="72"/>
                    <a:pt x="3382" y="1"/>
                    <a:pt x="32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92" name="Google Shape;1292;p47"/>
            <p:cNvSpPr/>
            <p:nvPr/>
          </p:nvSpPr>
          <p:spPr>
            <a:xfrm>
              <a:off x="2885370" y="3231731"/>
              <a:ext cx="9691" cy="22555"/>
            </a:xfrm>
            <a:custGeom>
              <a:avLst/>
              <a:gdLst/>
              <a:ahLst/>
              <a:cxnLst/>
              <a:rect l="l" t="t" r="r" b="b"/>
              <a:pathLst>
                <a:path w="287" h="668" extrusionOk="0">
                  <a:moveTo>
                    <a:pt x="144" y="1"/>
                  </a:moveTo>
                  <a:cubicBezTo>
                    <a:pt x="72" y="1"/>
                    <a:pt x="1" y="72"/>
                    <a:pt x="1" y="144"/>
                  </a:cubicBezTo>
                  <a:lnTo>
                    <a:pt x="1" y="525"/>
                  </a:lnTo>
                  <a:cubicBezTo>
                    <a:pt x="1" y="596"/>
                    <a:pt x="72" y="668"/>
                    <a:pt x="144" y="668"/>
                  </a:cubicBezTo>
                  <a:cubicBezTo>
                    <a:pt x="239" y="668"/>
                    <a:pt x="287" y="596"/>
                    <a:pt x="287" y="525"/>
                  </a:cubicBezTo>
                  <a:lnTo>
                    <a:pt x="287" y="144"/>
                  </a:lnTo>
                  <a:cubicBezTo>
                    <a:pt x="287" y="72"/>
                    <a:pt x="239" y="1"/>
                    <a:pt x="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93" name="Google Shape;1293;p47"/>
            <p:cNvSpPr/>
            <p:nvPr/>
          </p:nvSpPr>
          <p:spPr>
            <a:xfrm>
              <a:off x="2903873" y="3231731"/>
              <a:ext cx="9691" cy="22555"/>
            </a:xfrm>
            <a:custGeom>
              <a:avLst/>
              <a:gdLst/>
              <a:ahLst/>
              <a:cxnLst/>
              <a:rect l="l" t="t" r="r" b="b"/>
              <a:pathLst>
                <a:path w="287" h="668" extrusionOk="0">
                  <a:moveTo>
                    <a:pt x="143" y="1"/>
                  </a:moveTo>
                  <a:cubicBezTo>
                    <a:pt x="48" y="1"/>
                    <a:pt x="1" y="72"/>
                    <a:pt x="1" y="144"/>
                  </a:cubicBezTo>
                  <a:lnTo>
                    <a:pt x="1" y="525"/>
                  </a:lnTo>
                  <a:cubicBezTo>
                    <a:pt x="1" y="596"/>
                    <a:pt x="48" y="668"/>
                    <a:pt x="143" y="668"/>
                  </a:cubicBezTo>
                  <a:cubicBezTo>
                    <a:pt x="215" y="668"/>
                    <a:pt x="286" y="596"/>
                    <a:pt x="286" y="525"/>
                  </a:cubicBezTo>
                  <a:lnTo>
                    <a:pt x="286" y="144"/>
                  </a:lnTo>
                  <a:cubicBezTo>
                    <a:pt x="286" y="72"/>
                    <a:pt x="215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94" name="Google Shape;1294;p47"/>
            <p:cNvSpPr/>
            <p:nvPr/>
          </p:nvSpPr>
          <p:spPr>
            <a:xfrm>
              <a:off x="2921566" y="3231731"/>
              <a:ext cx="9691" cy="22555"/>
            </a:xfrm>
            <a:custGeom>
              <a:avLst/>
              <a:gdLst/>
              <a:ahLst/>
              <a:cxnLst/>
              <a:rect l="l" t="t" r="r" b="b"/>
              <a:pathLst>
                <a:path w="287" h="668" extrusionOk="0">
                  <a:moveTo>
                    <a:pt x="143" y="1"/>
                  </a:moveTo>
                  <a:cubicBezTo>
                    <a:pt x="72" y="1"/>
                    <a:pt x="1" y="72"/>
                    <a:pt x="1" y="144"/>
                  </a:cubicBezTo>
                  <a:lnTo>
                    <a:pt x="1" y="525"/>
                  </a:lnTo>
                  <a:cubicBezTo>
                    <a:pt x="1" y="596"/>
                    <a:pt x="72" y="668"/>
                    <a:pt x="143" y="668"/>
                  </a:cubicBezTo>
                  <a:cubicBezTo>
                    <a:pt x="239" y="668"/>
                    <a:pt x="286" y="596"/>
                    <a:pt x="286" y="525"/>
                  </a:cubicBezTo>
                  <a:lnTo>
                    <a:pt x="286" y="144"/>
                  </a:lnTo>
                  <a:cubicBezTo>
                    <a:pt x="286" y="72"/>
                    <a:pt x="239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95" name="Google Shape;1295;p47"/>
            <p:cNvSpPr/>
            <p:nvPr/>
          </p:nvSpPr>
          <p:spPr>
            <a:xfrm>
              <a:off x="2940069" y="3231731"/>
              <a:ext cx="9691" cy="22555"/>
            </a:xfrm>
            <a:custGeom>
              <a:avLst/>
              <a:gdLst/>
              <a:ahLst/>
              <a:cxnLst/>
              <a:rect l="l" t="t" r="r" b="b"/>
              <a:pathLst>
                <a:path w="287" h="668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lnTo>
                    <a:pt x="0" y="525"/>
                  </a:lnTo>
                  <a:cubicBezTo>
                    <a:pt x="0" y="596"/>
                    <a:pt x="72" y="668"/>
                    <a:pt x="143" y="668"/>
                  </a:cubicBezTo>
                  <a:cubicBezTo>
                    <a:pt x="215" y="668"/>
                    <a:pt x="286" y="596"/>
                    <a:pt x="286" y="525"/>
                  </a:cubicBezTo>
                  <a:lnTo>
                    <a:pt x="286" y="144"/>
                  </a:lnTo>
                  <a:cubicBezTo>
                    <a:pt x="286" y="72"/>
                    <a:pt x="215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96" name="Google Shape;1296;p47"/>
            <p:cNvSpPr/>
            <p:nvPr/>
          </p:nvSpPr>
          <p:spPr>
            <a:xfrm>
              <a:off x="2957762" y="3231731"/>
              <a:ext cx="10467" cy="22555"/>
            </a:xfrm>
            <a:custGeom>
              <a:avLst/>
              <a:gdLst/>
              <a:ahLst/>
              <a:cxnLst/>
              <a:rect l="l" t="t" r="r" b="b"/>
              <a:pathLst>
                <a:path w="310" h="668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lnTo>
                    <a:pt x="0" y="525"/>
                  </a:lnTo>
                  <a:cubicBezTo>
                    <a:pt x="0" y="596"/>
                    <a:pt x="72" y="668"/>
                    <a:pt x="143" y="668"/>
                  </a:cubicBezTo>
                  <a:cubicBezTo>
                    <a:pt x="238" y="668"/>
                    <a:pt x="310" y="596"/>
                    <a:pt x="310" y="525"/>
                  </a:cubicBezTo>
                  <a:lnTo>
                    <a:pt x="310" y="144"/>
                  </a:lnTo>
                  <a:cubicBezTo>
                    <a:pt x="310" y="72"/>
                    <a:pt x="238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297" name="Google Shape;1297;p47"/>
            <p:cNvSpPr/>
            <p:nvPr/>
          </p:nvSpPr>
          <p:spPr>
            <a:xfrm>
              <a:off x="2976231" y="3231731"/>
              <a:ext cx="9691" cy="22555"/>
            </a:xfrm>
            <a:custGeom>
              <a:avLst/>
              <a:gdLst/>
              <a:ahLst/>
              <a:cxnLst/>
              <a:rect l="l" t="t" r="r" b="b"/>
              <a:pathLst>
                <a:path w="287" h="668" extrusionOk="0">
                  <a:moveTo>
                    <a:pt x="144" y="1"/>
                  </a:moveTo>
                  <a:cubicBezTo>
                    <a:pt x="72" y="1"/>
                    <a:pt x="1" y="72"/>
                    <a:pt x="1" y="144"/>
                  </a:cubicBezTo>
                  <a:lnTo>
                    <a:pt x="1" y="525"/>
                  </a:lnTo>
                  <a:cubicBezTo>
                    <a:pt x="1" y="596"/>
                    <a:pt x="72" y="668"/>
                    <a:pt x="144" y="668"/>
                  </a:cubicBezTo>
                  <a:cubicBezTo>
                    <a:pt x="239" y="668"/>
                    <a:pt x="287" y="596"/>
                    <a:pt x="287" y="525"/>
                  </a:cubicBezTo>
                  <a:lnTo>
                    <a:pt x="287" y="144"/>
                  </a:lnTo>
                  <a:cubicBezTo>
                    <a:pt x="287" y="72"/>
                    <a:pt x="215" y="1"/>
                    <a:pt x="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298" name="Google Shape;1298;p47"/>
          <p:cNvGrpSpPr/>
          <p:nvPr/>
        </p:nvGrpSpPr>
        <p:grpSpPr>
          <a:xfrm>
            <a:off x="1406665" y="1377492"/>
            <a:ext cx="332923" cy="332957"/>
            <a:chOff x="1406665" y="1377492"/>
            <a:chExt cx="332923" cy="332957"/>
          </a:xfrm>
        </p:grpSpPr>
        <p:sp>
          <p:nvSpPr>
            <p:cNvPr id="1299" name="Google Shape;1299;p47"/>
            <p:cNvSpPr/>
            <p:nvPr/>
          </p:nvSpPr>
          <p:spPr>
            <a:xfrm>
              <a:off x="1633397" y="1474803"/>
              <a:ext cx="77221" cy="9691"/>
            </a:xfrm>
            <a:custGeom>
              <a:avLst/>
              <a:gdLst/>
              <a:ahLst/>
              <a:cxnLst/>
              <a:rect l="l" t="t" r="r" b="b"/>
              <a:pathLst>
                <a:path w="2287" h="287" extrusionOk="0">
                  <a:moveTo>
                    <a:pt x="144" y="1"/>
                  </a:moveTo>
                  <a:cubicBezTo>
                    <a:pt x="72" y="1"/>
                    <a:pt x="1" y="72"/>
                    <a:pt x="1" y="143"/>
                  </a:cubicBezTo>
                  <a:cubicBezTo>
                    <a:pt x="1" y="215"/>
                    <a:pt x="72" y="286"/>
                    <a:pt x="144" y="286"/>
                  </a:cubicBezTo>
                  <a:lnTo>
                    <a:pt x="2144" y="286"/>
                  </a:lnTo>
                  <a:cubicBezTo>
                    <a:pt x="2215" y="286"/>
                    <a:pt x="2287" y="215"/>
                    <a:pt x="2287" y="143"/>
                  </a:cubicBezTo>
                  <a:cubicBezTo>
                    <a:pt x="2287" y="72"/>
                    <a:pt x="2215" y="1"/>
                    <a:pt x="2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00" name="Google Shape;1300;p47"/>
            <p:cNvSpPr/>
            <p:nvPr/>
          </p:nvSpPr>
          <p:spPr>
            <a:xfrm>
              <a:off x="1624551" y="1528692"/>
              <a:ext cx="94913" cy="144751"/>
            </a:xfrm>
            <a:custGeom>
              <a:avLst/>
              <a:gdLst/>
              <a:ahLst/>
              <a:cxnLst/>
              <a:rect l="l" t="t" r="r" b="b"/>
              <a:pathLst>
                <a:path w="2811" h="4287" extrusionOk="0">
                  <a:moveTo>
                    <a:pt x="1334" y="3525"/>
                  </a:moveTo>
                  <a:cubicBezTo>
                    <a:pt x="1453" y="3525"/>
                    <a:pt x="1549" y="3572"/>
                    <a:pt x="1596" y="3668"/>
                  </a:cubicBezTo>
                  <a:lnTo>
                    <a:pt x="1787" y="4001"/>
                  </a:lnTo>
                  <a:lnTo>
                    <a:pt x="287" y="4001"/>
                  </a:lnTo>
                  <a:lnTo>
                    <a:pt x="287" y="3525"/>
                  </a:lnTo>
                  <a:close/>
                  <a:moveTo>
                    <a:pt x="2525" y="286"/>
                  </a:moveTo>
                  <a:lnTo>
                    <a:pt x="2525" y="4001"/>
                  </a:lnTo>
                  <a:lnTo>
                    <a:pt x="2120" y="4001"/>
                  </a:lnTo>
                  <a:lnTo>
                    <a:pt x="1834" y="3525"/>
                  </a:lnTo>
                  <a:cubicBezTo>
                    <a:pt x="1739" y="3358"/>
                    <a:pt x="1549" y="3239"/>
                    <a:pt x="1334" y="3239"/>
                  </a:cubicBezTo>
                  <a:lnTo>
                    <a:pt x="287" y="3239"/>
                  </a:lnTo>
                  <a:lnTo>
                    <a:pt x="287" y="286"/>
                  </a:lnTo>
                  <a:close/>
                  <a:moveTo>
                    <a:pt x="215" y="0"/>
                  </a:moveTo>
                  <a:cubicBezTo>
                    <a:pt x="96" y="0"/>
                    <a:pt x="1" y="95"/>
                    <a:pt x="1" y="214"/>
                  </a:cubicBezTo>
                  <a:lnTo>
                    <a:pt x="1" y="4072"/>
                  </a:lnTo>
                  <a:cubicBezTo>
                    <a:pt x="1" y="4191"/>
                    <a:pt x="96" y="4287"/>
                    <a:pt x="215" y="4287"/>
                  </a:cubicBezTo>
                  <a:lnTo>
                    <a:pt x="2597" y="4287"/>
                  </a:lnTo>
                  <a:cubicBezTo>
                    <a:pt x="2716" y="4287"/>
                    <a:pt x="2811" y="4191"/>
                    <a:pt x="2811" y="4072"/>
                  </a:cubicBezTo>
                  <a:lnTo>
                    <a:pt x="2811" y="214"/>
                  </a:lnTo>
                  <a:cubicBezTo>
                    <a:pt x="2811" y="95"/>
                    <a:pt x="2716" y="0"/>
                    <a:pt x="25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01" name="Google Shape;1301;p47"/>
            <p:cNvSpPr/>
            <p:nvPr/>
          </p:nvSpPr>
          <p:spPr>
            <a:xfrm>
              <a:off x="1655108" y="1546385"/>
              <a:ext cx="33799" cy="34609"/>
            </a:xfrm>
            <a:custGeom>
              <a:avLst/>
              <a:gdLst/>
              <a:ahLst/>
              <a:cxnLst/>
              <a:rect l="l" t="t" r="r" b="b"/>
              <a:pathLst>
                <a:path w="1001" h="1025" extrusionOk="0">
                  <a:moveTo>
                    <a:pt x="501" y="0"/>
                  </a:moveTo>
                  <a:cubicBezTo>
                    <a:pt x="429" y="0"/>
                    <a:pt x="358" y="71"/>
                    <a:pt x="358" y="143"/>
                  </a:cubicBezTo>
                  <a:lnTo>
                    <a:pt x="358" y="381"/>
                  </a:lnTo>
                  <a:lnTo>
                    <a:pt x="144" y="381"/>
                  </a:lnTo>
                  <a:cubicBezTo>
                    <a:pt x="48" y="381"/>
                    <a:pt x="1" y="429"/>
                    <a:pt x="1" y="524"/>
                  </a:cubicBezTo>
                  <a:cubicBezTo>
                    <a:pt x="1" y="595"/>
                    <a:pt x="72" y="667"/>
                    <a:pt x="144" y="667"/>
                  </a:cubicBezTo>
                  <a:lnTo>
                    <a:pt x="358" y="667"/>
                  </a:lnTo>
                  <a:lnTo>
                    <a:pt x="358" y="881"/>
                  </a:lnTo>
                  <a:cubicBezTo>
                    <a:pt x="358" y="953"/>
                    <a:pt x="429" y="1024"/>
                    <a:pt x="501" y="1024"/>
                  </a:cubicBezTo>
                  <a:cubicBezTo>
                    <a:pt x="572" y="1024"/>
                    <a:pt x="644" y="953"/>
                    <a:pt x="644" y="881"/>
                  </a:cubicBezTo>
                  <a:lnTo>
                    <a:pt x="644" y="667"/>
                  </a:lnTo>
                  <a:lnTo>
                    <a:pt x="858" y="667"/>
                  </a:lnTo>
                  <a:cubicBezTo>
                    <a:pt x="953" y="667"/>
                    <a:pt x="1001" y="595"/>
                    <a:pt x="1001" y="524"/>
                  </a:cubicBezTo>
                  <a:cubicBezTo>
                    <a:pt x="1001" y="429"/>
                    <a:pt x="953" y="381"/>
                    <a:pt x="858" y="381"/>
                  </a:cubicBezTo>
                  <a:lnTo>
                    <a:pt x="644" y="381"/>
                  </a:lnTo>
                  <a:lnTo>
                    <a:pt x="644" y="143"/>
                  </a:lnTo>
                  <a:cubicBezTo>
                    <a:pt x="644" y="71"/>
                    <a:pt x="572" y="0"/>
                    <a:pt x="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02" name="Google Shape;1302;p47"/>
            <p:cNvSpPr/>
            <p:nvPr/>
          </p:nvSpPr>
          <p:spPr>
            <a:xfrm>
              <a:off x="1656729" y="1590583"/>
              <a:ext cx="30591" cy="9691"/>
            </a:xfrm>
            <a:custGeom>
              <a:avLst/>
              <a:gdLst/>
              <a:ahLst/>
              <a:cxnLst/>
              <a:rect l="l" t="t" r="r" b="b"/>
              <a:pathLst>
                <a:path w="906" h="287" extrusionOk="0">
                  <a:moveTo>
                    <a:pt x="143" y="1"/>
                  </a:moveTo>
                  <a:cubicBezTo>
                    <a:pt x="48" y="1"/>
                    <a:pt x="0" y="72"/>
                    <a:pt x="0" y="144"/>
                  </a:cubicBezTo>
                  <a:cubicBezTo>
                    <a:pt x="0" y="239"/>
                    <a:pt x="48" y="287"/>
                    <a:pt x="143" y="287"/>
                  </a:cubicBezTo>
                  <a:lnTo>
                    <a:pt x="762" y="287"/>
                  </a:lnTo>
                  <a:cubicBezTo>
                    <a:pt x="858" y="287"/>
                    <a:pt x="905" y="239"/>
                    <a:pt x="905" y="144"/>
                  </a:cubicBezTo>
                  <a:cubicBezTo>
                    <a:pt x="905" y="72"/>
                    <a:pt x="858" y="1"/>
                    <a:pt x="7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03" name="Google Shape;1303;p47"/>
            <p:cNvSpPr/>
            <p:nvPr/>
          </p:nvSpPr>
          <p:spPr>
            <a:xfrm>
              <a:off x="1656729" y="1609897"/>
              <a:ext cx="30591" cy="9691"/>
            </a:xfrm>
            <a:custGeom>
              <a:avLst/>
              <a:gdLst/>
              <a:ahLst/>
              <a:cxnLst/>
              <a:rect l="l" t="t" r="r" b="b"/>
              <a:pathLst>
                <a:path w="906" h="287" extrusionOk="0">
                  <a:moveTo>
                    <a:pt x="143" y="0"/>
                  </a:moveTo>
                  <a:cubicBezTo>
                    <a:pt x="48" y="0"/>
                    <a:pt x="0" y="72"/>
                    <a:pt x="0" y="143"/>
                  </a:cubicBezTo>
                  <a:cubicBezTo>
                    <a:pt x="0" y="215"/>
                    <a:pt x="48" y="286"/>
                    <a:pt x="143" y="286"/>
                  </a:cubicBezTo>
                  <a:lnTo>
                    <a:pt x="762" y="286"/>
                  </a:lnTo>
                  <a:cubicBezTo>
                    <a:pt x="858" y="286"/>
                    <a:pt x="905" y="215"/>
                    <a:pt x="905" y="143"/>
                  </a:cubicBezTo>
                  <a:cubicBezTo>
                    <a:pt x="905" y="72"/>
                    <a:pt x="858" y="0"/>
                    <a:pt x="7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04" name="Google Shape;1304;p47"/>
            <p:cNvSpPr/>
            <p:nvPr/>
          </p:nvSpPr>
          <p:spPr>
            <a:xfrm>
              <a:off x="1406665" y="1377492"/>
              <a:ext cx="332923" cy="332957"/>
            </a:xfrm>
            <a:custGeom>
              <a:avLst/>
              <a:gdLst/>
              <a:ahLst/>
              <a:cxnLst/>
              <a:rect l="l" t="t" r="r" b="b"/>
              <a:pathLst>
                <a:path w="9860" h="9861" extrusionOk="0">
                  <a:moveTo>
                    <a:pt x="9002" y="525"/>
                  </a:moveTo>
                  <a:cubicBezTo>
                    <a:pt x="9169" y="525"/>
                    <a:pt x="9311" y="668"/>
                    <a:pt x="9311" y="834"/>
                  </a:cubicBezTo>
                  <a:lnTo>
                    <a:pt x="9311" y="1406"/>
                  </a:lnTo>
                  <a:lnTo>
                    <a:pt x="8264" y="1406"/>
                  </a:lnTo>
                  <a:lnTo>
                    <a:pt x="8264" y="525"/>
                  </a:lnTo>
                  <a:close/>
                  <a:moveTo>
                    <a:pt x="5858" y="787"/>
                  </a:moveTo>
                  <a:lnTo>
                    <a:pt x="5858" y="1501"/>
                  </a:lnTo>
                  <a:lnTo>
                    <a:pt x="4834" y="1501"/>
                  </a:lnTo>
                  <a:lnTo>
                    <a:pt x="4834" y="787"/>
                  </a:lnTo>
                  <a:close/>
                  <a:moveTo>
                    <a:pt x="6120" y="1"/>
                  </a:moveTo>
                  <a:cubicBezTo>
                    <a:pt x="5977" y="1"/>
                    <a:pt x="5858" y="96"/>
                    <a:pt x="5858" y="239"/>
                  </a:cubicBezTo>
                  <a:lnTo>
                    <a:pt x="5858" y="501"/>
                  </a:lnTo>
                  <a:lnTo>
                    <a:pt x="4691" y="501"/>
                  </a:lnTo>
                  <a:cubicBezTo>
                    <a:pt x="4620" y="501"/>
                    <a:pt x="4549" y="573"/>
                    <a:pt x="4549" y="644"/>
                  </a:cubicBezTo>
                  <a:lnTo>
                    <a:pt x="4549" y="692"/>
                  </a:lnTo>
                  <a:lnTo>
                    <a:pt x="1738" y="692"/>
                  </a:lnTo>
                  <a:cubicBezTo>
                    <a:pt x="1667" y="692"/>
                    <a:pt x="1596" y="763"/>
                    <a:pt x="1596" y="834"/>
                  </a:cubicBezTo>
                  <a:cubicBezTo>
                    <a:pt x="1596" y="906"/>
                    <a:pt x="1667" y="977"/>
                    <a:pt x="1738" y="977"/>
                  </a:cubicBezTo>
                  <a:lnTo>
                    <a:pt x="4549" y="977"/>
                  </a:lnTo>
                  <a:lnTo>
                    <a:pt x="4549" y="1311"/>
                  </a:lnTo>
                  <a:lnTo>
                    <a:pt x="286" y="1311"/>
                  </a:lnTo>
                  <a:lnTo>
                    <a:pt x="286" y="977"/>
                  </a:lnTo>
                  <a:lnTo>
                    <a:pt x="1167" y="977"/>
                  </a:lnTo>
                  <a:cubicBezTo>
                    <a:pt x="1262" y="977"/>
                    <a:pt x="1334" y="906"/>
                    <a:pt x="1334" y="834"/>
                  </a:cubicBezTo>
                  <a:cubicBezTo>
                    <a:pt x="1334" y="763"/>
                    <a:pt x="1262" y="692"/>
                    <a:pt x="1167" y="692"/>
                  </a:cubicBezTo>
                  <a:lnTo>
                    <a:pt x="262" y="692"/>
                  </a:lnTo>
                  <a:cubicBezTo>
                    <a:pt x="119" y="692"/>
                    <a:pt x="0" y="811"/>
                    <a:pt x="0" y="954"/>
                  </a:cubicBezTo>
                  <a:lnTo>
                    <a:pt x="0" y="1311"/>
                  </a:lnTo>
                  <a:cubicBezTo>
                    <a:pt x="0" y="1477"/>
                    <a:pt x="119" y="1597"/>
                    <a:pt x="262" y="1597"/>
                  </a:cubicBezTo>
                  <a:lnTo>
                    <a:pt x="4549" y="1597"/>
                  </a:lnTo>
                  <a:lnTo>
                    <a:pt x="4549" y="1644"/>
                  </a:lnTo>
                  <a:cubicBezTo>
                    <a:pt x="4549" y="1716"/>
                    <a:pt x="4620" y="1787"/>
                    <a:pt x="4691" y="1787"/>
                  </a:cubicBezTo>
                  <a:lnTo>
                    <a:pt x="5858" y="1787"/>
                  </a:lnTo>
                  <a:lnTo>
                    <a:pt x="5858" y="9217"/>
                  </a:lnTo>
                  <a:cubicBezTo>
                    <a:pt x="5858" y="9574"/>
                    <a:pt x="6144" y="9860"/>
                    <a:pt x="6501" y="9860"/>
                  </a:cubicBezTo>
                  <a:lnTo>
                    <a:pt x="8216" y="9860"/>
                  </a:lnTo>
                  <a:cubicBezTo>
                    <a:pt x="8287" y="9860"/>
                    <a:pt x="8359" y="9789"/>
                    <a:pt x="8359" y="9717"/>
                  </a:cubicBezTo>
                  <a:cubicBezTo>
                    <a:pt x="8359" y="9622"/>
                    <a:pt x="8287" y="9574"/>
                    <a:pt x="8216" y="9574"/>
                  </a:cubicBezTo>
                  <a:lnTo>
                    <a:pt x="6501" y="9574"/>
                  </a:lnTo>
                  <a:cubicBezTo>
                    <a:pt x="6311" y="9574"/>
                    <a:pt x="6144" y="9408"/>
                    <a:pt x="6144" y="9217"/>
                  </a:cubicBezTo>
                  <a:lnTo>
                    <a:pt x="6144" y="3668"/>
                  </a:lnTo>
                  <a:lnTo>
                    <a:pt x="9573" y="3668"/>
                  </a:lnTo>
                  <a:lnTo>
                    <a:pt x="9573" y="9217"/>
                  </a:lnTo>
                  <a:cubicBezTo>
                    <a:pt x="9573" y="9408"/>
                    <a:pt x="9407" y="9574"/>
                    <a:pt x="9216" y="9574"/>
                  </a:cubicBezTo>
                  <a:lnTo>
                    <a:pt x="8764" y="9574"/>
                  </a:lnTo>
                  <a:cubicBezTo>
                    <a:pt x="8692" y="9574"/>
                    <a:pt x="8621" y="9622"/>
                    <a:pt x="8621" y="9717"/>
                  </a:cubicBezTo>
                  <a:cubicBezTo>
                    <a:pt x="8621" y="9789"/>
                    <a:pt x="8692" y="9860"/>
                    <a:pt x="8764" y="9860"/>
                  </a:cubicBezTo>
                  <a:lnTo>
                    <a:pt x="9216" y="9860"/>
                  </a:lnTo>
                  <a:cubicBezTo>
                    <a:pt x="9573" y="9860"/>
                    <a:pt x="9859" y="9574"/>
                    <a:pt x="9859" y="9217"/>
                  </a:cubicBezTo>
                  <a:lnTo>
                    <a:pt x="9859" y="2811"/>
                  </a:lnTo>
                  <a:cubicBezTo>
                    <a:pt x="9859" y="2740"/>
                    <a:pt x="9788" y="2668"/>
                    <a:pt x="9716" y="2668"/>
                  </a:cubicBezTo>
                  <a:cubicBezTo>
                    <a:pt x="9645" y="2668"/>
                    <a:pt x="9573" y="2740"/>
                    <a:pt x="9573" y="2811"/>
                  </a:cubicBezTo>
                  <a:lnTo>
                    <a:pt x="9573" y="3383"/>
                  </a:lnTo>
                  <a:lnTo>
                    <a:pt x="6144" y="3383"/>
                  </a:lnTo>
                  <a:lnTo>
                    <a:pt x="6144" y="287"/>
                  </a:lnTo>
                  <a:lnTo>
                    <a:pt x="7978" y="287"/>
                  </a:lnTo>
                  <a:lnTo>
                    <a:pt x="7978" y="1454"/>
                  </a:lnTo>
                  <a:cubicBezTo>
                    <a:pt x="7978" y="1597"/>
                    <a:pt x="8097" y="1716"/>
                    <a:pt x="8240" y="1716"/>
                  </a:cubicBezTo>
                  <a:lnTo>
                    <a:pt x="9573" y="1716"/>
                  </a:lnTo>
                  <a:lnTo>
                    <a:pt x="9573" y="2263"/>
                  </a:lnTo>
                  <a:cubicBezTo>
                    <a:pt x="9573" y="2335"/>
                    <a:pt x="9645" y="2406"/>
                    <a:pt x="9716" y="2406"/>
                  </a:cubicBezTo>
                  <a:cubicBezTo>
                    <a:pt x="9788" y="2406"/>
                    <a:pt x="9859" y="2335"/>
                    <a:pt x="9859" y="2263"/>
                  </a:cubicBezTo>
                  <a:lnTo>
                    <a:pt x="9859" y="1668"/>
                  </a:lnTo>
                  <a:cubicBezTo>
                    <a:pt x="9859" y="1525"/>
                    <a:pt x="9740" y="1406"/>
                    <a:pt x="9597" y="1406"/>
                  </a:cubicBezTo>
                  <a:lnTo>
                    <a:pt x="9597" y="834"/>
                  </a:lnTo>
                  <a:cubicBezTo>
                    <a:pt x="9597" y="501"/>
                    <a:pt x="9335" y="215"/>
                    <a:pt x="9002" y="215"/>
                  </a:cubicBezTo>
                  <a:lnTo>
                    <a:pt x="8264" y="215"/>
                  </a:lnTo>
                  <a:cubicBezTo>
                    <a:pt x="8264" y="96"/>
                    <a:pt x="8145" y="1"/>
                    <a:pt x="80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305" name="Google Shape;1305;p47"/>
          <p:cNvGrpSpPr/>
          <p:nvPr/>
        </p:nvGrpSpPr>
        <p:grpSpPr>
          <a:xfrm>
            <a:off x="786706" y="3216469"/>
            <a:ext cx="199450" cy="333733"/>
            <a:chOff x="786706" y="3216469"/>
            <a:chExt cx="199450" cy="333733"/>
          </a:xfrm>
        </p:grpSpPr>
        <p:sp>
          <p:nvSpPr>
            <p:cNvPr id="1306" name="Google Shape;1306;p47"/>
            <p:cNvSpPr/>
            <p:nvPr/>
          </p:nvSpPr>
          <p:spPr>
            <a:xfrm>
              <a:off x="842992" y="3229334"/>
              <a:ext cx="9657" cy="22555"/>
            </a:xfrm>
            <a:custGeom>
              <a:avLst/>
              <a:gdLst/>
              <a:ahLst/>
              <a:cxnLst/>
              <a:rect l="l" t="t" r="r" b="b"/>
              <a:pathLst>
                <a:path w="286" h="668" extrusionOk="0">
                  <a:moveTo>
                    <a:pt x="143" y="0"/>
                  </a:moveTo>
                  <a:cubicBezTo>
                    <a:pt x="72" y="0"/>
                    <a:pt x="0" y="48"/>
                    <a:pt x="0" y="143"/>
                  </a:cubicBezTo>
                  <a:lnTo>
                    <a:pt x="0" y="524"/>
                  </a:lnTo>
                  <a:cubicBezTo>
                    <a:pt x="0" y="620"/>
                    <a:pt x="72" y="667"/>
                    <a:pt x="143" y="667"/>
                  </a:cubicBezTo>
                  <a:cubicBezTo>
                    <a:pt x="238" y="667"/>
                    <a:pt x="286" y="620"/>
                    <a:pt x="286" y="524"/>
                  </a:cubicBezTo>
                  <a:lnTo>
                    <a:pt x="286" y="143"/>
                  </a:lnTo>
                  <a:cubicBezTo>
                    <a:pt x="286" y="48"/>
                    <a:pt x="238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07" name="Google Shape;1307;p47"/>
            <p:cNvSpPr/>
            <p:nvPr/>
          </p:nvSpPr>
          <p:spPr>
            <a:xfrm>
              <a:off x="862272" y="3229334"/>
              <a:ext cx="9691" cy="22555"/>
            </a:xfrm>
            <a:custGeom>
              <a:avLst/>
              <a:gdLst/>
              <a:ahLst/>
              <a:cxnLst/>
              <a:rect l="l" t="t" r="r" b="b"/>
              <a:pathLst>
                <a:path w="287" h="668" extrusionOk="0">
                  <a:moveTo>
                    <a:pt x="144" y="0"/>
                  </a:moveTo>
                  <a:cubicBezTo>
                    <a:pt x="72" y="0"/>
                    <a:pt x="1" y="48"/>
                    <a:pt x="1" y="143"/>
                  </a:cubicBezTo>
                  <a:lnTo>
                    <a:pt x="1" y="524"/>
                  </a:lnTo>
                  <a:cubicBezTo>
                    <a:pt x="1" y="620"/>
                    <a:pt x="72" y="667"/>
                    <a:pt x="144" y="667"/>
                  </a:cubicBezTo>
                  <a:cubicBezTo>
                    <a:pt x="239" y="667"/>
                    <a:pt x="286" y="620"/>
                    <a:pt x="286" y="524"/>
                  </a:cubicBezTo>
                  <a:lnTo>
                    <a:pt x="286" y="143"/>
                  </a:lnTo>
                  <a:cubicBezTo>
                    <a:pt x="286" y="48"/>
                    <a:pt x="239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08" name="Google Shape;1308;p47"/>
            <p:cNvSpPr/>
            <p:nvPr/>
          </p:nvSpPr>
          <p:spPr>
            <a:xfrm>
              <a:off x="881586" y="3229334"/>
              <a:ext cx="9657" cy="22555"/>
            </a:xfrm>
            <a:custGeom>
              <a:avLst/>
              <a:gdLst/>
              <a:ahLst/>
              <a:cxnLst/>
              <a:rect l="l" t="t" r="r" b="b"/>
              <a:pathLst>
                <a:path w="286" h="668" extrusionOk="0">
                  <a:moveTo>
                    <a:pt x="143" y="0"/>
                  </a:moveTo>
                  <a:cubicBezTo>
                    <a:pt x="72" y="0"/>
                    <a:pt x="0" y="48"/>
                    <a:pt x="0" y="143"/>
                  </a:cubicBezTo>
                  <a:lnTo>
                    <a:pt x="0" y="524"/>
                  </a:lnTo>
                  <a:cubicBezTo>
                    <a:pt x="0" y="620"/>
                    <a:pt x="72" y="667"/>
                    <a:pt x="143" y="667"/>
                  </a:cubicBezTo>
                  <a:cubicBezTo>
                    <a:pt x="215" y="667"/>
                    <a:pt x="286" y="620"/>
                    <a:pt x="286" y="524"/>
                  </a:cubicBezTo>
                  <a:lnTo>
                    <a:pt x="286" y="143"/>
                  </a:lnTo>
                  <a:cubicBezTo>
                    <a:pt x="286" y="48"/>
                    <a:pt x="215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09" name="Google Shape;1309;p47"/>
            <p:cNvSpPr/>
            <p:nvPr/>
          </p:nvSpPr>
          <p:spPr>
            <a:xfrm>
              <a:off x="900866" y="3229334"/>
              <a:ext cx="9691" cy="22555"/>
            </a:xfrm>
            <a:custGeom>
              <a:avLst/>
              <a:gdLst/>
              <a:ahLst/>
              <a:cxnLst/>
              <a:rect l="l" t="t" r="r" b="b"/>
              <a:pathLst>
                <a:path w="287" h="668" extrusionOk="0">
                  <a:moveTo>
                    <a:pt x="144" y="0"/>
                  </a:moveTo>
                  <a:cubicBezTo>
                    <a:pt x="48" y="0"/>
                    <a:pt x="1" y="48"/>
                    <a:pt x="1" y="143"/>
                  </a:cubicBezTo>
                  <a:lnTo>
                    <a:pt x="1" y="524"/>
                  </a:lnTo>
                  <a:cubicBezTo>
                    <a:pt x="1" y="620"/>
                    <a:pt x="48" y="667"/>
                    <a:pt x="144" y="667"/>
                  </a:cubicBezTo>
                  <a:cubicBezTo>
                    <a:pt x="215" y="667"/>
                    <a:pt x="286" y="620"/>
                    <a:pt x="286" y="524"/>
                  </a:cubicBezTo>
                  <a:lnTo>
                    <a:pt x="286" y="143"/>
                  </a:lnTo>
                  <a:cubicBezTo>
                    <a:pt x="286" y="48"/>
                    <a:pt x="215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10" name="Google Shape;1310;p47"/>
            <p:cNvSpPr/>
            <p:nvPr/>
          </p:nvSpPr>
          <p:spPr>
            <a:xfrm>
              <a:off x="920179" y="3229334"/>
              <a:ext cx="9691" cy="22555"/>
            </a:xfrm>
            <a:custGeom>
              <a:avLst/>
              <a:gdLst/>
              <a:ahLst/>
              <a:cxnLst/>
              <a:rect l="l" t="t" r="r" b="b"/>
              <a:pathLst>
                <a:path w="287" h="668" extrusionOk="0">
                  <a:moveTo>
                    <a:pt x="143" y="0"/>
                  </a:moveTo>
                  <a:cubicBezTo>
                    <a:pt x="48" y="0"/>
                    <a:pt x="0" y="48"/>
                    <a:pt x="0" y="143"/>
                  </a:cubicBezTo>
                  <a:lnTo>
                    <a:pt x="0" y="524"/>
                  </a:lnTo>
                  <a:cubicBezTo>
                    <a:pt x="0" y="620"/>
                    <a:pt x="48" y="667"/>
                    <a:pt x="143" y="667"/>
                  </a:cubicBezTo>
                  <a:cubicBezTo>
                    <a:pt x="215" y="667"/>
                    <a:pt x="286" y="620"/>
                    <a:pt x="286" y="524"/>
                  </a:cubicBezTo>
                  <a:lnTo>
                    <a:pt x="286" y="143"/>
                  </a:lnTo>
                  <a:cubicBezTo>
                    <a:pt x="286" y="48"/>
                    <a:pt x="215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11" name="Google Shape;1311;p47"/>
            <p:cNvSpPr/>
            <p:nvPr/>
          </p:nvSpPr>
          <p:spPr>
            <a:xfrm>
              <a:off x="869498" y="3381310"/>
              <a:ext cx="33833" cy="34609"/>
            </a:xfrm>
            <a:custGeom>
              <a:avLst/>
              <a:gdLst/>
              <a:ahLst/>
              <a:cxnLst/>
              <a:rect l="l" t="t" r="r" b="b"/>
              <a:pathLst>
                <a:path w="1002" h="1025" extrusionOk="0">
                  <a:moveTo>
                    <a:pt x="501" y="0"/>
                  </a:moveTo>
                  <a:cubicBezTo>
                    <a:pt x="430" y="0"/>
                    <a:pt x="358" y="72"/>
                    <a:pt x="358" y="143"/>
                  </a:cubicBezTo>
                  <a:lnTo>
                    <a:pt x="358" y="358"/>
                  </a:lnTo>
                  <a:lnTo>
                    <a:pt x="144" y="358"/>
                  </a:lnTo>
                  <a:cubicBezTo>
                    <a:pt x="49" y="358"/>
                    <a:pt x="1" y="429"/>
                    <a:pt x="1" y="500"/>
                  </a:cubicBezTo>
                  <a:cubicBezTo>
                    <a:pt x="1" y="596"/>
                    <a:pt x="49" y="643"/>
                    <a:pt x="144" y="643"/>
                  </a:cubicBezTo>
                  <a:lnTo>
                    <a:pt x="358" y="643"/>
                  </a:lnTo>
                  <a:lnTo>
                    <a:pt x="358" y="858"/>
                  </a:lnTo>
                  <a:cubicBezTo>
                    <a:pt x="358" y="953"/>
                    <a:pt x="430" y="1024"/>
                    <a:pt x="501" y="1024"/>
                  </a:cubicBezTo>
                  <a:cubicBezTo>
                    <a:pt x="573" y="1024"/>
                    <a:pt x="644" y="953"/>
                    <a:pt x="644" y="858"/>
                  </a:cubicBezTo>
                  <a:lnTo>
                    <a:pt x="644" y="643"/>
                  </a:lnTo>
                  <a:lnTo>
                    <a:pt x="858" y="643"/>
                  </a:lnTo>
                  <a:cubicBezTo>
                    <a:pt x="954" y="643"/>
                    <a:pt x="1001" y="596"/>
                    <a:pt x="1001" y="500"/>
                  </a:cubicBezTo>
                  <a:cubicBezTo>
                    <a:pt x="1001" y="429"/>
                    <a:pt x="954" y="358"/>
                    <a:pt x="858" y="358"/>
                  </a:cubicBezTo>
                  <a:lnTo>
                    <a:pt x="644" y="358"/>
                  </a:lnTo>
                  <a:lnTo>
                    <a:pt x="644" y="143"/>
                  </a:lnTo>
                  <a:cubicBezTo>
                    <a:pt x="644" y="72"/>
                    <a:pt x="573" y="0"/>
                    <a:pt x="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12" name="Google Shape;1312;p47"/>
            <p:cNvSpPr/>
            <p:nvPr/>
          </p:nvSpPr>
          <p:spPr>
            <a:xfrm>
              <a:off x="863083" y="3322592"/>
              <a:ext cx="9691" cy="31401"/>
            </a:xfrm>
            <a:custGeom>
              <a:avLst/>
              <a:gdLst/>
              <a:ahLst/>
              <a:cxnLst/>
              <a:rect l="l" t="t" r="r" b="b"/>
              <a:pathLst>
                <a:path w="287" h="930" extrusionOk="0">
                  <a:moveTo>
                    <a:pt x="143" y="1"/>
                  </a:moveTo>
                  <a:cubicBezTo>
                    <a:pt x="48" y="1"/>
                    <a:pt x="0" y="72"/>
                    <a:pt x="0" y="144"/>
                  </a:cubicBezTo>
                  <a:lnTo>
                    <a:pt x="0" y="787"/>
                  </a:lnTo>
                  <a:cubicBezTo>
                    <a:pt x="0" y="882"/>
                    <a:pt x="48" y="930"/>
                    <a:pt x="143" y="930"/>
                  </a:cubicBezTo>
                  <a:cubicBezTo>
                    <a:pt x="215" y="930"/>
                    <a:pt x="286" y="858"/>
                    <a:pt x="286" y="787"/>
                  </a:cubicBezTo>
                  <a:lnTo>
                    <a:pt x="286" y="144"/>
                  </a:lnTo>
                  <a:cubicBezTo>
                    <a:pt x="286" y="72"/>
                    <a:pt x="215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13" name="Google Shape;1313;p47"/>
            <p:cNvSpPr/>
            <p:nvPr/>
          </p:nvSpPr>
          <p:spPr>
            <a:xfrm>
              <a:off x="906504" y="3309728"/>
              <a:ext cx="38627" cy="44266"/>
            </a:xfrm>
            <a:custGeom>
              <a:avLst/>
              <a:gdLst/>
              <a:ahLst/>
              <a:cxnLst/>
              <a:rect l="l" t="t" r="r" b="b"/>
              <a:pathLst>
                <a:path w="1144" h="1311" extrusionOk="0">
                  <a:moveTo>
                    <a:pt x="667" y="1"/>
                  </a:moveTo>
                  <a:cubicBezTo>
                    <a:pt x="286" y="1"/>
                    <a:pt x="0" y="287"/>
                    <a:pt x="0" y="644"/>
                  </a:cubicBezTo>
                  <a:cubicBezTo>
                    <a:pt x="0" y="1025"/>
                    <a:pt x="286" y="1311"/>
                    <a:pt x="667" y="1311"/>
                  </a:cubicBezTo>
                  <a:cubicBezTo>
                    <a:pt x="810" y="1311"/>
                    <a:pt x="929" y="1263"/>
                    <a:pt x="1048" y="1168"/>
                  </a:cubicBezTo>
                  <a:cubicBezTo>
                    <a:pt x="1048" y="1144"/>
                    <a:pt x="1072" y="1144"/>
                    <a:pt x="1096" y="1120"/>
                  </a:cubicBezTo>
                  <a:cubicBezTo>
                    <a:pt x="1144" y="1049"/>
                    <a:pt x="1144" y="953"/>
                    <a:pt x="1072" y="906"/>
                  </a:cubicBezTo>
                  <a:cubicBezTo>
                    <a:pt x="1051" y="884"/>
                    <a:pt x="1020" y="873"/>
                    <a:pt x="988" y="873"/>
                  </a:cubicBezTo>
                  <a:cubicBezTo>
                    <a:pt x="948" y="873"/>
                    <a:pt x="908" y="890"/>
                    <a:pt x="882" y="930"/>
                  </a:cubicBezTo>
                  <a:cubicBezTo>
                    <a:pt x="858" y="930"/>
                    <a:pt x="858" y="953"/>
                    <a:pt x="834" y="953"/>
                  </a:cubicBezTo>
                  <a:cubicBezTo>
                    <a:pt x="786" y="1001"/>
                    <a:pt x="739" y="1025"/>
                    <a:pt x="667" y="1025"/>
                  </a:cubicBezTo>
                  <a:cubicBezTo>
                    <a:pt x="453" y="1025"/>
                    <a:pt x="286" y="858"/>
                    <a:pt x="286" y="644"/>
                  </a:cubicBezTo>
                  <a:cubicBezTo>
                    <a:pt x="286" y="453"/>
                    <a:pt x="453" y="287"/>
                    <a:pt x="667" y="287"/>
                  </a:cubicBezTo>
                  <a:cubicBezTo>
                    <a:pt x="739" y="287"/>
                    <a:pt x="810" y="310"/>
                    <a:pt x="858" y="358"/>
                  </a:cubicBezTo>
                  <a:cubicBezTo>
                    <a:pt x="884" y="367"/>
                    <a:pt x="913" y="372"/>
                    <a:pt x="942" y="372"/>
                  </a:cubicBezTo>
                  <a:cubicBezTo>
                    <a:pt x="993" y="372"/>
                    <a:pt x="1042" y="356"/>
                    <a:pt x="1072" y="310"/>
                  </a:cubicBezTo>
                  <a:cubicBezTo>
                    <a:pt x="1120" y="239"/>
                    <a:pt x="1096" y="168"/>
                    <a:pt x="1024" y="120"/>
                  </a:cubicBezTo>
                  <a:cubicBezTo>
                    <a:pt x="929" y="25"/>
                    <a:pt x="786" y="1"/>
                    <a:pt x="6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14" name="Google Shape;1314;p47"/>
            <p:cNvSpPr/>
            <p:nvPr/>
          </p:nvSpPr>
          <p:spPr>
            <a:xfrm>
              <a:off x="827697" y="3309525"/>
              <a:ext cx="35419" cy="44469"/>
            </a:xfrm>
            <a:custGeom>
              <a:avLst/>
              <a:gdLst/>
              <a:ahLst/>
              <a:cxnLst/>
              <a:rect l="l" t="t" r="r" b="b"/>
              <a:pathLst>
                <a:path w="1049" h="1317" extrusionOk="0">
                  <a:moveTo>
                    <a:pt x="144" y="1"/>
                  </a:moveTo>
                  <a:cubicBezTo>
                    <a:pt x="129" y="1"/>
                    <a:pt x="113" y="3"/>
                    <a:pt x="96" y="7"/>
                  </a:cubicBezTo>
                  <a:cubicBezTo>
                    <a:pt x="24" y="31"/>
                    <a:pt x="1" y="126"/>
                    <a:pt x="24" y="197"/>
                  </a:cubicBezTo>
                  <a:lnTo>
                    <a:pt x="358" y="1198"/>
                  </a:lnTo>
                  <a:cubicBezTo>
                    <a:pt x="405" y="1269"/>
                    <a:pt x="453" y="1317"/>
                    <a:pt x="525" y="1317"/>
                  </a:cubicBezTo>
                  <a:cubicBezTo>
                    <a:pt x="596" y="1317"/>
                    <a:pt x="667" y="1269"/>
                    <a:pt x="691" y="1198"/>
                  </a:cubicBezTo>
                  <a:lnTo>
                    <a:pt x="1025" y="197"/>
                  </a:lnTo>
                  <a:cubicBezTo>
                    <a:pt x="1048" y="126"/>
                    <a:pt x="1001" y="31"/>
                    <a:pt x="929" y="7"/>
                  </a:cubicBezTo>
                  <a:cubicBezTo>
                    <a:pt x="917" y="3"/>
                    <a:pt x="903" y="1"/>
                    <a:pt x="890" y="1"/>
                  </a:cubicBezTo>
                  <a:cubicBezTo>
                    <a:pt x="826" y="1"/>
                    <a:pt x="758" y="43"/>
                    <a:pt x="739" y="102"/>
                  </a:cubicBezTo>
                  <a:lnTo>
                    <a:pt x="525" y="769"/>
                  </a:lnTo>
                  <a:lnTo>
                    <a:pt x="286" y="102"/>
                  </a:lnTo>
                  <a:cubicBezTo>
                    <a:pt x="267" y="43"/>
                    <a:pt x="215" y="1"/>
                    <a:pt x="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15" name="Google Shape;1315;p47"/>
            <p:cNvSpPr/>
            <p:nvPr/>
          </p:nvSpPr>
          <p:spPr>
            <a:xfrm>
              <a:off x="875947" y="3312159"/>
              <a:ext cx="22555" cy="41835"/>
            </a:xfrm>
            <a:custGeom>
              <a:avLst/>
              <a:gdLst/>
              <a:ahLst/>
              <a:cxnLst/>
              <a:rect l="l" t="t" r="r" b="b"/>
              <a:pathLst>
                <a:path w="668" h="1239" extrusionOk="0">
                  <a:moveTo>
                    <a:pt x="334" y="0"/>
                  </a:moveTo>
                  <a:cubicBezTo>
                    <a:pt x="239" y="0"/>
                    <a:pt x="191" y="72"/>
                    <a:pt x="191" y="143"/>
                  </a:cubicBezTo>
                  <a:lnTo>
                    <a:pt x="191" y="238"/>
                  </a:lnTo>
                  <a:lnTo>
                    <a:pt x="143" y="238"/>
                  </a:lnTo>
                  <a:cubicBezTo>
                    <a:pt x="48" y="238"/>
                    <a:pt x="0" y="310"/>
                    <a:pt x="0" y="381"/>
                  </a:cubicBezTo>
                  <a:cubicBezTo>
                    <a:pt x="0" y="477"/>
                    <a:pt x="48" y="548"/>
                    <a:pt x="143" y="548"/>
                  </a:cubicBezTo>
                  <a:lnTo>
                    <a:pt x="191" y="548"/>
                  </a:lnTo>
                  <a:lnTo>
                    <a:pt x="191" y="1096"/>
                  </a:lnTo>
                  <a:cubicBezTo>
                    <a:pt x="191" y="1191"/>
                    <a:pt x="239" y="1239"/>
                    <a:pt x="334" y="1239"/>
                  </a:cubicBezTo>
                  <a:cubicBezTo>
                    <a:pt x="405" y="1239"/>
                    <a:pt x="477" y="1191"/>
                    <a:pt x="477" y="1096"/>
                  </a:cubicBezTo>
                  <a:lnTo>
                    <a:pt x="477" y="548"/>
                  </a:lnTo>
                  <a:lnTo>
                    <a:pt x="524" y="548"/>
                  </a:lnTo>
                  <a:cubicBezTo>
                    <a:pt x="596" y="548"/>
                    <a:pt x="667" y="477"/>
                    <a:pt x="667" y="381"/>
                  </a:cubicBezTo>
                  <a:cubicBezTo>
                    <a:pt x="667" y="310"/>
                    <a:pt x="596" y="238"/>
                    <a:pt x="524" y="238"/>
                  </a:cubicBezTo>
                  <a:lnTo>
                    <a:pt x="477" y="238"/>
                  </a:lnTo>
                  <a:lnTo>
                    <a:pt x="477" y="143"/>
                  </a:lnTo>
                  <a:cubicBezTo>
                    <a:pt x="477" y="72"/>
                    <a:pt x="405" y="0"/>
                    <a:pt x="3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16" name="Google Shape;1316;p47"/>
            <p:cNvSpPr/>
            <p:nvPr/>
          </p:nvSpPr>
          <p:spPr>
            <a:xfrm>
              <a:off x="852615" y="3424732"/>
              <a:ext cx="67598" cy="10467"/>
            </a:xfrm>
            <a:custGeom>
              <a:avLst/>
              <a:gdLst/>
              <a:ahLst/>
              <a:cxnLst/>
              <a:rect l="l" t="t" r="r" b="b"/>
              <a:pathLst>
                <a:path w="2002" h="310" extrusionOk="0">
                  <a:moveTo>
                    <a:pt x="144" y="0"/>
                  </a:moveTo>
                  <a:cubicBezTo>
                    <a:pt x="48" y="0"/>
                    <a:pt x="1" y="72"/>
                    <a:pt x="1" y="143"/>
                  </a:cubicBezTo>
                  <a:cubicBezTo>
                    <a:pt x="1" y="238"/>
                    <a:pt x="48" y="310"/>
                    <a:pt x="144" y="310"/>
                  </a:cubicBezTo>
                  <a:lnTo>
                    <a:pt x="1858" y="310"/>
                  </a:lnTo>
                  <a:cubicBezTo>
                    <a:pt x="1954" y="310"/>
                    <a:pt x="2001" y="238"/>
                    <a:pt x="2001" y="143"/>
                  </a:cubicBezTo>
                  <a:cubicBezTo>
                    <a:pt x="2001" y="72"/>
                    <a:pt x="1954" y="0"/>
                    <a:pt x="18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17" name="Google Shape;1317;p47"/>
            <p:cNvSpPr/>
            <p:nvPr/>
          </p:nvSpPr>
          <p:spPr>
            <a:xfrm>
              <a:off x="852615" y="3443235"/>
              <a:ext cx="67598" cy="9657"/>
            </a:xfrm>
            <a:custGeom>
              <a:avLst/>
              <a:gdLst/>
              <a:ahLst/>
              <a:cxnLst/>
              <a:rect l="l" t="t" r="r" b="b"/>
              <a:pathLst>
                <a:path w="2002" h="286" extrusionOk="0">
                  <a:moveTo>
                    <a:pt x="144" y="0"/>
                  </a:moveTo>
                  <a:cubicBezTo>
                    <a:pt x="48" y="0"/>
                    <a:pt x="1" y="72"/>
                    <a:pt x="1" y="143"/>
                  </a:cubicBezTo>
                  <a:cubicBezTo>
                    <a:pt x="1" y="238"/>
                    <a:pt x="48" y="286"/>
                    <a:pt x="144" y="286"/>
                  </a:cubicBezTo>
                  <a:lnTo>
                    <a:pt x="1858" y="286"/>
                  </a:lnTo>
                  <a:cubicBezTo>
                    <a:pt x="1954" y="286"/>
                    <a:pt x="2001" y="238"/>
                    <a:pt x="2001" y="143"/>
                  </a:cubicBezTo>
                  <a:cubicBezTo>
                    <a:pt x="2001" y="72"/>
                    <a:pt x="1954" y="0"/>
                    <a:pt x="18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18" name="Google Shape;1318;p47"/>
            <p:cNvSpPr/>
            <p:nvPr/>
          </p:nvSpPr>
          <p:spPr>
            <a:xfrm>
              <a:off x="812435" y="3364427"/>
              <a:ext cx="147958" cy="130299"/>
            </a:xfrm>
            <a:custGeom>
              <a:avLst/>
              <a:gdLst/>
              <a:ahLst/>
              <a:cxnLst/>
              <a:rect l="l" t="t" r="r" b="b"/>
              <a:pathLst>
                <a:path w="4382" h="3859" extrusionOk="0">
                  <a:moveTo>
                    <a:pt x="1762" y="3072"/>
                  </a:moveTo>
                  <a:cubicBezTo>
                    <a:pt x="1810" y="3072"/>
                    <a:pt x="1858" y="3096"/>
                    <a:pt x="1881" y="3144"/>
                  </a:cubicBezTo>
                  <a:lnTo>
                    <a:pt x="2048" y="3572"/>
                  </a:lnTo>
                  <a:lnTo>
                    <a:pt x="286" y="3572"/>
                  </a:lnTo>
                  <a:cubicBezTo>
                    <a:pt x="286" y="3572"/>
                    <a:pt x="286" y="3549"/>
                    <a:pt x="286" y="3549"/>
                  </a:cubicBezTo>
                  <a:lnTo>
                    <a:pt x="286" y="3072"/>
                  </a:lnTo>
                  <a:close/>
                  <a:moveTo>
                    <a:pt x="310" y="0"/>
                  </a:moveTo>
                  <a:cubicBezTo>
                    <a:pt x="119" y="0"/>
                    <a:pt x="0" y="143"/>
                    <a:pt x="0" y="310"/>
                  </a:cubicBezTo>
                  <a:lnTo>
                    <a:pt x="0" y="3549"/>
                  </a:lnTo>
                  <a:cubicBezTo>
                    <a:pt x="0" y="3715"/>
                    <a:pt x="143" y="3858"/>
                    <a:pt x="310" y="3858"/>
                  </a:cubicBezTo>
                  <a:lnTo>
                    <a:pt x="4096" y="3858"/>
                  </a:lnTo>
                  <a:cubicBezTo>
                    <a:pt x="4263" y="3858"/>
                    <a:pt x="4382" y="3715"/>
                    <a:pt x="4382" y="3549"/>
                  </a:cubicBezTo>
                  <a:lnTo>
                    <a:pt x="4382" y="1524"/>
                  </a:lnTo>
                  <a:cubicBezTo>
                    <a:pt x="4382" y="1453"/>
                    <a:pt x="4334" y="1382"/>
                    <a:pt x="4239" y="1382"/>
                  </a:cubicBezTo>
                  <a:cubicBezTo>
                    <a:pt x="4168" y="1382"/>
                    <a:pt x="4096" y="1453"/>
                    <a:pt x="4096" y="1524"/>
                  </a:cubicBezTo>
                  <a:lnTo>
                    <a:pt x="4096" y="3549"/>
                  </a:lnTo>
                  <a:lnTo>
                    <a:pt x="2382" y="3549"/>
                  </a:lnTo>
                  <a:lnTo>
                    <a:pt x="2143" y="3025"/>
                  </a:lnTo>
                  <a:cubicBezTo>
                    <a:pt x="2072" y="2882"/>
                    <a:pt x="1929" y="2787"/>
                    <a:pt x="1762" y="2787"/>
                  </a:cubicBezTo>
                  <a:lnTo>
                    <a:pt x="286" y="2787"/>
                  </a:lnTo>
                  <a:lnTo>
                    <a:pt x="286" y="310"/>
                  </a:lnTo>
                  <a:cubicBezTo>
                    <a:pt x="286" y="286"/>
                    <a:pt x="286" y="286"/>
                    <a:pt x="286" y="286"/>
                  </a:cubicBezTo>
                  <a:lnTo>
                    <a:pt x="4072" y="286"/>
                  </a:lnTo>
                  <a:cubicBezTo>
                    <a:pt x="4096" y="286"/>
                    <a:pt x="4096" y="286"/>
                    <a:pt x="4096" y="310"/>
                  </a:cubicBezTo>
                  <a:lnTo>
                    <a:pt x="4096" y="953"/>
                  </a:lnTo>
                  <a:cubicBezTo>
                    <a:pt x="4096" y="1048"/>
                    <a:pt x="4168" y="1096"/>
                    <a:pt x="4239" y="1096"/>
                  </a:cubicBezTo>
                  <a:cubicBezTo>
                    <a:pt x="4334" y="1096"/>
                    <a:pt x="4382" y="1048"/>
                    <a:pt x="4382" y="953"/>
                  </a:cubicBezTo>
                  <a:lnTo>
                    <a:pt x="4382" y="310"/>
                  </a:lnTo>
                  <a:cubicBezTo>
                    <a:pt x="4382" y="143"/>
                    <a:pt x="4263" y="0"/>
                    <a:pt x="40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19" name="Google Shape;1319;p47"/>
            <p:cNvSpPr/>
            <p:nvPr/>
          </p:nvSpPr>
          <p:spPr>
            <a:xfrm>
              <a:off x="786706" y="3216469"/>
              <a:ext cx="199450" cy="333733"/>
            </a:xfrm>
            <a:custGeom>
              <a:avLst/>
              <a:gdLst/>
              <a:ahLst/>
              <a:cxnLst/>
              <a:rect l="l" t="t" r="r" b="b"/>
              <a:pathLst>
                <a:path w="5907" h="9884" extrusionOk="0">
                  <a:moveTo>
                    <a:pt x="3977" y="1477"/>
                  </a:moveTo>
                  <a:lnTo>
                    <a:pt x="3977" y="1810"/>
                  </a:lnTo>
                  <a:lnTo>
                    <a:pt x="1929" y="1810"/>
                  </a:lnTo>
                  <a:lnTo>
                    <a:pt x="1929" y="1477"/>
                  </a:lnTo>
                  <a:close/>
                  <a:moveTo>
                    <a:pt x="1453" y="0"/>
                  </a:moveTo>
                  <a:cubicBezTo>
                    <a:pt x="1286" y="0"/>
                    <a:pt x="1143" y="143"/>
                    <a:pt x="1143" y="310"/>
                  </a:cubicBezTo>
                  <a:lnTo>
                    <a:pt x="1143" y="1167"/>
                  </a:lnTo>
                  <a:cubicBezTo>
                    <a:pt x="1143" y="1334"/>
                    <a:pt x="1286" y="1477"/>
                    <a:pt x="1453" y="1477"/>
                  </a:cubicBezTo>
                  <a:lnTo>
                    <a:pt x="1643" y="1477"/>
                  </a:lnTo>
                  <a:lnTo>
                    <a:pt x="1643" y="1810"/>
                  </a:lnTo>
                  <a:lnTo>
                    <a:pt x="1310" y="1810"/>
                  </a:lnTo>
                  <a:cubicBezTo>
                    <a:pt x="1191" y="1810"/>
                    <a:pt x="1096" y="1858"/>
                    <a:pt x="1024" y="1953"/>
                  </a:cubicBezTo>
                  <a:lnTo>
                    <a:pt x="167" y="3454"/>
                  </a:lnTo>
                  <a:cubicBezTo>
                    <a:pt x="48" y="3644"/>
                    <a:pt x="0" y="3835"/>
                    <a:pt x="0" y="4049"/>
                  </a:cubicBezTo>
                  <a:lnTo>
                    <a:pt x="0" y="8288"/>
                  </a:lnTo>
                  <a:cubicBezTo>
                    <a:pt x="0" y="9169"/>
                    <a:pt x="715" y="9883"/>
                    <a:pt x="1572" y="9883"/>
                  </a:cubicBezTo>
                  <a:lnTo>
                    <a:pt x="2096" y="9883"/>
                  </a:lnTo>
                  <a:cubicBezTo>
                    <a:pt x="2191" y="9883"/>
                    <a:pt x="2239" y="9812"/>
                    <a:pt x="2239" y="9741"/>
                  </a:cubicBezTo>
                  <a:cubicBezTo>
                    <a:pt x="2239" y="9645"/>
                    <a:pt x="2191" y="9574"/>
                    <a:pt x="2096" y="9574"/>
                  </a:cubicBezTo>
                  <a:lnTo>
                    <a:pt x="1572" y="9574"/>
                  </a:lnTo>
                  <a:cubicBezTo>
                    <a:pt x="881" y="9574"/>
                    <a:pt x="286" y="9002"/>
                    <a:pt x="286" y="8288"/>
                  </a:cubicBezTo>
                  <a:lnTo>
                    <a:pt x="286" y="4049"/>
                  </a:lnTo>
                  <a:cubicBezTo>
                    <a:pt x="286" y="3882"/>
                    <a:pt x="333" y="3739"/>
                    <a:pt x="405" y="3596"/>
                  </a:cubicBezTo>
                  <a:lnTo>
                    <a:pt x="1286" y="2096"/>
                  </a:lnTo>
                  <a:lnTo>
                    <a:pt x="4620" y="2096"/>
                  </a:lnTo>
                  <a:lnTo>
                    <a:pt x="5477" y="3596"/>
                  </a:lnTo>
                  <a:cubicBezTo>
                    <a:pt x="5573" y="3739"/>
                    <a:pt x="5596" y="3882"/>
                    <a:pt x="5596" y="4049"/>
                  </a:cubicBezTo>
                  <a:lnTo>
                    <a:pt x="5596" y="8288"/>
                  </a:lnTo>
                  <a:cubicBezTo>
                    <a:pt x="5596" y="9002"/>
                    <a:pt x="5025" y="9574"/>
                    <a:pt x="4310" y="9574"/>
                  </a:cubicBezTo>
                  <a:lnTo>
                    <a:pt x="2667" y="9574"/>
                  </a:lnTo>
                  <a:cubicBezTo>
                    <a:pt x="2572" y="9574"/>
                    <a:pt x="2524" y="9645"/>
                    <a:pt x="2524" y="9741"/>
                  </a:cubicBezTo>
                  <a:cubicBezTo>
                    <a:pt x="2524" y="9812"/>
                    <a:pt x="2572" y="9883"/>
                    <a:pt x="2667" y="9883"/>
                  </a:cubicBezTo>
                  <a:lnTo>
                    <a:pt x="4310" y="9883"/>
                  </a:lnTo>
                  <a:cubicBezTo>
                    <a:pt x="5192" y="9883"/>
                    <a:pt x="5906" y="9169"/>
                    <a:pt x="5906" y="8288"/>
                  </a:cubicBezTo>
                  <a:lnTo>
                    <a:pt x="5906" y="4049"/>
                  </a:lnTo>
                  <a:cubicBezTo>
                    <a:pt x="5906" y="3835"/>
                    <a:pt x="5835" y="3644"/>
                    <a:pt x="5739" y="3454"/>
                  </a:cubicBezTo>
                  <a:lnTo>
                    <a:pt x="4882" y="1953"/>
                  </a:lnTo>
                  <a:cubicBezTo>
                    <a:pt x="4811" y="1858"/>
                    <a:pt x="4715" y="1810"/>
                    <a:pt x="4596" y="1810"/>
                  </a:cubicBezTo>
                  <a:lnTo>
                    <a:pt x="4263" y="1810"/>
                  </a:lnTo>
                  <a:lnTo>
                    <a:pt x="4263" y="1477"/>
                  </a:lnTo>
                  <a:lnTo>
                    <a:pt x="4453" y="1477"/>
                  </a:lnTo>
                  <a:cubicBezTo>
                    <a:pt x="4620" y="1477"/>
                    <a:pt x="4763" y="1334"/>
                    <a:pt x="4763" y="1167"/>
                  </a:cubicBezTo>
                  <a:lnTo>
                    <a:pt x="4763" y="310"/>
                  </a:lnTo>
                  <a:cubicBezTo>
                    <a:pt x="4763" y="143"/>
                    <a:pt x="4620" y="0"/>
                    <a:pt x="4453" y="0"/>
                  </a:cubicBezTo>
                  <a:lnTo>
                    <a:pt x="2667" y="0"/>
                  </a:lnTo>
                  <a:cubicBezTo>
                    <a:pt x="2572" y="0"/>
                    <a:pt x="2524" y="72"/>
                    <a:pt x="2524" y="143"/>
                  </a:cubicBezTo>
                  <a:cubicBezTo>
                    <a:pt x="2524" y="239"/>
                    <a:pt x="2572" y="310"/>
                    <a:pt x="2667" y="310"/>
                  </a:cubicBezTo>
                  <a:lnTo>
                    <a:pt x="4453" y="310"/>
                  </a:lnTo>
                  <a:cubicBezTo>
                    <a:pt x="4453" y="310"/>
                    <a:pt x="4477" y="310"/>
                    <a:pt x="4477" y="334"/>
                  </a:cubicBezTo>
                  <a:lnTo>
                    <a:pt x="4477" y="1167"/>
                  </a:lnTo>
                  <a:cubicBezTo>
                    <a:pt x="4477" y="1167"/>
                    <a:pt x="4453" y="1191"/>
                    <a:pt x="4453" y="1191"/>
                  </a:cubicBezTo>
                  <a:lnTo>
                    <a:pt x="1453" y="1191"/>
                  </a:lnTo>
                  <a:cubicBezTo>
                    <a:pt x="1429" y="1191"/>
                    <a:pt x="1429" y="1167"/>
                    <a:pt x="1429" y="1167"/>
                  </a:cubicBezTo>
                  <a:lnTo>
                    <a:pt x="1429" y="334"/>
                  </a:lnTo>
                  <a:cubicBezTo>
                    <a:pt x="1429" y="310"/>
                    <a:pt x="1429" y="310"/>
                    <a:pt x="1453" y="310"/>
                  </a:cubicBezTo>
                  <a:lnTo>
                    <a:pt x="2096" y="310"/>
                  </a:lnTo>
                  <a:cubicBezTo>
                    <a:pt x="2191" y="310"/>
                    <a:pt x="2239" y="239"/>
                    <a:pt x="2239" y="143"/>
                  </a:cubicBezTo>
                  <a:cubicBezTo>
                    <a:pt x="2239" y="72"/>
                    <a:pt x="2191" y="0"/>
                    <a:pt x="20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320" name="Google Shape;1320;p47"/>
          <p:cNvGrpSpPr/>
          <p:nvPr/>
        </p:nvGrpSpPr>
        <p:grpSpPr>
          <a:xfrm>
            <a:off x="728799" y="1970135"/>
            <a:ext cx="314420" cy="333733"/>
            <a:chOff x="728799" y="1970135"/>
            <a:chExt cx="314420" cy="333733"/>
          </a:xfrm>
        </p:grpSpPr>
        <p:sp>
          <p:nvSpPr>
            <p:cNvPr id="1321" name="Google Shape;1321;p47"/>
            <p:cNvSpPr/>
            <p:nvPr/>
          </p:nvSpPr>
          <p:spPr>
            <a:xfrm>
              <a:off x="765772" y="2085916"/>
              <a:ext cx="154441" cy="139146"/>
            </a:xfrm>
            <a:custGeom>
              <a:avLst/>
              <a:gdLst/>
              <a:ahLst/>
              <a:cxnLst/>
              <a:rect l="l" t="t" r="r" b="b"/>
              <a:pathLst>
                <a:path w="4574" h="4121" extrusionOk="0">
                  <a:moveTo>
                    <a:pt x="1692" y="3263"/>
                  </a:moveTo>
                  <a:cubicBezTo>
                    <a:pt x="1811" y="3263"/>
                    <a:pt x="1930" y="3334"/>
                    <a:pt x="1977" y="3454"/>
                  </a:cubicBezTo>
                  <a:lnTo>
                    <a:pt x="2192" y="3835"/>
                  </a:lnTo>
                  <a:lnTo>
                    <a:pt x="287" y="3835"/>
                  </a:lnTo>
                  <a:lnTo>
                    <a:pt x="287" y="3263"/>
                  </a:lnTo>
                  <a:close/>
                  <a:moveTo>
                    <a:pt x="4287" y="286"/>
                  </a:moveTo>
                  <a:lnTo>
                    <a:pt x="4287" y="3835"/>
                  </a:lnTo>
                  <a:lnTo>
                    <a:pt x="2525" y="3835"/>
                  </a:lnTo>
                  <a:lnTo>
                    <a:pt x="2239" y="3311"/>
                  </a:lnTo>
                  <a:cubicBezTo>
                    <a:pt x="2120" y="3096"/>
                    <a:pt x="1930" y="2977"/>
                    <a:pt x="1692" y="2977"/>
                  </a:cubicBezTo>
                  <a:lnTo>
                    <a:pt x="287" y="2977"/>
                  </a:lnTo>
                  <a:lnTo>
                    <a:pt x="287" y="286"/>
                  </a:lnTo>
                  <a:close/>
                  <a:moveTo>
                    <a:pt x="263" y="0"/>
                  </a:moveTo>
                  <a:cubicBezTo>
                    <a:pt x="120" y="0"/>
                    <a:pt x="1" y="120"/>
                    <a:pt x="1" y="262"/>
                  </a:cubicBezTo>
                  <a:lnTo>
                    <a:pt x="1" y="3858"/>
                  </a:lnTo>
                  <a:cubicBezTo>
                    <a:pt x="1" y="4001"/>
                    <a:pt x="120" y="4120"/>
                    <a:pt x="263" y="4120"/>
                  </a:cubicBezTo>
                  <a:lnTo>
                    <a:pt x="4311" y="4120"/>
                  </a:lnTo>
                  <a:cubicBezTo>
                    <a:pt x="4454" y="4120"/>
                    <a:pt x="4573" y="4001"/>
                    <a:pt x="4573" y="3858"/>
                  </a:cubicBezTo>
                  <a:lnTo>
                    <a:pt x="4573" y="262"/>
                  </a:lnTo>
                  <a:cubicBezTo>
                    <a:pt x="4573" y="120"/>
                    <a:pt x="4454" y="0"/>
                    <a:pt x="4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22" name="Google Shape;1322;p47"/>
            <p:cNvSpPr/>
            <p:nvPr/>
          </p:nvSpPr>
          <p:spPr>
            <a:xfrm>
              <a:off x="826076" y="2106006"/>
              <a:ext cx="33833" cy="33799"/>
            </a:xfrm>
            <a:custGeom>
              <a:avLst/>
              <a:gdLst/>
              <a:ahLst/>
              <a:cxnLst/>
              <a:rect l="l" t="t" r="r" b="b"/>
              <a:pathLst>
                <a:path w="1002" h="1001" extrusionOk="0">
                  <a:moveTo>
                    <a:pt x="501" y="1"/>
                  </a:moveTo>
                  <a:cubicBezTo>
                    <a:pt x="430" y="1"/>
                    <a:pt x="358" y="48"/>
                    <a:pt x="358" y="144"/>
                  </a:cubicBezTo>
                  <a:lnTo>
                    <a:pt x="358" y="358"/>
                  </a:lnTo>
                  <a:lnTo>
                    <a:pt x="144" y="358"/>
                  </a:lnTo>
                  <a:cubicBezTo>
                    <a:pt x="72" y="358"/>
                    <a:pt x="1" y="429"/>
                    <a:pt x="1" y="501"/>
                  </a:cubicBezTo>
                  <a:cubicBezTo>
                    <a:pt x="1" y="596"/>
                    <a:pt x="72" y="644"/>
                    <a:pt x="144" y="644"/>
                  </a:cubicBezTo>
                  <a:lnTo>
                    <a:pt x="358" y="644"/>
                  </a:lnTo>
                  <a:lnTo>
                    <a:pt x="358" y="858"/>
                  </a:lnTo>
                  <a:cubicBezTo>
                    <a:pt x="358" y="953"/>
                    <a:pt x="430" y="1001"/>
                    <a:pt x="501" y="1001"/>
                  </a:cubicBezTo>
                  <a:cubicBezTo>
                    <a:pt x="596" y="1001"/>
                    <a:pt x="644" y="953"/>
                    <a:pt x="644" y="858"/>
                  </a:cubicBezTo>
                  <a:lnTo>
                    <a:pt x="644" y="644"/>
                  </a:lnTo>
                  <a:lnTo>
                    <a:pt x="858" y="644"/>
                  </a:lnTo>
                  <a:cubicBezTo>
                    <a:pt x="954" y="644"/>
                    <a:pt x="1001" y="572"/>
                    <a:pt x="1001" y="501"/>
                  </a:cubicBezTo>
                  <a:cubicBezTo>
                    <a:pt x="1001" y="429"/>
                    <a:pt x="954" y="358"/>
                    <a:pt x="858" y="358"/>
                  </a:cubicBezTo>
                  <a:lnTo>
                    <a:pt x="644" y="358"/>
                  </a:lnTo>
                  <a:lnTo>
                    <a:pt x="644" y="144"/>
                  </a:lnTo>
                  <a:cubicBezTo>
                    <a:pt x="644" y="48"/>
                    <a:pt x="596" y="1"/>
                    <a:pt x="5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23" name="Google Shape;1323;p47"/>
            <p:cNvSpPr/>
            <p:nvPr/>
          </p:nvSpPr>
          <p:spPr>
            <a:xfrm>
              <a:off x="804365" y="2143823"/>
              <a:ext cx="77254" cy="10467"/>
            </a:xfrm>
            <a:custGeom>
              <a:avLst/>
              <a:gdLst/>
              <a:ahLst/>
              <a:cxnLst/>
              <a:rect l="l" t="t" r="r" b="b"/>
              <a:pathLst>
                <a:path w="2288" h="310" extrusionOk="0">
                  <a:moveTo>
                    <a:pt x="144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38"/>
                    <a:pt x="72" y="310"/>
                    <a:pt x="144" y="310"/>
                  </a:cubicBezTo>
                  <a:lnTo>
                    <a:pt x="2144" y="310"/>
                  </a:lnTo>
                  <a:cubicBezTo>
                    <a:pt x="2216" y="310"/>
                    <a:pt x="2287" y="238"/>
                    <a:pt x="2287" y="167"/>
                  </a:cubicBezTo>
                  <a:cubicBezTo>
                    <a:pt x="2287" y="72"/>
                    <a:pt x="2216" y="0"/>
                    <a:pt x="2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24" name="Google Shape;1324;p47"/>
            <p:cNvSpPr/>
            <p:nvPr/>
          </p:nvSpPr>
          <p:spPr>
            <a:xfrm>
              <a:off x="816453" y="2165533"/>
              <a:ext cx="53079" cy="9657"/>
            </a:xfrm>
            <a:custGeom>
              <a:avLst/>
              <a:gdLst/>
              <a:ahLst/>
              <a:cxnLst/>
              <a:rect l="l" t="t" r="r" b="b"/>
              <a:pathLst>
                <a:path w="1572" h="286" extrusionOk="0">
                  <a:moveTo>
                    <a:pt x="143" y="0"/>
                  </a:moveTo>
                  <a:cubicBezTo>
                    <a:pt x="72" y="0"/>
                    <a:pt x="0" y="48"/>
                    <a:pt x="0" y="143"/>
                  </a:cubicBezTo>
                  <a:cubicBezTo>
                    <a:pt x="0" y="214"/>
                    <a:pt x="72" y="286"/>
                    <a:pt x="143" y="286"/>
                  </a:cubicBezTo>
                  <a:lnTo>
                    <a:pt x="1429" y="286"/>
                  </a:lnTo>
                  <a:cubicBezTo>
                    <a:pt x="1501" y="286"/>
                    <a:pt x="1572" y="214"/>
                    <a:pt x="1572" y="143"/>
                  </a:cubicBezTo>
                  <a:cubicBezTo>
                    <a:pt x="1572" y="48"/>
                    <a:pt x="1501" y="0"/>
                    <a:pt x="14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25" name="Google Shape;1325;p47"/>
            <p:cNvSpPr/>
            <p:nvPr/>
          </p:nvSpPr>
          <p:spPr>
            <a:xfrm>
              <a:off x="821281" y="1986208"/>
              <a:ext cx="9657" cy="13709"/>
            </a:xfrm>
            <a:custGeom>
              <a:avLst/>
              <a:gdLst/>
              <a:ahLst/>
              <a:cxnLst/>
              <a:rect l="l" t="t" r="r" b="b"/>
              <a:pathLst>
                <a:path w="286" h="406" extrusionOk="0">
                  <a:moveTo>
                    <a:pt x="143" y="0"/>
                  </a:moveTo>
                  <a:cubicBezTo>
                    <a:pt x="48" y="0"/>
                    <a:pt x="0" y="72"/>
                    <a:pt x="0" y="143"/>
                  </a:cubicBezTo>
                  <a:lnTo>
                    <a:pt x="0" y="262"/>
                  </a:lnTo>
                  <a:cubicBezTo>
                    <a:pt x="0" y="334"/>
                    <a:pt x="48" y="405"/>
                    <a:pt x="143" y="405"/>
                  </a:cubicBezTo>
                  <a:cubicBezTo>
                    <a:pt x="214" y="405"/>
                    <a:pt x="286" y="334"/>
                    <a:pt x="286" y="262"/>
                  </a:cubicBezTo>
                  <a:lnTo>
                    <a:pt x="286" y="143"/>
                  </a:lnTo>
                  <a:cubicBezTo>
                    <a:pt x="286" y="72"/>
                    <a:pt x="214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26" name="Google Shape;1326;p47"/>
            <p:cNvSpPr/>
            <p:nvPr/>
          </p:nvSpPr>
          <p:spPr>
            <a:xfrm>
              <a:off x="838164" y="1986208"/>
              <a:ext cx="9657" cy="13709"/>
            </a:xfrm>
            <a:custGeom>
              <a:avLst/>
              <a:gdLst/>
              <a:ahLst/>
              <a:cxnLst/>
              <a:rect l="l" t="t" r="r" b="b"/>
              <a:pathLst>
                <a:path w="286" h="40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lnTo>
                    <a:pt x="0" y="262"/>
                  </a:lnTo>
                  <a:cubicBezTo>
                    <a:pt x="0" y="334"/>
                    <a:pt x="72" y="405"/>
                    <a:pt x="143" y="405"/>
                  </a:cubicBezTo>
                  <a:cubicBezTo>
                    <a:pt x="215" y="405"/>
                    <a:pt x="286" y="334"/>
                    <a:pt x="286" y="262"/>
                  </a:cubicBezTo>
                  <a:lnTo>
                    <a:pt x="286" y="143"/>
                  </a:lnTo>
                  <a:cubicBezTo>
                    <a:pt x="286" y="72"/>
                    <a:pt x="215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27" name="Google Shape;1327;p47"/>
            <p:cNvSpPr/>
            <p:nvPr/>
          </p:nvSpPr>
          <p:spPr>
            <a:xfrm>
              <a:off x="855046" y="1986208"/>
              <a:ext cx="9691" cy="13709"/>
            </a:xfrm>
            <a:custGeom>
              <a:avLst/>
              <a:gdLst/>
              <a:ahLst/>
              <a:cxnLst/>
              <a:rect l="l" t="t" r="r" b="b"/>
              <a:pathLst>
                <a:path w="287" h="40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lnTo>
                    <a:pt x="0" y="262"/>
                  </a:lnTo>
                  <a:cubicBezTo>
                    <a:pt x="0" y="334"/>
                    <a:pt x="72" y="405"/>
                    <a:pt x="143" y="405"/>
                  </a:cubicBezTo>
                  <a:cubicBezTo>
                    <a:pt x="238" y="405"/>
                    <a:pt x="286" y="334"/>
                    <a:pt x="286" y="262"/>
                  </a:cubicBezTo>
                  <a:lnTo>
                    <a:pt x="286" y="143"/>
                  </a:lnTo>
                  <a:cubicBezTo>
                    <a:pt x="286" y="72"/>
                    <a:pt x="238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28" name="Google Shape;1328;p47"/>
            <p:cNvSpPr/>
            <p:nvPr/>
          </p:nvSpPr>
          <p:spPr>
            <a:xfrm>
              <a:off x="728799" y="1970135"/>
              <a:ext cx="314420" cy="333733"/>
            </a:xfrm>
            <a:custGeom>
              <a:avLst/>
              <a:gdLst/>
              <a:ahLst/>
              <a:cxnLst/>
              <a:rect l="l" t="t" r="r" b="b"/>
              <a:pathLst>
                <a:path w="9312" h="9884" extrusionOk="0">
                  <a:moveTo>
                    <a:pt x="6002" y="9097"/>
                  </a:moveTo>
                  <a:cubicBezTo>
                    <a:pt x="5716" y="9407"/>
                    <a:pt x="5311" y="9574"/>
                    <a:pt x="4882" y="9574"/>
                  </a:cubicBezTo>
                  <a:lnTo>
                    <a:pt x="1882" y="9574"/>
                  </a:lnTo>
                  <a:cubicBezTo>
                    <a:pt x="1453" y="9574"/>
                    <a:pt x="1048" y="9383"/>
                    <a:pt x="786" y="9097"/>
                  </a:cubicBezTo>
                  <a:close/>
                  <a:moveTo>
                    <a:pt x="2739" y="0"/>
                  </a:moveTo>
                  <a:cubicBezTo>
                    <a:pt x="2453" y="0"/>
                    <a:pt x="2215" y="238"/>
                    <a:pt x="2215" y="548"/>
                  </a:cubicBezTo>
                  <a:lnTo>
                    <a:pt x="2215" y="1191"/>
                  </a:lnTo>
                  <a:cubicBezTo>
                    <a:pt x="2072" y="1262"/>
                    <a:pt x="1953" y="1334"/>
                    <a:pt x="1834" y="1453"/>
                  </a:cubicBezTo>
                  <a:cubicBezTo>
                    <a:pt x="191" y="3120"/>
                    <a:pt x="0" y="5263"/>
                    <a:pt x="48" y="7121"/>
                  </a:cubicBezTo>
                  <a:cubicBezTo>
                    <a:pt x="48" y="7216"/>
                    <a:pt x="119" y="7264"/>
                    <a:pt x="191" y="7264"/>
                  </a:cubicBezTo>
                  <a:cubicBezTo>
                    <a:pt x="262" y="7264"/>
                    <a:pt x="334" y="7216"/>
                    <a:pt x="334" y="7121"/>
                  </a:cubicBezTo>
                  <a:cubicBezTo>
                    <a:pt x="286" y="5311"/>
                    <a:pt x="477" y="3239"/>
                    <a:pt x="2048" y="1643"/>
                  </a:cubicBezTo>
                  <a:cubicBezTo>
                    <a:pt x="2215" y="1477"/>
                    <a:pt x="2477" y="1381"/>
                    <a:pt x="2715" y="1381"/>
                  </a:cubicBezTo>
                  <a:lnTo>
                    <a:pt x="4049" y="1381"/>
                  </a:lnTo>
                  <a:cubicBezTo>
                    <a:pt x="4311" y="1381"/>
                    <a:pt x="4549" y="1477"/>
                    <a:pt x="4716" y="1643"/>
                  </a:cubicBezTo>
                  <a:cubicBezTo>
                    <a:pt x="6216" y="3167"/>
                    <a:pt x="6430" y="5096"/>
                    <a:pt x="6430" y="6644"/>
                  </a:cubicBezTo>
                  <a:lnTo>
                    <a:pt x="6264" y="6644"/>
                  </a:lnTo>
                  <a:cubicBezTo>
                    <a:pt x="6121" y="6644"/>
                    <a:pt x="6002" y="6716"/>
                    <a:pt x="5906" y="6811"/>
                  </a:cubicBezTo>
                  <a:cubicBezTo>
                    <a:pt x="5811" y="6906"/>
                    <a:pt x="5787" y="7049"/>
                    <a:pt x="5811" y="7192"/>
                  </a:cubicBezTo>
                  <a:lnTo>
                    <a:pt x="6121" y="8811"/>
                  </a:lnTo>
                  <a:lnTo>
                    <a:pt x="572" y="8811"/>
                  </a:lnTo>
                  <a:cubicBezTo>
                    <a:pt x="453" y="8621"/>
                    <a:pt x="381" y="8383"/>
                    <a:pt x="381" y="8145"/>
                  </a:cubicBezTo>
                  <a:cubicBezTo>
                    <a:pt x="358" y="7978"/>
                    <a:pt x="358" y="7835"/>
                    <a:pt x="358" y="7668"/>
                  </a:cubicBezTo>
                  <a:cubicBezTo>
                    <a:pt x="358" y="7607"/>
                    <a:pt x="304" y="7545"/>
                    <a:pt x="228" y="7545"/>
                  </a:cubicBezTo>
                  <a:cubicBezTo>
                    <a:pt x="216" y="7545"/>
                    <a:pt x="204" y="7546"/>
                    <a:pt x="191" y="7549"/>
                  </a:cubicBezTo>
                  <a:cubicBezTo>
                    <a:pt x="119" y="7549"/>
                    <a:pt x="48" y="7621"/>
                    <a:pt x="72" y="7692"/>
                  </a:cubicBezTo>
                  <a:cubicBezTo>
                    <a:pt x="72" y="7859"/>
                    <a:pt x="72" y="8002"/>
                    <a:pt x="96" y="8168"/>
                  </a:cubicBezTo>
                  <a:cubicBezTo>
                    <a:pt x="96" y="8478"/>
                    <a:pt x="191" y="8764"/>
                    <a:pt x="358" y="9026"/>
                  </a:cubicBezTo>
                  <a:cubicBezTo>
                    <a:pt x="358" y="9026"/>
                    <a:pt x="358" y="9026"/>
                    <a:pt x="358" y="9050"/>
                  </a:cubicBezTo>
                  <a:cubicBezTo>
                    <a:pt x="691" y="9550"/>
                    <a:pt x="1263" y="9883"/>
                    <a:pt x="1882" y="9883"/>
                  </a:cubicBezTo>
                  <a:lnTo>
                    <a:pt x="4882" y="9883"/>
                  </a:lnTo>
                  <a:cubicBezTo>
                    <a:pt x="5406" y="9883"/>
                    <a:pt x="5883" y="9645"/>
                    <a:pt x="6240" y="9264"/>
                  </a:cubicBezTo>
                  <a:cubicBezTo>
                    <a:pt x="6335" y="9621"/>
                    <a:pt x="6668" y="9883"/>
                    <a:pt x="7050" y="9883"/>
                  </a:cubicBezTo>
                  <a:lnTo>
                    <a:pt x="8050" y="9883"/>
                  </a:lnTo>
                  <a:cubicBezTo>
                    <a:pt x="8455" y="9883"/>
                    <a:pt x="8812" y="9574"/>
                    <a:pt x="8907" y="9169"/>
                  </a:cubicBezTo>
                  <a:lnTo>
                    <a:pt x="8978" y="8740"/>
                  </a:lnTo>
                  <a:cubicBezTo>
                    <a:pt x="9002" y="8669"/>
                    <a:pt x="8955" y="8597"/>
                    <a:pt x="8883" y="8573"/>
                  </a:cubicBezTo>
                  <a:cubicBezTo>
                    <a:pt x="8870" y="8570"/>
                    <a:pt x="8858" y="8569"/>
                    <a:pt x="8846" y="8569"/>
                  </a:cubicBezTo>
                  <a:cubicBezTo>
                    <a:pt x="8770" y="8569"/>
                    <a:pt x="8713" y="8631"/>
                    <a:pt x="8693" y="8692"/>
                  </a:cubicBezTo>
                  <a:lnTo>
                    <a:pt x="8621" y="9121"/>
                  </a:lnTo>
                  <a:cubicBezTo>
                    <a:pt x="8574" y="9383"/>
                    <a:pt x="8335" y="9574"/>
                    <a:pt x="8050" y="9574"/>
                  </a:cubicBezTo>
                  <a:lnTo>
                    <a:pt x="7073" y="9574"/>
                  </a:lnTo>
                  <a:cubicBezTo>
                    <a:pt x="6788" y="9574"/>
                    <a:pt x="6549" y="9383"/>
                    <a:pt x="6502" y="9121"/>
                  </a:cubicBezTo>
                  <a:lnTo>
                    <a:pt x="6097" y="7144"/>
                  </a:lnTo>
                  <a:cubicBezTo>
                    <a:pt x="6097" y="7097"/>
                    <a:pt x="6097" y="7025"/>
                    <a:pt x="6145" y="7002"/>
                  </a:cubicBezTo>
                  <a:cubicBezTo>
                    <a:pt x="6168" y="6954"/>
                    <a:pt x="6216" y="6930"/>
                    <a:pt x="6264" y="6930"/>
                  </a:cubicBezTo>
                  <a:lnTo>
                    <a:pt x="8836" y="6930"/>
                  </a:lnTo>
                  <a:cubicBezTo>
                    <a:pt x="8907" y="6930"/>
                    <a:pt x="8955" y="6954"/>
                    <a:pt x="8978" y="7002"/>
                  </a:cubicBezTo>
                  <a:cubicBezTo>
                    <a:pt x="9002" y="7025"/>
                    <a:pt x="9026" y="7097"/>
                    <a:pt x="9002" y="7144"/>
                  </a:cubicBezTo>
                  <a:lnTo>
                    <a:pt x="8812" y="8145"/>
                  </a:lnTo>
                  <a:cubicBezTo>
                    <a:pt x="8812" y="8216"/>
                    <a:pt x="8859" y="8288"/>
                    <a:pt x="8931" y="8311"/>
                  </a:cubicBezTo>
                  <a:cubicBezTo>
                    <a:pt x="9002" y="8311"/>
                    <a:pt x="9074" y="8264"/>
                    <a:pt x="9098" y="8192"/>
                  </a:cubicBezTo>
                  <a:lnTo>
                    <a:pt x="9288" y="7192"/>
                  </a:lnTo>
                  <a:cubicBezTo>
                    <a:pt x="9312" y="7049"/>
                    <a:pt x="9288" y="6930"/>
                    <a:pt x="9193" y="6811"/>
                  </a:cubicBezTo>
                  <a:cubicBezTo>
                    <a:pt x="9098" y="6716"/>
                    <a:pt x="8978" y="6644"/>
                    <a:pt x="8836" y="6644"/>
                  </a:cubicBezTo>
                  <a:lnTo>
                    <a:pt x="6716" y="6644"/>
                  </a:lnTo>
                  <a:cubicBezTo>
                    <a:pt x="6716" y="5573"/>
                    <a:pt x="6621" y="4715"/>
                    <a:pt x="6383" y="3930"/>
                  </a:cubicBezTo>
                  <a:cubicBezTo>
                    <a:pt x="6097" y="2953"/>
                    <a:pt x="5621" y="2143"/>
                    <a:pt x="4930" y="1453"/>
                  </a:cubicBezTo>
                  <a:cubicBezTo>
                    <a:pt x="4811" y="1334"/>
                    <a:pt x="4692" y="1262"/>
                    <a:pt x="4549" y="1191"/>
                  </a:cubicBezTo>
                  <a:lnTo>
                    <a:pt x="4549" y="548"/>
                  </a:lnTo>
                  <a:cubicBezTo>
                    <a:pt x="4549" y="238"/>
                    <a:pt x="4311" y="0"/>
                    <a:pt x="4025" y="0"/>
                  </a:cubicBezTo>
                  <a:lnTo>
                    <a:pt x="3668" y="0"/>
                  </a:lnTo>
                  <a:cubicBezTo>
                    <a:pt x="3573" y="0"/>
                    <a:pt x="3525" y="72"/>
                    <a:pt x="3525" y="143"/>
                  </a:cubicBezTo>
                  <a:cubicBezTo>
                    <a:pt x="3525" y="238"/>
                    <a:pt x="3573" y="310"/>
                    <a:pt x="3668" y="310"/>
                  </a:cubicBezTo>
                  <a:lnTo>
                    <a:pt x="4025" y="310"/>
                  </a:lnTo>
                  <a:cubicBezTo>
                    <a:pt x="4144" y="310"/>
                    <a:pt x="4263" y="405"/>
                    <a:pt x="4263" y="548"/>
                  </a:cubicBezTo>
                  <a:lnTo>
                    <a:pt x="4263" y="1096"/>
                  </a:lnTo>
                  <a:cubicBezTo>
                    <a:pt x="4192" y="1096"/>
                    <a:pt x="4120" y="1072"/>
                    <a:pt x="4049" y="1072"/>
                  </a:cubicBezTo>
                  <a:lnTo>
                    <a:pt x="2715" y="1072"/>
                  </a:lnTo>
                  <a:cubicBezTo>
                    <a:pt x="2644" y="1072"/>
                    <a:pt x="2572" y="1096"/>
                    <a:pt x="2501" y="1096"/>
                  </a:cubicBezTo>
                  <a:lnTo>
                    <a:pt x="2501" y="548"/>
                  </a:lnTo>
                  <a:cubicBezTo>
                    <a:pt x="2501" y="405"/>
                    <a:pt x="2620" y="310"/>
                    <a:pt x="2739" y="310"/>
                  </a:cubicBezTo>
                  <a:lnTo>
                    <a:pt x="3096" y="310"/>
                  </a:lnTo>
                  <a:cubicBezTo>
                    <a:pt x="3192" y="310"/>
                    <a:pt x="3239" y="238"/>
                    <a:pt x="3239" y="143"/>
                  </a:cubicBezTo>
                  <a:cubicBezTo>
                    <a:pt x="3239" y="72"/>
                    <a:pt x="3192" y="0"/>
                    <a:pt x="30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329" name="Google Shape;1329;p47"/>
          <p:cNvGrpSpPr/>
          <p:nvPr/>
        </p:nvGrpSpPr>
        <p:grpSpPr>
          <a:xfrm>
            <a:off x="4190421" y="3870193"/>
            <a:ext cx="119055" cy="332923"/>
            <a:chOff x="4190421" y="3870193"/>
            <a:chExt cx="119055" cy="332923"/>
          </a:xfrm>
        </p:grpSpPr>
        <p:sp>
          <p:nvSpPr>
            <p:cNvPr id="1330" name="Google Shape;1330;p47"/>
            <p:cNvSpPr/>
            <p:nvPr/>
          </p:nvSpPr>
          <p:spPr>
            <a:xfrm>
              <a:off x="4236274" y="3936136"/>
              <a:ext cx="27350" cy="38627"/>
            </a:xfrm>
            <a:custGeom>
              <a:avLst/>
              <a:gdLst/>
              <a:ahLst/>
              <a:cxnLst/>
              <a:rect l="l" t="t" r="r" b="b"/>
              <a:pathLst>
                <a:path w="810" h="1144" extrusionOk="0">
                  <a:moveTo>
                    <a:pt x="405" y="286"/>
                  </a:moveTo>
                  <a:cubicBezTo>
                    <a:pt x="453" y="286"/>
                    <a:pt x="524" y="405"/>
                    <a:pt x="524" y="572"/>
                  </a:cubicBezTo>
                  <a:cubicBezTo>
                    <a:pt x="524" y="739"/>
                    <a:pt x="453" y="858"/>
                    <a:pt x="405" y="858"/>
                  </a:cubicBezTo>
                  <a:cubicBezTo>
                    <a:pt x="381" y="858"/>
                    <a:pt x="286" y="739"/>
                    <a:pt x="286" y="572"/>
                  </a:cubicBezTo>
                  <a:cubicBezTo>
                    <a:pt x="286" y="405"/>
                    <a:pt x="381" y="286"/>
                    <a:pt x="405" y="286"/>
                  </a:cubicBezTo>
                  <a:close/>
                  <a:moveTo>
                    <a:pt x="405" y="0"/>
                  </a:moveTo>
                  <a:cubicBezTo>
                    <a:pt x="191" y="0"/>
                    <a:pt x="0" y="262"/>
                    <a:pt x="0" y="572"/>
                  </a:cubicBezTo>
                  <a:cubicBezTo>
                    <a:pt x="0" y="905"/>
                    <a:pt x="191" y="1143"/>
                    <a:pt x="405" y="1143"/>
                  </a:cubicBezTo>
                  <a:cubicBezTo>
                    <a:pt x="643" y="1143"/>
                    <a:pt x="810" y="905"/>
                    <a:pt x="810" y="572"/>
                  </a:cubicBezTo>
                  <a:cubicBezTo>
                    <a:pt x="810" y="262"/>
                    <a:pt x="643" y="0"/>
                    <a:pt x="4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1" name="Google Shape;1331;p47"/>
            <p:cNvSpPr/>
            <p:nvPr/>
          </p:nvSpPr>
          <p:spPr>
            <a:xfrm>
              <a:off x="4240292" y="4012513"/>
              <a:ext cx="20124" cy="9691"/>
            </a:xfrm>
            <a:custGeom>
              <a:avLst/>
              <a:gdLst/>
              <a:ahLst/>
              <a:cxnLst/>
              <a:rect l="l" t="t" r="r" b="b"/>
              <a:pathLst>
                <a:path w="596" h="287" extrusionOk="0">
                  <a:moveTo>
                    <a:pt x="143" y="1"/>
                  </a:moveTo>
                  <a:cubicBezTo>
                    <a:pt x="48" y="1"/>
                    <a:pt x="0" y="72"/>
                    <a:pt x="0" y="144"/>
                  </a:cubicBezTo>
                  <a:cubicBezTo>
                    <a:pt x="0" y="239"/>
                    <a:pt x="48" y="286"/>
                    <a:pt x="143" y="286"/>
                  </a:cubicBezTo>
                  <a:lnTo>
                    <a:pt x="453" y="286"/>
                  </a:lnTo>
                  <a:cubicBezTo>
                    <a:pt x="524" y="286"/>
                    <a:pt x="596" y="215"/>
                    <a:pt x="596" y="144"/>
                  </a:cubicBezTo>
                  <a:cubicBezTo>
                    <a:pt x="596" y="72"/>
                    <a:pt x="524" y="1"/>
                    <a:pt x="4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2" name="Google Shape;1332;p47"/>
            <p:cNvSpPr/>
            <p:nvPr/>
          </p:nvSpPr>
          <p:spPr>
            <a:xfrm>
              <a:off x="4240292" y="4026998"/>
              <a:ext cx="20124" cy="9691"/>
            </a:xfrm>
            <a:custGeom>
              <a:avLst/>
              <a:gdLst/>
              <a:ahLst/>
              <a:cxnLst/>
              <a:rect l="l" t="t" r="r" b="b"/>
              <a:pathLst>
                <a:path w="596" h="287" extrusionOk="0">
                  <a:moveTo>
                    <a:pt x="143" y="0"/>
                  </a:moveTo>
                  <a:cubicBezTo>
                    <a:pt x="48" y="0"/>
                    <a:pt x="0" y="72"/>
                    <a:pt x="0" y="143"/>
                  </a:cubicBezTo>
                  <a:cubicBezTo>
                    <a:pt x="0" y="238"/>
                    <a:pt x="48" y="286"/>
                    <a:pt x="143" y="286"/>
                  </a:cubicBezTo>
                  <a:lnTo>
                    <a:pt x="453" y="286"/>
                  </a:lnTo>
                  <a:cubicBezTo>
                    <a:pt x="524" y="286"/>
                    <a:pt x="596" y="215"/>
                    <a:pt x="596" y="143"/>
                  </a:cubicBezTo>
                  <a:cubicBezTo>
                    <a:pt x="596" y="72"/>
                    <a:pt x="524" y="0"/>
                    <a:pt x="4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3" name="Google Shape;1333;p47"/>
            <p:cNvSpPr/>
            <p:nvPr/>
          </p:nvSpPr>
          <p:spPr>
            <a:xfrm>
              <a:off x="4240292" y="4041449"/>
              <a:ext cx="20124" cy="9691"/>
            </a:xfrm>
            <a:custGeom>
              <a:avLst/>
              <a:gdLst/>
              <a:ahLst/>
              <a:cxnLst/>
              <a:rect l="l" t="t" r="r" b="b"/>
              <a:pathLst>
                <a:path w="596" h="287" extrusionOk="0">
                  <a:moveTo>
                    <a:pt x="143" y="1"/>
                  </a:moveTo>
                  <a:cubicBezTo>
                    <a:pt x="48" y="1"/>
                    <a:pt x="0" y="72"/>
                    <a:pt x="0" y="144"/>
                  </a:cubicBezTo>
                  <a:cubicBezTo>
                    <a:pt x="0" y="215"/>
                    <a:pt x="48" y="287"/>
                    <a:pt x="143" y="287"/>
                  </a:cubicBezTo>
                  <a:lnTo>
                    <a:pt x="453" y="287"/>
                  </a:lnTo>
                  <a:cubicBezTo>
                    <a:pt x="524" y="287"/>
                    <a:pt x="596" y="215"/>
                    <a:pt x="596" y="144"/>
                  </a:cubicBezTo>
                  <a:cubicBezTo>
                    <a:pt x="596" y="72"/>
                    <a:pt x="524" y="1"/>
                    <a:pt x="4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4" name="Google Shape;1334;p47"/>
            <p:cNvSpPr/>
            <p:nvPr/>
          </p:nvSpPr>
          <p:spPr>
            <a:xfrm>
              <a:off x="4224996" y="3995630"/>
              <a:ext cx="49905" cy="72392"/>
            </a:xfrm>
            <a:custGeom>
              <a:avLst/>
              <a:gdLst/>
              <a:ahLst/>
              <a:cxnLst/>
              <a:rect l="l" t="t" r="r" b="b"/>
              <a:pathLst>
                <a:path w="1478" h="2144" extrusionOk="0">
                  <a:moveTo>
                    <a:pt x="239" y="1"/>
                  </a:moveTo>
                  <a:cubicBezTo>
                    <a:pt x="96" y="1"/>
                    <a:pt x="1" y="120"/>
                    <a:pt x="1" y="239"/>
                  </a:cubicBezTo>
                  <a:lnTo>
                    <a:pt x="1" y="810"/>
                  </a:lnTo>
                  <a:cubicBezTo>
                    <a:pt x="1" y="882"/>
                    <a:pt x="72" y="953"/>
                    <a:pt x="144" y="953"/>
                  </a:cubicBezTo>
                  <a:cubicBezTo>
                    <a:pt x="239" y="953"/>
                    <a:pt x="287" y="882"/>
                    <a:pt x="287" y="810"/>
                  </a:cubicBezTo>
                  <a:lnTo>
                    <a:pt x="287" y="286"/>
                  </a:lnTo>
                  <a:lnTo>
                    <a:pt x="1192" y="286"/>
                  </a:lnTo>
                  <a:lnTo>
                    <a:pt x="1192" y="1858"/>
                  </a:lnTo>
                  <a:lnTo>
                    <a:pt x="287" y="1858"/>
                  </a:lnTo>
                  <a:lnTo>
                    <a:pt x="287" y="1358"/>
                  </a:lnTo>
                  <a:cubicBezTo>
                    <a:pt x="287" y="1287"/>
                    <a:pt x="239" y="1215"/>
                    <a:pt x="144" y="1215"/>
                  </a:cubicBezTo>
                  <a:cubicBezTo>
                    <a:pt x="72" y="1215"/>
                    <a:pt x="1" y="1287"/>
                    <a:pt x="1" y="1358"/>
                  </a:cubicBezTo>
                  <a:lnTo>
                    <a:pt x="1" y="1930"/>
                  </a:lnTo>
                  <a:cubicBezTo>
                    <a:pt x="1" y="2049"/>
                    <a:pt x="96" y="2144"/>
                    <a:pt x="239" y="2144"/>
                  </a:cubicBezTo>
                  <a:lnTo>
                    <a:pt x="1263" y="2144"/>
                  </a:lnTo>
                  <a:cubicBezTo>
                    <a:pt x="1382" y="2144"/>
                    <a:pt x="1477" y="2049"/>
                    <a:pt x="1477" y="1930"/>
                  </a:cubicBezTo>
                  <a:lnTo>
                    <a:pt x="1477" y="239"/>
                  </a:lnTo>
                  <a:cubicBezTo>
                    <a:pt x="1477" y="120"/>
                    <a:pt x="1382" y="1"/>
                    <a:pt x="12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5" name="Google Shape;1335;p47"/>
            <p:cNvSpPr/>
            <p:nvPr/>
          </p:nvSpPr>
          <p:spPr>
            <a:xfrm>
              <a:off x="4190421" y="3870193"/>
              <a:ext cx="119055" cy="332923"/>
            </a:xfrm>
            <a:custGeom>
              <a:avLst/>
              <a:gdLst/>
              <a:ahLst/>
              <a:cxnLst/>
              <a:rect l="l" t="t" r="r" b="b"/>
              <a:pathLst>
                <a:path w="3526" h="9860" extrusionOk="0">
                  <a:moveTo>
                    <a:pt x="2263" y="9002"/>
                  </a:moveTo>
                  <a:lnTo>
                    <a:pt x="2263" y="9360"/>
                  </a:lnTo>
                  <a:cubicBezTo>
                    <a:pt x="2263" y="9479"/>
                    <a:pt x="2168" y="9574"/>
                    <a:pt x="2049" y="9574"/>
                  </a:cubicBezTo>
                  <a:lnTo>
                    <a:pt x="1477" y="9574"/>
                  </a:lnTo>
                  <a:cubicBezTo>
                    <a:pt x="1358" y="9574"/>
                    <a:pt x="1263" y="9479"/>
                    <a:pt x="1263" y="9360"/>
                  </a:cubicBezTo>
                  <a:lnTo>
                    <a:pt x="1263" y="9002"/>
                  </a:lnTo>
                  <a:close/>
                  <a:moveTo>
                    <a:pt x="1382" y="1"/>
                  </a:moveTo>
                  <a:cubicBezTo>
                    <a:pt x="1311" y="1"/>
                    <a:pt x="1239" y="72"/>
                    <a:pt x="1239" y="143"/>
                  </a:cubicBezTo>
                  <a:cubicBezTo>
                    <a:pt x="1239" y="215"/>
                    <a:pt x="1311" y="286"/>
                    <a:pt x="1382" y="286"/>
                  </a:cubicBezTo>
                  <a:lnTo>
                    <a:pt x="2263" y="286"/>
                  </a:lnTo>
                  <a:cubicBezTo>
                    <a:pt x="2811" y="286"/>
                    <a:pt x="3240" y="739"/>
                    <a:pt x="3240" y="1263"/>
                  </a:cubicBezTo>
                  <a:lnTo>
                    <a:pt x="3240" y="2120"/>
                  </a:lnTo>
                  <a:lnTo>
                    <a:pt x="2787" y="2120"/>
                  </a:lnTo>
                  <a:cubicBezTo>
                    <a:pt x="2644" y="2120"/>
                    <a:pt x="2525" y="2001"/>
                    <a:pt x="2525" y="1858"/>
                  </a:cubicBezTo>
                  <a:cubicBezTo>
                    <a:pt x="2525" y="1572"/>
                    <a:pt x="2287" y="1334"/>
                    <a:pt x="2001" y="1334"/>
                  </a:cubicBezTo>
                  <a:lnTo>
                    <a:pt x="1525" y="1334"/>
                  </a:lnTo>
                  <a:cubicBezTo>
                    <a:pt x="1239" y="1334"/>
                    <a:pt x="1001" y="1572"/>
                    <a:pt x="1001" y="1858"/>
                  </a:cubicBezTo>
                  <a:cubicBezTo>
                    <a:pt x="1001" y="2001"/>
                    <a:pt x="882" y="2120"/>
                    <a:pt x="763" y="2120"/>
                  </a:cubicBezTo>
                  <a:lnTo>
                    <a:pt x="287" y="2120"/>
                  </a:lnTo>
                  <a:lnTo>
                    <a:pt x="287" y="1263"/>
                  </a:lnTo>
                  <a:cubicBezTo>
                    <a:pt x="287" y="882"/>
                    <a:pt x="501" y="548"/>
                    <a:pt x="858" y="382"/>
                  </a:cubicBezTo>
                  <a:cubicBezTo>
                    <a:pt x="930" y="358"/>
                    <a:pt x="953" y="262"/>
                    <a:pt x="930" y="191"/>
                  </a:cubicBezTo>
                  <a:cubicBezTo>
                    <a:pt x="912" y="137"/>
                    <a:pt x="854" y="111"/>
                    <a:pt x="796" y="111"/>
                  </a:cubicBezTo>
                  <a:cubicBezTo>
                    <a:pt x="776" y="111"/>
                    <a:pt x="757" y="114"/>
                    <a:pt x="739" y="120"/>
                  </a:cubicBezTo>
                  <a:cubicBezTo>
                    <a:pt x="287" y="334"/>
                    <a:pt x="1" y="786"/>
                    <a:pt x="1" y="1263"/>
                  </a:cubicBezTo>
                  <a:lnTo>
                    <a:pt x="1" y="4668"/>
                  </a:lnTo>
                  <a:cubicBezTo>
                    <a:pt x="1" y="5240"/>
                    <a:pt x="191" y="5787"/>
                    <a:pt x="525" y="6264"/>
                  </a:cubicBezTo>
                  <a:cubicBezTo>
                    <a:pt x="834" y="6692"/>
                    <a:pt x="977" y="7169"/>
                    <a:pt x="977" y="7693"/>
                  </a:cubicBezTo>
                  <a:lnTo>
                    <a:pt x="977" y="9383"/>
                  </a:lnTo>
                  <a:cubicBezTo>
                    <a:pt x="977" y="9645"/>
                    <a:pt x="1192" y="9860"/>
                    <a:pt x="1477" y="9860"/>
                  </a:cubicBezTo>
                  <a:lnTo>
                    <a:pt x="2049" y="9860"/>
                  </a:lnTo>
                  <a:cubicBezTo>
                    <a:pt x="2335" y="9860"/>
                    <a:pt x="2549" y="9645"/>
                    <a:pt x="2549" y="9383"/>
                  </a:cubicBezTo>
                  <a:lnTo>
                    <a:pt x="2549" y="8169"/>
                  </a:lnTo>
                  <a:cubicBezTo>
                    <a:pt x="2549" y="8097"/>
                    <a:pt x="2477" y="8026"/>
                    <a:pt x="2406" y="8026"/>
                  </a:cubicBezTo>
                  <a:cubicBezTo>
                    <a:pt x="2311" y="8026"/>
                    <a:pt x="2263" y="8097"/>
                    <a:pt x="2263" y="8169"/>
                  </a:cubicBezTo>
                  <a:lnTo>
                    <a:pt x="2263" y="8740"/>
                  </a:lnTo>
                  <a:lnTo>
                    <a:pt x="1263" y="8740"/>
                  </a:lnTo>
                  <a:lnTo>
                    <a:pt x="1263" y="7693"/>
                  </a:lnTo>
                  <a:cubicBezTo>
                    <a:pt x="1263" y="7121"/>
                    <a:pt x="1096" y="6549"/>
                    <a:pt x="763" y="6097"/>
                  </a:cubicBezTo>
                  <a:cubicBezTo>
                    <a:pt x="453" y="5668"/>
                    <a:pt x="287" y="5192"/>
                    <a:pt x="287" y="4668"/>
                  </a:cubicBezTo>
                  <a:lnTo>
                    <a:pt x="287" y="2406"/>
                  </a:lnTo>
                  <a:lnTo>
                    <a:pt x="763" y="2406"/>
                  </a:lnTo>
                  <a:cubicBezTo>
                    <a:pt x="1049" y="2406"/>
                    <a:pt x="1287" y="2168"/>
                    <a:pt x="1287" y="1858"/>
                  </a:cubicBezTo>
                  <a:cubicBezTo>
                    <a:pt x="1287" y="1739"/>
                    <a:pt x="1406" y="1620"/>
                    <a:pt x="1525" y="1620"/>
                  </a:cubicBezTo>
                  <a:lnTo>
                    <a:pt x="2001" y="1620"/>
                  </a:lnTo>
                  <a:cubicBezTo>
                    <a:pt x="2144" y="1620"/>
                    <a:pt x="2239" y="1739"/>
                    <a:pt x="2239" y="1858"/>
                  </a:cubicBezTo>
                  <a:cubicBezTo>
                    <a:pt x="2239" y="2168"/>
                    <a:pt x="2477" y="2406"/>
                    <a:pt x="2787" y="2406"/>
                  </a:cubicBezTo>
                  <a:lnTo>
                    <a:pt x="3240" y="2406"/>
                  </a:lnTo>
                  <a:lnTo>
                    <a:pt x="3240" y="4668"/>
                  </a:lnTo>
                  <a:cubicBezTo>
                    <a:pt x="3240" y="5192"/>
                    <a:pt x="3097" y="5668"/>
                    <a:pt x="2787" y="6097"/>
                  </a:cubicBezTo>
                  <a:cubicBezTo>
                    <a:pt x="2454" y="6526"/>
                    <a:pt x="2287" y="7050"/>
                    <a:pt x="2263" y="7597"/>
                  </a:cubicBezTo>
                  <a:cubicBezTo>
                    <a:pt x="2263" y="7669"/>
                    <a:pt x="2311" y="7740"/>
                    <a:pt x="2406" y="7740"/>
                  </a:cubicBezTo>
                  <a:cubicBezTo>
                    <a:pt x="2477" y="7740"/>
                    <a:pt x="2549" y="7693"/>
                    <a:pt x="2549" y="7597"/>
                  </a:cubicBezTo>
                  <a:cubicBezTo>
                    <a:pt x="2573" y="7121"/>
                    <a:pt x="2716" y="6669"/>
                    <a:pt x="3025" y="6264"/>
                  </a:cubicBezTo>
                  <a:cubicBezTo>
                    <a:pt x="3359" y="5787"/>
                    <a:pt x="3525" y="5240"/>
                    <a:pt x="3525" y="4668"/>
                  </a:cubicBezTo>
                  <a:lnTo>
                    <a:pt x="3525" y="1263"/>
                  </a:lnTo>
                  <a:cubicBezTo>
                    <a:pt x="3525" y="572"/>
                    <a:pt x="2978" y="1"/>
                    <a:pt x="22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6" name="Google Shape;1336;p47"/>
            <p:cNvSpPr/>
            <p:nvPr/>
          </p:nvSpPr>
          <p:spPr>
            <a:xfrm>
              <a:off x="4222599" y="3893525"/>
              <a:ext cx="54699" cy="9657"/>
            </a:xfrm>
            <a:custGeom>
              <a:avLst/>
              <a:gdLst/>
              <a:ahLst/>
              <a:cxnLst/>
              <a:rect l="l" t="t" r="r" b="b"/>
              <a:pathLst>
                <a:path w="1620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38"/>
                    <a:pt x="72" y="286"/>
                    <a:pt x="143" y="286"/>
                  </a:cubicBezTo>
                  <a:lnTo>
                    <a:pt x="1477" y="286"/>
                  </a:lnTo>
                  <a:cubicBezTo>
                    <a:pt x="1572" y="286"/>
                    <a:pt x="1620" y="238"/>
                    <a:pt x="1620" y="143"/>
                  </a:cubicBezTo>
                  <a:cubicBezTo>
                    <a:pt x="1620" y="72"/>
                    <a:pt x="1572" y="0"/>
                    <a:pt x="14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337" name="Google Shape;1337;p47"/>
          <p:cNvGrpSpPr/>
          <p:nvPr/>
        </p:nvGrpSpPr>
        <p:grpSpPr>
          <a:xfrm>
            <a:off x="1431584" y="1970135"/>
            <a:ext cx="283052" cy="333733"/>
            <a:chOff x="1431584" y="1970135"/>
            <a:chExt cx="283052" cy="333733"/>
          </a:xfrm>
        </p:grpSpPr>
        <p:sp>
          <p:nvSpPr>
            <p:cNvPr id="1338" name="Google Shape;1338;p47"/>
            <p:cNvSpPr/>
            <p:nvPr/>
          </p:nvSpPr>
          <p:spPr>
            <a:xfrm>
              <a:off x="1653521" y="2009201"/>
              <a:ext cx="25763" cy="16444"/>
            </a:xfrm>
            <a:custGeom>
              <a:avLst/>
              <a:gdLst/>
              <a:ahLst/>
              <a:cxnLst/>
              <a:rect l="l" t="t" r="r" b="b"/>
              <a:pathLst>
                <a:path w="763" h="487" extrusionOk="0">
                  <a:moveTo>
                    <a:pt x="166" y="1"/>
                  </a:moveTo>
                  <a:cubicBezTo>
                    <a:pt x="126" y="1"/>
                    <a:pt x="87" y="18"/>
                    <a:pt x="48" y="58"/>
                  </a:cubicBezTo>
                  <a:cubicBezTo>
                    <a:pt x="0" y="105"/>
                    <a:pt x="0" y="201"/>
                    <a:pt x="72" y="248"/>
                  </a:cubicBezTo>
                  <a:lnTo>
                    <a:pt x="286" y="439"/>
                  </a:lnTo>
                  <a:cubicBezTo>
                    <a:pt x="310" y="486"/>
                    <a:pt x="357" y="486"/>
                    <a:pt x="381" y="486"/>
                  </a:cubicBezTo>
                  <a:cubicBezTo>
                    <a:pt x="429" y="486"/>
                    <a:pt x="453" y="486"/>
                    <a:pt x="476" y="439"/>
                  </a:cubicBezTo>
                  <a:lnTo>
                    <a:pt x="691" y="248"/>
                  </a:lnTo>
                  <a:cubicBezTo>
                    <a:pt x="762" y="201"/>
                    <a:pt x="762" y="105"/>
                    <a:pt x="715" y="58"/>
                  </a:cubicBezTo>
                  <a:cubicBezTo>
                    <a:pt x="688" y="18"/>
                    <a:pt x="648" y="1"/>
                    <a:pt x="604" y="1"/>
                  </a:cubicBezTo>
                  <a:cubicBezTo>
                    <a:pt x="569" y="1"/>
                    <a:pt x="532" y="12"/>
                    <a:pt x="500" y="34"/>
                  </a:cubicBezTo>
                  <a:lnTo>
                    <a:pt x="381" y="153"/>
                  </a:lnTo>
                  <a:lnTo>
                    <a:pt x="262" y="34"/>
                  </a:lnTo>
                  <a:cubicBezTo>
                    <a:pt x="230" y="12"/>
                    <a:pt x="198" y="1"/>
                    <a:pt x="1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39" name="Google Shape;1339;p47"/>
            <p:cNvSpPr/>
            <p:nvPr/>
          </p:nvSpPr>
          <p:spPr>
            <a:xfrm>
              <a:off x="1466970" y="2009201"/>
              <a:ext cx="25763" cy="16444"/>
            </a:xfrm>
            <a:custGeom>
              <a:avLst/>
              <a:gdLst/>
              <a:ahLst/>
              <a:cxnLst/>
              <a:rect l="l" t="t" r="r" b="b"/>
              <a:pathLst>
                <a:path w="763" h="487" extrusionOk="0">
                  <a:moveTo>
                    <a:pt x="158" y="1"/>
                  </a:moveTo>
                  <a:cubicBezTo>
                    <a:pt x="115" y="1"/>
                    <a:pt x="74" y="18"/>
                    <a:pt x="48" y="58"/>
                  </a:cubicBezTo>
                  <a:cubicBezTo>
                    <a:pt x="0" y="105"/>
                    <a:pt x="0" y="201"/>
                    <a:pt x="48" y="248"/>
                  </a:cubicBezTo>
                  <a:lnTo>
                    <a:pt x="286" y="463"/>
                  </a:lnTo>
                  <a:cubicBezTo>
                    <a:pt x="310" y="486"/>
                    <a:pt x="334" y="486"/>
                    <a:pt x="381" y="486"/>
                  </a:cubicBezTo>
                  <a:cubicBezTo>
                    <a:pt x="405" y="486"/>
                    <a:pt x="453" y="486"/>
                    <a:pt x="476" y="463"/>
                  </a:cubicBezTo>
                  <a:lnTo>
                    <a:pt x="691" y="248"/>
                  </a:lnTo>
                  <a:cubicBezTo>
                    <a:pt x="762" y="201"/>
                    <a:pt x="762" y="105"/>
                    <a:pt x="715" y="58"/>
                  </a:cubicBezTo>
                  <a:cubicBezTo>
                    <a:pt x="675" y="18"/>
                    <a:pt x="636" y="1"/>
                    <a:pt x="597" y="1"/>
                  </a:cubicBezTo>
                  <a:cubicBezTo>
                    <a:pt x="564" y="1"/>
                    <a:pt x="532" y="12"/>
                    <a:pt x="500" y="34"/>
                  </a:cubicBezTo>
                  <a:lnTo>
                    <a:pt x="381" y="153"/>
                  </a:lnTo>
                  <a:lnTo>
                    <a:pt x="262" y="34"/>
                  </a:lnTo>
                  <a:cubicBezTo>
                    <a:pt x="230" y="12"/>
                    <a:pt x="193" y="1"/>
                    <a:pt x="1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0" name="Google Shape;1340;p47"/>
            <p:cNvSpPr/>
            <p:nvPr/>
          </p:nvSpPr>
          <p:spPr>
            <a:xfrm>
              <a:off x="1517617" y="1986208"/>
              <a:ext cx="110986" cy="41024"/>
            </a:xfrm>
            <a:custGeom>
              <a:avLst/>
              <a:gdLst/>
              <a:ahLst/>
              <a:cxnLst/>
              <a:rect l="l" t="t" r="r" b="b"/>
              <a:pathLst>
                <a:path w="3287" h="1215" extrusionOk="0">
                  <a:moveTo>
                    <a:pt x="1667" y="286"/>
                  </a:moveTo>
                  <a:cubicBezTo>
                    <a:pt x="1763" y="286"/>
                    <a:pt x="1834" y="334"/>
                    <a:pt x="1858" y="429"/>
                  </a:cubicBezTo>
                  <a:cubicBezTo>
                    <a:pt x="1906" y="572"/>
                    <a:pt x="2072" y="691"/>
                    <a:pt x="2239" y="691"/>
                  </a:cubicBezTo>
                  <a:lnTo>
                    <a:pt x="2882" y="691"/>
                  </a:lnTo>
                  <a:cubicBezTo>
                    <a:pt x="2953" y="691"/>
                    <a:pt x="3001" y="739"/>
                    <a:pt x="3001" y="810"/>
                  </a:cubicBezTo>
                  <a:cubicBezTo>
                    <a:pt x="3001" y="882"/>
                    <a:pt x="2953" y="929"/>
                    <a:pt x="2882" y="929"/>
                  </a:cubicBezTo>
                  <a:lnTo>
                    <a:pt x="405" y="929"/>
                  </a:lnTo>
                  <a:cubicBezTo>
                    <a:pt x="334" y="929"/>
                    <a:pt x="286" y="882"/>
                    <a:pt x="286" y="810"/>
                  </a:cubicBezTo>
                  <a:cubicBezTo>
                    <a:pt x="286" y="739"/>
                    <a:pt x="334" y="691"/>
                    <a:pt x="405" y="691"/>
                  </a:cubicBezTo>
                  <a:lnTo>
                    <a:pt x="1048" y="691"/>
                  </a:lnTo>
                  <a:cubicBezTo>
                    <a:pt x="1215" y="691"/>
                    <a:pt x="1382" y="572"/>
                    <a:pt x="1429" y="429"/>
                  </a:cubicBezTo>
                  <a:cubicBezTo>
                    <a:pt x="1453" y="358"/>
                    <a:pt x="1525" y="286"/>
                    <a:pt x="1620" y="286"/>
                  </a:cubicBezTo>
                  <a:close/>
                  <a:moveTo>
                    <a:pt x="1620" y="0"/>
                  </a:moveTo>
                  <a:cubicBezTo>
                    <a:pt x="1405" y="0"/>
                    <a:pt x="1215" y="143"/>
                    <a:pt x="1167" y="334"/>
                  </a:cubicBezTo>
                  <a:cubicBezTo>
                    <a:pt x="1144" y="358"/>
                    <a:pt x="1096" y="405"/>
                    <a:pt x="1048" y="405"/>
                  </a:cubicBezTo>
                  <a:lnTo>
                    <a:pt x="405" y="405"/>
                  </a:lnTo>
                  <a:cubicBezTo>
                    <a:pt x="167" y="405"/>
                    <a:pt x="0" y="572"/>
                    <a:pt x="0" y="810"/>
                  </a:cubicBezTo>
                  <a:cubicBezTo>
                    <a:pt x="0" y="1024"/>
                    <a:pt x="191" y="1215"/>
                    <a:pt x="405" y="1215"/>
                  </a:cubicBezTo>
                  <a:lnTo>
                    <a:pt x="2882" y="1215"/>
                  </a:lnTo>
                  <a:cubicBezTo>
                    <a:pt x="3096" y="1215"/>
                    <a:pt x="3287" y="1024"/>
                    <a:pt x="3287" y="810"/>
                  </a:cubicBezTo>
                  <a:cubicBezTo>
                    <a:pt x="3287" y="572"/>
                    <a:pt x="3096" y="405"/>
                    <a:pt x="2882" y="405"/>
                  </a:cubicBezTo>
                  <a:lnTo>
                    <a:pt x="2239" y="405"/>
                  </a:lnTo>
                  <a:cubicBezTo>
                    <a:pt x="2191" y="405"/>
                    <a:pt x="2144" y="381"/>
                    <a:pt x="2120" y="334"/>
                  </a:cubicBezTo>
                  <a:cubicBezTo>
                    <a:pt x="2048" y="143"/>
                    <a:pt x="1858" y="0"/>
                    <a:pt x="16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1" name="Google Shape;1341;p47"/>
            <p:cNvSpPr/>
            <p:nvPr/>
          </p:nvSpPr>
          <p:spPr>
            <a:xfrm>
              <a:off x="1431584" y="1970135"/>
              <a:ext cx="283052" cy="333733"/>
            </a:xfrm>
            <a:custGeom>
              <a:avLst/>
              <a:gdLst/>
              <a:ahLst/>
              <a:cxnLst/>
              <a:rect l="l" t="t" r="r" b="b"/>
              <a:pathLst>
                <a:path w="8383" h="9884" extrusionOk="0">
                  <a:moveTo>
                    <a:pt x="2001" y="9073"/>
                  </a:moveTo>
                  <a:cubicBezTo>
                    <a:pt x="2144" y="9073"/>
                    <a:pt x="2263" y="9169"/>
                    <a:pt x="2334" y="9288"/>
                  </a:cubicBezTo>
                  <a:lnTo>
                    <a:pt x="2453" y="9574"/>
                  </a:lnTo>
                  <a:lnTo>
                    <a:pt x="572" y="9574"/>
                  </a:lnTo>
                  <a:cubicBezTo>
                    <a:pt x="405" y="9574"/>
                    <a:pt x="286" y="9454"/>
                    <a:pt x="286" y="9312"/>
                  </a:cubicBezTo>
                  <a:lnTo>
                    <a:pt x="286" y="9073"/>
                  </a:lnTo>
                  <a:close/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lnTo>
                    <a:pt x="0" y="9312"/>
                  </a:lnTo>
                  <a:cubicBezTo>
                    <a:pt x="0" y="9621"/>
                    <a:pt x="262" y="9883"/>
                    <a:pt x="572" y="9883"/>
                  </a:cubicBezTo>
                  <a:lnTo>
                    <a:pt x="7811" y="9883"/>
                  </a:lnTo>
                  <a:cubicBezTo>
                    <a:pt x="8121" y="9883"/>
                    <a:pt x="8383" y="9621"/>
                    <a:pt x="8383" y="9312"/>
                  </a:cubicBezTo>
                  <a:lnTo>
                    <a:pt x="8383" y="572"/>
                  </a:lnTo>
                  <a:cubicBezTo>
                    <a:pt x="8383" y="262"/>
                    <a:pt x="8121" y="0"/>
                    <a:pt x="7811" y="0"/>
                  </a:cubicBezTo>
                  <a:lnTo>
                    <a:pt x="7383" y="0"/>
                  </a:lnTo>
                  <a:cubicBezTo>
                    <a:pt x="7311" y="0"/>
                    <a:pt x="7240" y="72"/>
                    <a:pt x="7240" y="167"/>
                  </a:cubicBezTo>
                  <a:cubicBezTo>
                    <a:pt x="7240" y="238"/>
                    <a:pt x="7311" y="310"/>
                    <a:pt x="7383" y="310"/>
                  </a:cubicBezTo>
                  <a:lnTo>
                    <a:pt x="7811" y="310"/>
                  </a:lnTo>
                  <a:cubicBezTo>
                    <a:pt x="7954" y="310"/>
                    <a:pt x="8097" y="429"/>
                    <a:pt x="8097" y="596"/>
                  </a:cubicBezTo>
                  <a:lnTo>
                    <a:pt x="8097" y="9312"/>
                  </a:lnTo>
                  <a:cubicBezTo>
                    <a:pt x="8097" y="9454"/>
                    <a:pt x="7954" y="9597"/>
                    <a:pt x="7811" y="9597"/>
                  </a:cubicBezTo>
                  <a:lnTo>
                    <a:pt x="2787" y="9597"/>
                  </a:lnTo>
                  <a:lnTo>
                    <a:pt x="2596" y="9169"/>
                  </a:lnTo>
                  <a:cubicBezTo>
                    <a:pt x="2477" y="8954"/>
                    <a:pt x="2239" y="8788"/>
                    <a:pt x="2001" y="8788"/>
                  </a:cubicBezTo>
                  <a:lnTo>
                    <a:pt x="286" y="8788"/>
                  </a:lnTo>
                  <a:lnTo>
                    <a:pt x="286" y="596"/>
                  </a:lnTo>
                  <a:cubicBezTo>
                    <a:pt x="286" y="429"/>
                    <a:pt x="405" y="310"/>
                    <a:pt x="572" y="310"/>
                  </a:cubicBezTo>
                  <a:lnTo>
                    <a:pt x="6811" y="310"/>
                  </a:lnTo>
                  <a:cubicBezTo>
                    <a:pt x="6906" y="310"/>
                    <a:pt x="6978" y="238"/>
                    <a:pt x="6978" y="167"/>
                  </a:cubicBezTo>
                  <a:cubicBezTo>
                    <a:pt x="6978" y="72"/>
                    <a:pt x="6906" y="0"/>
                    <a:pt x="6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2" name="Google Shape;1342;p47"/>
            <p:cNvSpPr/>
            <p:nvPr/>
          </p:nvSpPr>
          <p:spPr>
            <a:xfrm>
              <a:off x="1536897" y="2103608"/>
              <a:ext cx="72426" cy="73203"/>
            </a:xfrm>
            <a:custGeom>
              <a:avLst/>
              <a:gdLst/>
              <a:ahLst/>
              <a:cxnLst/>
              <a:rect l="l" t="t" r="r" b="b"/>
              <a:pathLst>
                <a:path w="2145" h="2168" extrusionOk="0">
                  <a:moveTo>
                    <a:pt x="1859" y="286"/>
                  </a:moveTo>
                  <a:lnTo>
                    <a:pt x="1859" y="1882"/>
                  </a:lnTo>
                  <a:lnTo>
                    <a:pt x="287" y="1882"/>
                  </a:lnTo>
                  <a:lnTo>
                    <a:pt x="287" y="286"/>
                  </a:lnTo>
                  <a:close/>
                  <a:moveTo>
                    <a:pt x="191" y="0"/>
                  </a:moveTo>
                  <a:cubicBezTo>
                    <a:pt x="72" y="0"/>
                    <a:pt x="1" y="96"/>
                    <a:pt x="1" y="215"/>
                  </a:cubicBezTo>
                  <a:lnTo>
                    <a:pt x="1" y="1953"/>
                  </a:lnTo>
                  <a:cubicBezTo>
                    <a:pt x="1" y="2072"/>
                    <a:pt x="72" y="2167"/>
                    <a:pt x="191" y="2167"/>
                  </a:cubicBezTo>
                  <a:lnTo>
                    <a:pt x="1954" y="2167"/>
                  </a:lnTo>
                  <a:cubicBezTo>
                    <a:pt x="2049" y="2167"/>
                    <a:pt x="2144" y="2072"/>
                    <a:pt x="2144" y="1953"/>
                  </a:cubicBezTo>
                  <a:lnTo>
                    <a:pt x="2144" y="215"/>
                  </a:lnTo>
                  <a:cubicBezTo>
                    <a:pt x="2144" y="96"/>
                    <a:pt x="2049" y="0"/>
                    <a:pt x="19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3" name="Google Shape;1343;p47"/>
            <p:cNvSpPr/>
            <p:nvPr/>
          </p:nvSpPr>
          <p:spPr>
            <a:xfrm>
              <a:off x="1555400" y="2119681"/>
              <a:ext cx="14519" cy="9691"/>
            </a:xfrm>
            <a:custGeom>
              <a:avLst/>
              <a:gdLst/>
              <a:ahLst/>
              <a:cxnLst/>
              <a:rect l="l" t="t" r="r" b="b"/>
              <a:pathLst>
                <a:path w="430" h="287" extrusionOk="0">
                  <a:moveTo>
                    <a:pt x="167" y="1"/>
                  </a:moveTo>
                  <a:cubicBezTo>
                    <a:pt x="72" y="1"/>
                    <a:pt x="1" y="72"/>
                    <a:pt x="1" y="144"/>
                  </a:cubicBezTo>
                  <a:cubicBezTo>
                    <a:pt x="25" y="215"/>
                    <a:pt x="72" y="286"/>
                    <a:pt x="167" y="286"/>
                  </a:cubicBezTo>
                  <a:lnTo>
                    <a:pt x="286" y="286"/>
                  </a:lnTo>
                  <a:cubicBezTo>
                    <a:pt x="358" y="286"/>
                    <a:pt x="429" y="215"/>
                    <a:pt x="429" y="144"/>
                  </a:cubicBezTo>
                  <a:cubicBezTo>
                    <a:pt x="429" y="72"/>
                    <a:pt x="358" y="1"/>
                    <a:pt x="2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4" name="Google Shape;1344;p47"/>
            <p:cNvSpPr/>
            <p:nvPr/>
          </p:nvSpPr>
          <p:spPr>
            <a:xfrm>
              <a:off x="1576301" y="2119681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44" y="1"/>
                  </a:moveTo>
                  <a:cubicBezTo>
                    <a:pt x="72" y="1"/>
                    <a:pt x="1" y="72"/>
                    <a:pt x="1" y="144"/>
                  </a:cubicBezTo>
                  <a:cubicBezTo>
                    <a:pt x="1" y="215"/>
                    <a:pt x="72" y="286"/>
                    <a:pt x="144" y="286"/>
                  </a:cubicBezTo>
                  <a:lnTo>
                    <a:pt x="263" y="286"/>
                  </a:lnTo>
                  <a:cubicBezTo>
                    <a:pt x="358" y="286"/>
                    <a:pt x="406" y="215"/>
                    <a:pt x="406" y="144"/>
                  </a:cubicBezTo>
                  <a:cubicBezTo>
                    <a:pt x="406" y="72"/>
                    <a:pt x="358" y="1"/>
                    <a:pt x="2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5" name="Google Shape;1345;p47"/>
            <p:cNvSpPr/>
            <p:nvPr/>
          </p:nvSpPr>
          <p:spPr>
            <a:xfrm>
              <a:off x="1555400" y="2134976"/>
              <a:ext cx="14519" cy="10467"/>
            </a:xfrm>
            <a:custGeom>
              <a:avLst/>
              <a:gdLst/>
              <a:ahLst/>
              <a:cxnLst/>
              <a:rect l="l" t="t" r="r" b="b"/>
              <a:pathLst>
                <a:path w="430" h="310" extrusionOk="0">
                  <a:moveTo>
                    <a:pt x="167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25" y="238"/>
                    <a:pt x="72" y="310"/>
                    <a:pt x="167" y="310"/>
                  </a:cubicBezTo>
                  <a:lnTo>
                    <a:pt x="286" y="310"/>
                  </a:lnTo>
                  <a:cubicBezTo>
                    <a:pt x="358" y="310"/>
                    <a:pt x="429" y="238"/>
                    <a:pt x="429" y="167"/>
                  </a:cubicBezTo>
                  <a:cubicBezTo>
                    <a:pt x="429" y="72"/>
                    <a:pt x="358" y="0"/>
                    <a:pt x="2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6" name="Google Shape;1346;p47"/>
            <p:cNvSpPr/>
            <p:nvPr/>
          </p:nvSpPr>
          <p:spPr>
            <a:xfrm>
              <a:off x="1576301" y="2134976"/>
              <a:ext cx="13709" cy="10467"/>
            </a:xfrm>
            <a:custGeom>
              <a:avLst/>
              <a:gdLst/>
              <a:ahLst/>
              <a:cxnLst/>
              <a:rect l="l" t="t" r="r" b="b"/>
              <a:pathLst>
                <a:path w="406" h="310" extrusionOk="0">
                  <a:moveTo>
                    <a:pt x="144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38"/>
                    <a:pt x="72" y="310"/>
                    <a:pt x="144" y="310"/>
                  </a:cubicBezTo>
                  <a:lnTo>
                    <a:pt x="263" y="310"/>
                  </a:lnTo>
                  <a:cubicBezTo>
                    <a:pt x="358" y="310"/>
                    <a:pt x="406" y="238"/>
                    <a:pt x="406" y="167"/>
                  </a:cubicBezTo>
                  <a:cubicBezTo>
                    <a:pt x="406" y="72"/>
                    <a:pt x="358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7" name="Google Shape;1347;p47"/>
            <p:cNvSpPr/>
            <p:nvPr/>
          </p:nvSpPr>
          <p:spPr>
            <a:xfrm>
              <a:off x="1555400" y="2151048"/>
              <a:ext cx="14519" cy="9691"/>
            </a:xfrm>
            <a:custGeom>
              <a:avLst/>
              <a:gdLst/>
              <a:ahLst/>
              <a:cxnLst/>
              <a:rect l="l" t="t" r="r" b="b"/>
              <a:pathLst>
                <a:path w="430" h="287" extrusionOk="0">
                  <a:moveTo>
                    <a:pt x="167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25" y="239"/>
                    <a:pt x="72" y="286"/>
                    <a:pt x="167" y="286"/>
                  </a:cubicBezTo>
                  <a:lnTo>
                    <a:pt x="286" y="286"/>
                  </a:lnTo>
                  <a:cubicBezTo>
                    <a:pt x="358" y="286"/>
                    <a:pt x="429" y="215"/>
                    <a:pt x="429" y="143"/>
                  </a:cubicBezTo>
                  <a:cubicBezTo>
                    <a:pt x="429" y="72"/>
                    <a:pt x="358" y="0"/>
                    <a:pt x="2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8" name="Google Shape;1348;p47"/>
            <p:cNvSpPr/>
            <p:nvPr/>
          </p:nvSpPr>
          <p:spPr>
            <a:xfrm>
              <a:off x="1576301" y="2151048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44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39"/>
                    <a:pt x="72" y="286"/>
                    <a:pt x="144" y="286"/>
                  </a:cubicBezTo>
                  <a:lnTo>
                    <a:pt x="263" y="286"/>
                  </a:lnTo>
                  <a:cubicBezTo>
                    <a:pt x="358" y="286"/>
                    <a:pt x="406" y="215"/>
                    <a:pt x="406" y="143"/>
                  </a:cubicBezTo>
                  <a:cubicBezTo>
                    <a:pt x="406" y="72"/>
                    <a:pt x="358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49" name="Google Shape;1349;p47"/>
            <p:cNvSpPr/>
            <p:nvPr/>
          </p:nvSpPr>
          <p:spPr>
            <a:xfrm>
              <a:off x="1503942" y="2071430"/>
              <a:ext cx="138335" cy="137559"/>
            </a:xfrm>
            <a:custGeom>
              <a:avLst/>
              <a:gdLst/>
              <a:ahLst/>
              <a:cxnLst/>
              <a:rect l="l" t="t" r="r" b="b"/>
              <a:pathLst>
                <a:path w="4097" h="4074" extrusionOk="0">
                  <a:moveTo>
                    <a:pt x="477" y="1"/>
                  </a:moveTo>
                  <a:cubicBezTo>
                    <a:pt x="215" y="1"/>
                    <a:pt x="1" y="215"/>
                    <a:pt x="1" y="477"/>
                  </a:cubicBezTo>
                  <a:lnTo>
                    <a:pt x="1" y="3597"/>
                  </a:lnTo>
                  <a:cubicBezTo>
                    <a:pt x="1" y="3859"/>
                    <a:pt x="215" y="4073"/>
                    <a:pt x="477" y="4073"/>
                  </a:cubicBezTo>
                  <a:lnTo>
                    <a:pt x="3620" y="4073"/>
                  </a:lnTo>
                  <a:cubicBezTo>
                    <a:pt x="3882" y="4073"/>
                    <a:pt x="4097" y="3883"/>
                    <a:pt x="4097" y="3621"/>
                  </a:cubicBezTo>
                  <a:lnTo>
                    <a:pt x="4097" y="2311"/>
                  </a:lnTo>
                  <a:cubicBezTo>
                    <a:pt x="4097" y="2239"/>
                    <a:pt x="4025" y="2168"/>
                    <a:pt x="3954" y="2168"/>
                  </a:cubicBezTo>
                  <a:cubicBezTo>
                    <a:pt x="3859" y="2168"/>
                    <a:pt x="3787" y="2239"/>
                    <a:pt x="3787" y="2311"/>
                  </a:cubicBezTo>
                  <a:lnTo>
                    <a:pt x="3787" y="3621"/>
                  </a:lnTo>
                  <a:cubicBezTo>
                    <a:pt x="3787" y="3716"/>
                    <a:pt x="3716" y="3787"/>
                    <a:pt x="3620" y="3787"/>
                  </a:cubicBezTo>
                  <a:lnTo>
                    <a:pt x="477" y="3787"/>
                  </a:lnTo>
                  <a:cubicBezTo>
                    <a:pt x="382" y="3787"/>
                    <a:pt x="286" y="3716"/>
                    <a:pt x="286" y="3621"/>
                  </a:cubicBezTo>
                  <a:lnTo>
                    <a:pt x="286" y="477"/>
                  </a:lnTo>
                  <a:cubicBezTo>
                    <a:pt x="286" y="358"/>
                    <a:pt x="382" y="287"/>
                    <a:pt x="477" y="287"/>
                  </a:cubicBezTo>
                  <a:lnTo>
                    <a:pt x="3620" y="287"/>
                  </a:lnTo>
                  <a:cubicBezTo>
                    <a:pt x="3716" y="287"/>
                    <a:pt x="3787" y="358"/>
                    <a:pt x="3787" y="477"/>
                  </a:cubicBezTo>
                  <a:lnTo>
                    <a:pt x="3787" y="1763"/>
                  </a:lnTo>
                  <a:cubicBezTo>
                    <a:pt x="3787" y="1834"/>
                    <a:pt x="3859" y="1906"/>
                    <a:pt x="3954" y="1906"/>
                  </a:cubicBezTo>
                  <a:cubicBezTo>
                    <a:pt x="4025" y="1906"/>
                    <a:pt x="4097" y="1834"/>
                    <a:pt x="4097" y="1763"/>
                  </a:cubicBezTo>
                  <a:lnTo>
                    <a:pt x="4097" y="477"/>
                  </a:lnTo>
                  <a:cubicBezTo>
                    <a:pt x="4097" y="215"/>
                    <a:pt x="3882" y="1"/>
                    <a:pt x="36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50" name="Google Shape;1350;p47"/>
            <p:cNvSpPr/>
            <p:nvPr/>
          </p:nvSpPr>
          <p:spPr>
            <a:xfrm>
              <a:off x="1459710" y="2224217"/>
              <a:ext cx="88498" cy="9691"/>
            </a:xfrm>
            <a:custGeom>
              <a:avLst/>
              <a:gdLst/>
              <a:ahLst/>
              <a:cxnLst/>
              <a:rect l="l" t="t" r="r" b="b"/>
              <a:pathLst>
                <a:path w="2621" h="287" extrusionOk="0">
                  <a:moveTo>
                    <a:pt x="144" y="1"/>
                  </a:moveTo>
                  <a:cubicBezTo>
                    <a:pt x="48" y="1"/>
                    <a:pt x="1" y="48"/>
                    <a:pt x="1" y="143"/>
                  </a:cubicBezTo>
                  <a:cubicBezTo>
                    <a:pt x="1" y="215"/>
                    <a:pt x="48" y="286"/>
                    <a:pt x="144" y="286"/>
                  </a:cubicBezTo>
                  <a:lnTo>
                    <a:pt x="2477" y="286"/>
                  </a:lnTo>
                  <a:cubicBezTo>
                    <a:pt x="2549" y="286"/>
                    <a:pt x="2620" y="215"/>
                    <a:pt x="2620" y="143"/>
                  </a:cubicBezTo>
                  <a:cubicBezTo>
                    <a:pt x="2620" y="48"/>
                    <a:pt x="2549" y="1"/>
                    <a:pt x="24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51" name="Google Shape;1351;p47"/>
            <p:cNvSpPr/>
            <p:nvPr/>
          </p:nvSpPr>
          <p:spPr>
            <a:xfrm>
              <a:off x="1459710" y="2242720"/>
              <a:ext cx="49094" cy="9691"/>
            </a:xfrm>
            <a:custGeom>
              <a:avLst/>
              <a:gdLst/>
              <a:ahLst/>
              <a:cxnLst/>
              <a:rect l="l" t="t" r="r" b="b"/>
              <a:pathLst>
                <a:path w="1454" h="287" extrusionOk="0">
                  <a:moveTo>
                    <a:pt x="144" y="0"/>
                  </a:moveTo>
                  <a:cubicBezTo>
                    <a:pt x="48" y="0"/>
                    <a:pt x="1" y="48"/>
                    <a:pt x="1" y="143"/>
                  </a:cubicBezTo>
                  <a:cubicBezTo>
                    <a:pt x="1" y="215"/>
                    <a:pt x="48" y="286"/>
                    <a:pt x="144" y="286"/>
                  </a:cubicBezTo>
                  <a:lnTo>
                    <a:pt x="1311" y="286"/>
                  </a:lnTo>
                  <a:cubicBezTo>
                    <a:pt x="1382" y="286"/>
                    <a:pt x="1453" y="215"/>
                    <a:pt x="1453" y="143"/>
                  </a:cubicBezTo>
                  <a:cubicBezTo>
                    <a:pt x="1453" y="48"/>
                    <a:pt x="1382" y="0"/>
                    <a:pt x="1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52" name="Google Shape;1352;p47"/>
            <p:cNvSpPr/>
            <p:nvPr/>
          </p:nvSpPr>
          <p:spPr>
            <a:xfrm>
              <a:off x="1598012" y="2224217"/>
              <a:ext cx="88498" cy="9691"/>
            </a:xfrm>
            <a:custGeom>
              <a:avLst/>
              <a:gdLst/>
              <a:ahLst/>
              <a:cxnLst/>
              <a:rect l="l" t="t" r="r" b="b"/>
              <a:pathLst>
                <a:path w="2621" h="287" extrusionOk="0">
                  <a:moveTo>
                    <a:pt x="144" y="1"/>
                  </a:moveTo>
                  <a:cubicBezTo>
                    <a:pt x="72" y="1"/>
                    <a:pt x="1" y="48"/>
                    <a:pt x="1" y="143"/>
                  </a:cubicBezTo>
                  <a:cubicBezTo>
                    <a:pt x="1" y="215"/>
                    <a:pt x="72" y="286"/>
                    <a:pt x="144" y="286"/>
                  </a:cubicBezTo>
                  <a:lnTo>
                    <a:pt x="2478" y="286"/>
                  </a:lnTo>
                  <a:cubicBezTo>
                    <a:pt x="2573" y="286"/>
                    <a:pt x="2620" y="215"/>
                    <a:pt x="2620" y="143"/>
                  </a:cubicBezTo>
                  <a:cubicBezTo>
                    <a:pt x="2620" y="48"/>
                    <a:pt x="2573" y="1"/>
                    <a:pt x="24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53" name="Google Shape;1353;p47"/>
            <p:cNvSpPr/>
            <p:nvPr/>
          </p:nvSpPr>
          <p:spPr>
            <a:xfrm>
              <a:off x="1637415" y="2242720"/>
              <a:ext cx="49094" cy="9691"/>
            </a:xfrm>
            <a:custGeom>
              <a:avLst/>
              <a:gdLst/>
              <a:ahLst/>
              <a:cxnLst/>
              <a:rect l="l" t="t" r="r" b="b"/>
              <a:pathLst>
                <a:path w="1454" h="287" extrusionOk="0">
                  <a:moveTo>
                    <a:pt x="144" y="0"/>
                  </a:moveTo>
                  <a:cubicBezTo>
                    <a:pt x="72" y="0"/>
                    <a:pt x="1" y="48"/>
                    <a:pt x="1" y="143"/>
                  </a:cubicBezTo>
                  <a:cubicBezTo>
                    <a:pt x="1" y="215"/>
                    <a:pt x="72" y="286"/>
                    <a:pt x="144" y="286"/>
                  </a:cubicBezTo>
                  <a:lnTo>
                    <a:pt x="1311" y="286"/>
                  </a:lnTo>
                  <a:cubicBezTo>
                    <a:pt x="1406" y="286"/>
                    <a:pt x="1453" y="215"/>
                    <a:pt x="1453" y="143"/>
                  </a:cubicBezTo>
                  <a:cubicBezTo>
                    <a:pt x="1453" y="48"/>
                    <a:pt x="1406" y="0"/>
                    <a:pt x="1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54" name="Google Shape;1354;p47"/>
            <p:cNvSpPr/>
            <p:nvPr/>
          </p:nvSpPr>
          <p:spPr>
            <a:xfrm>
              <a:off x="1459710" y="2051340"/>
              <a:ext cx="49094" cy="9691"/>
            </a:xfrm>
            <a:custGeom>
              <a:avLst/>
              <a:gdLst/>
              <a:ahLst/>
              <a:cxnLst/>
              <a:rect l="l" t="t" r="r" b="b"/>
              <a:pathLst>
                <a:path w="1454" h="287" extrusionOk="0">
                  <a:moveTo>
                    <a:pt x="144" y="0"/>
                  </a:moveTo>
                  <a:cubicBezTo>
                    <a:pt x="48" y="0"/>
                    <a:pt x="1" y="72"/>
                    <a:pt x="1" y="143"/>
                  </a:cubicBezTo>
                  <a:cubicBezTo>
                    <a:pt x="1" y="215"/>
                    <a:pt x="48" y="286"/>
                    <a:pt x="144" y="286"/>
                  </a:cubicBezTo>
                  <a:lnTo>
                    <a:pt x="1311" y="286"/>
                  </a:lnTo>
                  <a:cubicBezTo>
                    <a:pt x="1382" y="286"/>
                    <a:pt x="1453" y="215"/>
                    <a:pt x="1453" y="143"/>
                  </a:cubicBezTo>
                  <a:cubicBezTo>
                    <a:pt x="1453" y="48"/>
                    <a:pt x="1382" y="0"/>
                    <a:pt x="1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55" name="Google Shape;1355;p47"/>
            <p:cNvSpPr/>
            <p:nvPr/>
          </p:nvSpPr>
          <p:spPr>
            <a:xfrm>
              <a:off x="1637415" y="2051340"/>
              <a:ext cx="49094" cy="9691"/>
            </a:xfrm>
            <a:custGeom>
              <a:avLst/>
              <a:gdLst/>
              <a:ahLst/>
              <a:cxnLst/>
              <a:rect l="l" t="t" r="r" b="b"/>
              <a:pathLst>
                <a:path w="1454" h="287" extrusionOk="0">
                  <a:moveTo>
                    <a:pt x="144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15"/>
                    <a:pt x="72" y="286"/>
                    <a:pt x="144" y="286"/>
                  </a:cubicBezTo>
                  <a:lnTo>
                    <a:pt x="1311" y="286"/>
                  </a:lnTo>
                  <a:cubicBezTo>
                    <a:pt x="1406" y="286"/>
                    <a:pt x="1453" y="215"/>
                    <a:pt x="1453" y="143"/>
                  </a:cubicBezTo>
                  <a:cubicBezTo>
                    <a:pt x="1453" y="72"/>
                    <a:pt x="1406" y="0"/>
                    <a:pt x="1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356" name="Google Shape;1356;p47"/>
          <p:cNvGrpSpPr/>
          <p:nvPr/>
        </p:nvGrpSpPr>
        <p:grpSpPr>
          <a:xfrm>
            <a:off x="8157842" y="2583645"/>
            <a:ext cx="199450" cy="332923"/>
            <a:chOff x="8157842" y="2583645"/>
            <a:chExt cx="199450" cy="332923"/>
          </a:xfrm>
        </p:grpSpPr>
        <p:sp>
          <p:nvSpPr>
            <p:cNvPr id="1357" name="Google Shape;1357;p47"/>
            <p:cNvSpPr/>
            <p:nvPr/>
          </p:nvSpPr>
          <p:spPr>
            <a:xfrm>
              <a:off x="8252722" y="2616600"/>
              <a:ext cx="9691" cy="267014"/>
            </a:xfrm>
            <a:custGeom>
              <a:avLst/>
              <a:gdLst/>
              <a:ahLst/>
              <a:cxnLst/>
              <a:rect l="l" t="t" r="r" b="b"/>
              <a:pathLst>
                <a:path w="287" h="7908" extrusionOk="0">
                  <a:moveTo>
                    <a:pt x="143" y="1"/>
                  </a:moveTo>
                  <a:cubicBezTo>
                    <a:pt x="48" y="1"/>
                    <a:pt x="1" y="72"/>
                    <a:pt x="1" y="144"/>
                  </a:cubicBezTo>
                  <a:lnTo>
                    <a:pt x="1" y="7741"/>
                  </a:lnTo>
                  <a:cubicBezTo>
                    <a:pt x="1" y="7836"/>
                    <a:pt x="48" y="7907"/>
                    <a:pt x="143" y="7907"/>
                  </a:cubicBezTo>
                  <a:cubicBezTo>
                    <a:pt x="215" y="7907"/>
                    <a:pt x="286" y="7836"/>
                    <a:pt x="286" y="7741"/>
                  </a:cubicBezTo>
                  <a:lnTo>
                    <a:pt x="286" y="144"/>
                  </a:lnTo>
                  <a:cubicBezTo>
                    <a:pt x="286" y="72"/>
                    <a:pt x="215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58" name="Google Shape;1358;p47"/>
            <p:cNvSpPr/>
            <p:nvPr/>
          </p:nvSpPr>
          <p:spPr>
            <a:xfrm>
              <a:off x="8184381" y="2609374"/>
              <a:ext cx="49061" cy="49094"/>
            </a:xfrm>
            <a:custGeom>
              <a:avLst/>
              <a:gdLst/>
              <a:ahLst/>
              <a:cxnLst/>
              <a:rect l="l" t="t" r="r" b="b"/>
              <a:pathLst>
                <a:path w="1453" h="1454" extrusionOk="0">
                  <a:moveTo>
                    <a:pt x="715" y="310"/>
                  </a:moveTo>
                  <a:cubicBezTo>
                    <a:pt x="953" y="310"/>
                    <a:pt x="1167" y="501"/>
                    <a:pt x="1167" y="739"/>
                  </a:cubicBezTo>
                  <a:cubicBezTo>
                    <a:pt x="1167" y="977"/>
                    <a:pt x="977" y="1167"/>
                    <a:pt x="715" y="1167"/>
                  </a:cubicBezTo>
                  <a:cubicBezTo>
                    <a:pt x="477" y="1167"/>
                    <a:pt x="286" y="977"/>
                    <a:pt x="286" y="739"/>
                  </a:cubicBezTo>
                  <a:cubicBezTo>
                    <a:pt x="286" y="501"/>
                    <a:pt x="477" y="310"/>
                    <a:pt x="715" y="310"/>
                  </a:cubicBezTo>
                  <a:close/>
                  <a:moveTo>
                    <a:pt x="715" y="1"/>
                  </a:moveTo>
                  <a:cubicBezTo>
                    <a:pt x="334" y="1"/>
                    <a:pt x="0" y="334"/>
                    <a:pt x="0" y="739"/>
                  </a:cubicBezTo>
                  <a:cubicBezTo>
                    <a:pt x="0" y="1144"/>
                    <a:pt x="310" y="1453"/>
                    <a:pt x="715" y="1453"/>
                  </a:cubicBezTo>
                  <a:cubicBezTo>
                    <a:pt x="1120" y="1453"/>
                    <a:pt x="1453" y="1144"/>
                    <a:pt x="1453" y="739"/>
                  </a:cubicBezTo>
                  <a:cubicBezTo>
                    <a:pt x="1453" y="334"/>
                    <a:pt x="1120" y="1"/>
                    <a:pt x="7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59" name="Google Shape;1359;p47"/>
            <p:cNvSpPr/>
            <p:nvPr/>
          </p:nvSpPr>
          <p:spPr>
            <a:xfrm>
              <a:off x="8200453" y="2629465"/>
              <a:ext cx="16916" cy="9691"/>
            </a:xfrm>
            <a:custGeom>
              <a:avLst/>
              <a:gdLst/>
              <a:ahLst/>
              <a:cxnLst/>
              <a:rect l="l" t="t" r="r" b="b"/>
              <a:pathLst>
                <a:path w="501" h="287" extrusionOk="0">
                  <a:moveTo>
                    <a:pt x="144" y="1"/>
                  </a:moveTo>
                  <a:cubicBezTo>
                    <a:pt x="72" y="1"/>
                    <a:pt x="1" y="72"/>
                    <a:pt x="1" y="144"/>
                  </a:cubicBezTo>
                  <a:cubicBezTo>
                    <a:pt x="1" y="215"/>
                    <a:pt x="72" y="287"/>
                    <a:pt x="144" y="287"/>
                  </a:cubicBezTo>
                  <a:lnTo>
                    <a:pt x="358" y="287"/>
                  </a:lnTo>
                  <a:cubicBezTo>
                    <a:pt x="429" y="287"/>
                    <a:pt x="501" y="215"/>
                    <a:pt x="501" y="144"/>
                  </a:cubicBezTo>
                  <a:cubicBezTo>
                    <a:pt x="501" y="72"/>
                    <a:pt x="429" y="1"/>
                    <a:pt x="3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60" name="Google Shape;1360;p47"/>
            <p:cNvSpPr/>
            <p:nvPr/>
          </p:nvSpPr>
          <p:spPr>
            <a:xfrm>
              <a:off x="8184381" y="2664040"/>
              <a:ext cx="49061" cy="49094"/>
            </a:xfrm>
            <a:custGeom>
              <a:avLst/>
              <a:gdLst/>
              <a:ahLst/>
              <a:cxnLst/>
              <a:rect l="l" t="t" r="r" b="b"/>
              <a:pathLst>
                <a:path w="1453" h="1454" extrusionOk="0">
                  <a:moveTo>
                    <a:pt x="715" y="311"/>
                  </a:moveTo>
                  <a:cubicBezTo>
                    <a:pt x="953" y="311"/>
                    <a:pt x="1167" y="501"/>
                    <a:pt x="1167" y="739"/>
                  </a:cubicBezTo>
                  <a:cubicBezTo>
                    <a:pt x="1167" y="977"/>
                    <a:pt x="977" y="1168"/>
                    <a:pt x="715" y="1168"/>
                  </a:cubicBezTo>
                  <a:cubicBezTo>
                    <a:pt x="477" y="1168"/>
                    <a:pt x="286" y="977"/>
                    <a:pt x="286" y="739"/>
                  </a:cubicBezTo>
                  <a:cubicBezTo>
                    <a:pt x="286" y="501"/>
                    <a:pt x="477" y="311"/>
                    <a:pt x="715" y="311"/>
                  </a:cubicBezTo>
                  <a:close/>
                  <a:moveTo>
                    <a:pt x="715" y="1"/>
                  </a:moveTo>
                  <a:cubicBezTo>
                    <a:pt x="334" y="1"/>
                    <a:pt x="0" y="334"/>
                    <a:pt x="0" y="739"/>
                  </a:cubicBezTo>
                  <a:cubicBezTo>
                    <a:pt x="0" y="1144"/>
                    <a:pt x="310" y="1454"/>
                    <a:pt x="715" y="1454"/>
                  </a:cubicBezTo>
                  <a:cubicBezTo>
                    <a:pt x="1120" y="1454"/>
                    <a:pt x="1453" y="1144"/>
                    <a:pt x="1453" y="739"/>
                  </a:cubicBezTo>
                  <a:cubicBezTo>
                    <a:pt x="1453" y="334"/>
                    <a:pt x="1120" y="1"/>
                    <a:pt x="7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61" name="Google Shape;1361;p47"/>
            <p:cNvSpPr/>
            <p:nvPr/>
          </p:nvSpPr>
          <p:spPr>
            <a:xfrm>
              <a:off x="8200453" y="2684164"/>
              <a:ext cx="16916" cy="9691"/>
            </a:xfrm>
            <a:custGeom>
              <a:avLst/>
              <a:gdLst/>
              <a:ahLst/>
              <a:cxnLst/>
              <a:rect l="l" t="t" r="r" b="b"/>
              <a:pathLst>
                <a:path w="501" h="287" extrusionOk="0">
                  <a:moveTo>
                    <a:pt x="144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15"/>
                    <a:pt x="72" y="286"/>
                    <a:pt x="144" y="286"/>
                  </a:cubicBezTo>
                  <a:lnTo>
                    <a:pt x="358" y="286"/>
                  </a:lnTo>
                  <a:cubicBezTo>
                    <a:pt x="429" y="286"/>
                    <a:pt x="501" y="215"/>
                    <a:pt x="501" y="143"/>
                  </a:cubicBezTo>
                  <a:cubicBezTo>
                    <a:pt x="501" y="72"/>
                    <a:pt x="429" y="0"/>
                    <a:pt x="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62" name="Google Shape;1362;p47"/>
            <p:cNvSpPr/>
            <p:nvPr/>
          </p:nvSpPr>
          <p:spPr>
            <a:xfrm>
              <a:off x="8184381" y="2718739"/>
              <a:ext cx="49061" cy="49094"/>
            </a:xfrm>
            <a:custGeom>
              <a:avLst/>
              <a:gdLst/>
              <a:ahLst/>
              <a:cxnLst/>
              <a:rect l="l" t="t" r="r" b="b"/>
              <a:pathLst>
                <a:path w="1453" h="1454" extrusionOk="0">
                  <a:moveTo>
                    <a:pt x="715" y="310"/>
                  </a:moveTo>
                  <a:cubicBezTo>
                    <a:pt x="953" y="310"/>
                    <a:pt x="1167" y="500"/>
                    <a:pt x="1167" y="739"/>
                  </a:cubicBezTo>
                  <a:cubicBezTo>
                    <a:pt x="1167" y="977"/>
                    <a:pt x="977" y="1167"/>
                    <a:pt x="715" y="1167"/>
                  </a:cubicBezTo>
                  <a:cubicBezTo>
                    <a:pt x="477" y="1167"/>
                    <a:pt x="286" y="977"/>
                    <a:pt x="286" y="739"/>
                  </a:cubicBezTo>
                  <a:cubicBezTo>
                    <a:pt x="286" y="500"/>
                    <a:pt x="477" y="310"/>
                    <a:pt x="715" y="310"/>
                  </a:cubicBezTo>
                  <a:close/>
                  <a:moveTo>
                    <a:pt x="715" y="0"/>
                  </a:moveTo>
                  <a:cubicBezTo>
                    <a:pt x="334" y="0"/>
                    <a:pt x="0" y="334"/>
                    <a:pt x="0" y="739"/>
                  </a:cubicBezTo>
                  <a:cubicBezTo>
                    <a:pt x="0" y="1143"/>
                    <a:pt x="310" y="1453"/>
                    <a:pt x="715" y="1453"/>
                  </a:cubicBezTo>
                  <a:cubicBezTo>
                    <a:pt x="1120" y="1453"/>
                    <a:pt x="1453" y="1143"/>
                    <a:pt x="1453" y="739"/>
                  </a:cubicBezTo>
                  <a:cubicBezTo>
                    <a:pt x="1453" y="334"/>
                    <a:pt x="1120" y="0"/>
                    <a:pt x="7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63" name="Google Shape;1363;p47"/>
            <p:cNvSpPr/>
            <p:nvPr/>
          </p:nvSpPr>
          <p:spPr>
            <a:xfrm>
              <a:off x="8200453" y="2738829"/>
              <a:ext cx="16916" cy="9691"/>
            </a:xfrm>
            <a:custGeom>
              <a:avLst/>
              <a:gdLst/>
              <a:ahLst/>
              <a:cxnLst/>
              <a:rect l="l" t="t" r="r" b="b"/>
              <a:pathLst>
                <a:path w="501" h="287" extrusionOk="0">
                  <a:moveTo>
                    <a:pt x="144" y="1"/>
                  </a:moveTo>
                  <a:cubicBezTo>
                    <a:pt x="72" y="1"/>
                    <a:pt x="1" y="72"/>
                    <a:pt x="1" y="144"/>
                  </a:cubicBezTo>
                  <a:cubicBezTo>
                    <a:pt x="1" y="215"/>
                    <a:pt x="72" y="286"/>
                    <a:pt x="144" y="286"/>
                  </a:cubicBezTo>
                  <a:lnTo>
                    <a:pt x="358" y="286"/>
                  </a:lnTo>
                  <a:cubicBezTo>
                    <a:pt x="429" y="286"/>
                    <a:pt x="501" y="215"/>
                    <a:pt x="501" y="144"/>
                  </a:cubicBezTo>
                  <a:cubicBezTo>
                    <a:pt x="501" y="72"/>
                    <a:pt x="429" y="1"/>
                    <a:pt x="3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64" name="Google Shape;1364;p47"/>
            <p:cNvSpPr/>
            <p:nvPr/>
          </p:nvSpPr>
          <p:spPr>
            <a:xfrm>
              <a:off x="8184381" y="2773405"/>
              <a:ext cx="49061" cy="49094"/>
            </a:xfrm>
            <a:custGeom>
              <a:avLst/>
              <a:gdLst/>
              <a:ahLst/>
              <a:cxnLst/>
              <a:rect l="l" t="t" r="r" b="b"/>
              <a:pathLst>
                <a:path w="1453" h="1454" extrusionOk="0">
                  <a:moveTo>
                    <a:pt x="715" y="310"/>
                  </a:moveTo>
                  <a:cubicBezTo>
                    <a:pt x="953" y="310"/>
                    <a:pt x="1167" y="501"/>
                    <a:pt x="1167" y="739"/>
                  </a:cubicBezTo>
                  <a:cubicBezTo>
                    <a:pt x="1167" y="977"/>
                    <a:pt x="977" y="1168"/>
                    <a:pt x="715" y="1168"/>
                  </a:cubicBezTo>
                  <a:cubicBezTo>
                    <a:pt x="477" y="1168"/>
                    <a:pt x="286" y="977"/>
                    <a:pt x="286" y="739"/>
                  </a:cubicBezTo>
                  <a:cubicBezTo>
                    <a:pt x="286" y="501"/>
                    <a:pt x="477" y="310"/>
                    <a:pt x="715" y="310"/>
                  </a:cubicBezTo>
                  <a:close/>
                  <a:moveTo>
                    <a:pt x="715" y="1"/>
                  </a:moveTo>
                  <a:cubicBezTo>
                    <a:pt x="334" y="1"/>
                    <a:pt x="0" y="334"/>
                    <a:pt x="0" y="739"/>
                  </a:cubicBezTo>
                  <a:cubicBezTo>
                    <a:pt x="0" y="1144"/>
                    <a:pt x="310" y="1453"/>
                    <a:pt x="715" y="1453"/>
                  </a:cubicBezTo>
                  <a:cubicBezTo>
                    <a:pt x="1120" y="1453"/>
                    <a:pt x="1453" y="1144"/>
                    <a:pt x="1453" y="739"/>
                  </a:cubicBezTo>
                  <a:cubicBezTo>
                    <a:pt x="1453" y="334"/>
                    <a:pt x="1120" y="1"/>
                    <a:pt x="7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65" name="Google Shape;1365;p47"/>
            <p:cNvSpPr/>
            <p:nvPr/>
          </p:nvSpPr>
          <p:spPr>
            <a:xfrm>
              <a:off x="8200453" y="2793529"/>
              <a:ext cx="16916" cy="9657"/>
            </a:xfrm>
            <a:custGeom>
              <a:avLst/>
              <a:gdLst/>
              <a:ahLst/>
              <a:cxnLst/>
              <a:rect l="l" t="t" r="r" b="b"/>
              <a:pathLst>
                <a:path w="501" h="286" extrusionOk="0">
                  <a:moveTo>
                    <a:pt x="144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14"/>
                    <a:pt x="72" y="286"/>
                    <a:pt x="144" y="286"/>
                  </a:cubicBezTo>
                  <a:lnTo>
                    <a:pt x="358" y="286"/>
                  </a:lnTo>
                  <a:cubicBezTo>
                    <a:pt x="429" y="286"/>
                    <a:pt x="501" y="214"/>
                    <a:pt x="501" y="143"/>
                  </a:cubicBezTo>
                  <a:cubicBezTo>
                    <a:pt x="501" y="48"/>
                    <a:pt x="429" y="0"/>
                    <a:pt x="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66" name="Google Shape;1366;p47"/>
            <p:cNvSpPr/>
            <p:nvPr/>
          </p:nvSpPr>
          <p:spPr>
            <a:xfrm>
              <a:off x="8184381" y="2828104"/>
              <a:ext cx="49061" cy="49061"/>
            </a:xfrm>
            <a:custGeom>
              <a:avLst/>
              <a:gdLst/>
              <a:ahLst/>
              <a:cxnLst/>
              <a:rect l="l" t="t" r="r" b="b"/>
              <a:pathLst>
                <a:path w="1453" h="1453" extrusionOk="0">
                  <a:moveTo>
                    <a:pt x="715" y="310"/>
                  </a:moveTo>
                  <a:cubicBezTo>
                    <a:pt x="953" y="310"/>
                    <a:pt x="1167" y="500"/>
                    <a:pt x="1167" y="738"/>
                  </a:cubicBezTo>
                  <a:cubicBezTo>
                    <a:pt x="1167" y="976"/>
                    <a:pt x="977" y="1167"/>
                    <a:pt x="715" y="1167"/>
                  </a:cubicBezTo>
                  <a:cubicBezTo>
                    <a:pt x="477" y="1167"/>
                    <a:pt x="286" y="976"/>
                    <a:pt x="286" y="738"/>
                  </a:cubicBezTo>
                  <a:cubicBezTo>
                    <a:pt x="286" y="500"/>
                    <a:pt x="477" y="310"/>
                    <a:pt x="715" y="310"/>
                  </a:cubicBezTo>
                  <a:close/>
                  <a:moveTo>
                    <a:pt x="715" y="0"/>
                  </a:moveTo>
                  <a:cubicBezTo>
                    <a:pt x="334" y="0"/>
                    <a:pt x="0" y="333"/>
                    <a:pt x="0" y="738"/>
                  </a:cubicBezTo>
                  <a:cubicBezTo>
                    <a:pt x="0" y="1143"/>
                    <a:pt x="310" y="1453"/>
                    <a:pt x="715" y="1453"/>
                  </a:cubicBezTo>
                  <a:cubicBezTo>
                    <a:pt x="1120" y="1453"/>
                    <a:pt x="1453" y="1143"/>
                    <a:pt x="1453" y="738"/>
                  </a:cubicBezTo>
                  <a:cubicBezTo>
                    <a:pt x="1453" y="333"/>
                    <a:pt x="1120" y="0"/>
                    <a:pt x="7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67" name="Google Shape;1367;p47"/>
            <p:cNvSpPr/>
            <p:nvPr/>
          </p:nvSpPr>
          <p:spPr>
            <a:xfrm>
              <a:off x="8200453" y="2848194"/>
              <a:ext cx="16916" cy="9691"/>
            </a:xfrm>
            <a:custGeom>
              <a:avLst/>
              <a:gdLst/>
              <a:ahLst/>
              <a:cxnLst/>
              <a:rect l="l" t="t" r="r" b="b"/>
              <a:pathLst>
                <a:path w="501" h="287" extrusionOk="0">
                  <a:moveTo>
                    <a:pt x="144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15"/>
                    <a:pt x="72" y="286"/>
                    <a:pt x="144" y="286"/>
                  </a:cubicBezTo>
                  <a:lnTo>
                    <a:pt x="358" y="286"/>
                  </a:lnTo>
                  <a:cubicBezTo>
                    <a:pt x="429" y="286"/>
                    <a:pt x="501" y="215"/>
                    <a:pt x="501" y="143"/>
                  </a:cubicBezTo>
                  <a:cubicBezTo>
                    <a:pt x="501" y="72"/>
                    <a:pt x="429" y="0"/>
                    <a:pt x="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68" name="Google Shape;1368;p47"/>
            <p:cNvSpPr/>
            <p:nvPr/>
          </p:nvSpPr>
          <p:spPr>
            <a:xfrm>
              <a:off x="8281658" y="2609374"/>
              <a:ext cx="49094" cy="49094"/>
            </a:xfrm>
            <a:custGeom>
              <a:avLst/>
              <a:gdLst/>
              <a:ahLst/>
              <a:cxnLst/>
              <a:rect l="l" t="t" r="r" b="b"/>
              <a:pathLst>
                <a:path w="1454" h="1454" extrusionOk="0">
                  <a:moveTo>
                    <a:pt x="715" y="310"/>
                  </a:moveTo>
                  <a:cubicBezTo>
                    <a:pt x="953" y="310"/>
                    <a:pt x="1144" y="501"/>
                    <a:pt x="1144" y="739"/>
                  </a:cubicBezTo>
                  <a:cubicBezTo>
                    <a:pt x="1144" y="977"/>
                    <a:pt x="953" y="1167"/>
                    <a:pt x="715" y="1167"/>
                  </a:cubicBezTo>
                  <a:cubicBezTo>
                    <a:pt x="477" y="1167"/>
                    <a:pt x="287" y="977"/>
                    <a:pt x="287" y="739"/>
                  </a:cubicBezTo>
                  <a:cubicBezTo>
                    <a:pt x="287" y="501"/>
                    <a:pt x="477" y="310"/>
                    <a:pt x="715" y="310"/>
                  </a:cubicBezTo>
                  <a:close/>
                  <a:moveTo>
                    <a:pt x="715" y="1"/>
                  </a:moveTo>
                  <a:cubicBezTo>
                    <a:pt x="310" y="1"/>
                    <a:pt x="1" y="334"/>
                    <a:pt x="1" y="739"/>
                  </a:cubicBezTo>
                  <a:cubicBezTo>
                    <a:pt x="1" y="1144"/>
                    <a:pt x="310" y="1453"/>
                    <a:pt x="715" y="1453"/>
                  </a:cubicBezTo>
                  <a:cubicBezTo>
                    <a:pt x="1120" y="1453"/>
                    <a:pt x="1454" y="1144"/>
                    <a:pt x="1454" y="739"/>
                  </a:cubicBezTo>
                  <a:cubicBezTo>
                    <a:pt x="1454" y="334"/>
                    <a:pt x="1120" y="1"/>
                    <a:pt x="7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69" name="Google Shape;1369;p47"/>
            <p:cNvSpPr/>
            <p:nvPr/>
          </p:nvSpPr>
          <p:spPr>
            <a:xfrm>
              <a:off x="8297764" y="2629465"/>
              <a:ext cx="16916" cy="9691"/>
            </a:xfrm>
            <a:custGeom>
              <a:avLst/>
              <a:gdLst/>
              <a:ahLst/>
              <a:cxnLst/>
              <a:rect l="l" t="t" r="r" b="b"/>
              <a:pathLst>
                <a:path w="501" h="287" extrusionOk="0">
                  <a:moveTo>
                    <a:pt x="143" y="1"/>
                  </a:moveTo>
                  <a:cubicBezTo>
                    <a:pt x="48" y="1"/>
                    <a:pt x="0" y="49"/>
                    <a:pt x="0" y="144"/>
                  </a:cubicBezTo>
                  <a:cubicBezTo>
                    <a:pt x="0" y="215"/>
                    <a:pt x="48" y="287"/>
                    <a:pt x="143" y="287"/>
                  </a:cubicBezTo>
                  <a:lnTo>
                    <a:pt x="357" y="287"/>
                  </a:lnTo>
                  <a:cubicBezTo>
                    <a:pt x="429" y="287"/>
                    <a:pt x="500" y="215"/>
                    <a:pt x="500" y="144"/>
                  </a:cubicBezTo>
                  <a:cubicBezTo>
                    <a:pt x="500" y="49"/>
                    <a:pt x="429" y="1"/>
                    <a:pt x="3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70" name="Google Shape;1370;p47"/>
            <p:cNvSpPr/>
            <p:nvPr/>
          </p:nvSpPr>
          <p:spPr>
            <a:xfrm>
              <a:off x="8281658" y="2664040"/>
              <a:ext cx="49094" cy="49094"/>
            </a:xfrm>
            <a:custGeom>
              <a:avLst/>
              <a:gdLst/>
              <a:ahLst/>
              <a:cxnLst/>
              <a:rect l="l" t="t" r="r" b="b"/>
              <a:pathLst>
                <a:path w="1454" h="1454" extrusionOk="0">
                  <a:moveTo>
                    <a:pt x="715" y="311"/>
                  </a:moveTo>
                  <a:cubicBezTo>
                    <a:pt x="953" y="311"/>
                    <a:pt x="1144" y="501"/>
                    <a:pt x="1144" y="739"/>
                  </a:cubicBezTo>
                  <a:cubicBezTo>
                    <a:pt x="1144" y="977"/>
                    <a:pt x="953" y="1168"/>
                    <a:pt x="715" y="1168"/>
                  </a:cubicBezTo>
                  <a:cubicBezTo>
                    <a:pt x="477" y="1168"/>
                    <a:pt x="287" y="977"/>
                    <a:pt x="287" y="739"/>
                  </a:cubicBezTo>
                  <a:cubicBezTo>
                    <a:pt x="287" y="501"/>
                    <a:pt x="477" y="311"/>
                    <a:pt x="715" y="311"/>
                  </a:cubicBezTo>
                  <a:close/>
                  <a:moveTo>
                    <a:pt x="715" y="1"/>
                  </a:moveTo>
                  <a:cubicBezTo>
                    <a:pt x="310" y="1"/>
                    <a:pt x="1" y="334"/>
                    <a:pt x="1" y="739"/>
                  </a:cubicBezTo>
                  <a:cubicBezTo>
                    <a:pt x="1" y="1144"/>
                    <a:pt x="310" y="1454"/>
                    <a:pt x="715" y="1454"/>
                  </a:cubicBezTo>
                  <a:cubicBezTo>
                    <a:pt x="1120" y="1454"/>
                    <a:pt x="1454" y="1144"/>
                    <a:pt x="1454" y="739"/>
                  </a:cubicBezTo>
                  <a:cubicBezTo>
                    <a:pt x="1454" y="334"/>
                    <a:pt x="1120" y="1"/>
                    <a:pt x="7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71" name="Google Shape;1371;p47"/>
            <p:cNvSpPr/>
            <p:nvPr/>
          </p:nvSpPr>
          <p:spPr>
            <a:xfrm>
              <a:off x="8297764" y="2684164"/>
              <a:ext cx="16916" cy="9691"/>
            </a:xfrm>
            <a:custGeom>
              <a:avLst/>
              <a:gdLst/>
              <a:ahLst/>
              <a:cxnLst/>
              <a:rect l="l" t="t" r="r" b="b"/>
              <a:pathLst>
                <a:path w="501" h="287" extrusionOk="0">
                  <a:moveTo>
                    <a:pt x="143" y="0"/>
                  </a:moveTo>
                  <a:cubicBezTo>
                    <a:pt x="48" y="0"/>
                    <a:pt x="0" y="48"/>
                    <a:pt x="0" y="143"/>
                  </a:cubicBezTo>
                  <a:cubicBezTo>
                    <a:pt x="0" y="215"/>
                    <a:pt x="48" y="286"/>
                    <a:pt x="143" y="286"/>
                  </a:cubicBezTo>
                  <a:lnTo>
                    <a:pt x="357" y="286"/>
                  </a:lnTo>
                  <a:cubicBezTo>
                    <a:pt x="429" y="286"/>
                    <a:pt x="500" y="215"/>
                    <a:pt x="500" y="143"/>
                  </a:cubicBezTo>
                  <a:cubicBezTo>
                    <a:pt x="500" y="48"/>
                    <a:pt x="429" y="0"/>
                    <a:pt x="3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72" name="Google Shape;1372;p47"/>
            <p:cNvSpPr/>
            <p:nvPr/>
          </p:nvSpPr>
          <p:spPr>
            <a:xfrm>
              <a:off x="8297764" y="2738829"/>
              <a:ext cx="16916" cy="9691"/>
            </a:xfrm>
            <a:custGeom>
              <a:avLst/>
              <a:gdLst/>
              <a:ahLst/>
              <a:cxnLst/>
              <a:rect l="l" t="t" r="r" b="b"/>
              <a:pathLst>
                <a:path w="501" h="287" extrusionOk="0">
                  <a:moveTo>
                    <a:pt x="143" y="1"/>
                  </a:moveTo>
                  <a:cubicBezTo>
                    <a:pt x="48" y="1"/>
                    <a:pt x="0" y="72"/>
                    <a:pt x="0" y="144"/>
                  </a:cubicBezTo>
                  <a:cubicBezTo>
                    <a:pt x="0" y="215"/>
                    <a:pt x="48" y="286"/>
                    <a:pt x="143" y="286"/>
                  </a:cubicBezTo>
                  <a:lnTo>
                    <a:pt x="357" y="286"/>
                  </a:lnTo>
                  <a:cubicBezTo>
                    <a:pt x="429" y="286"/>
                    <a:pt x="500" y="215"/>
                    <a:pt x="500" y="144"/>
                  </a:cubicBezTo>
                  <a:cubicBezTo>
                    <a:pt x="500" y="72"/>
                    <a:pt x="429" y="1"/>
                    <a:pt x="3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73" name="Google Shape;1373;p47"/>
            <p:cNvSpPr/>
            <p:nvPr/>
          </p:nvSpPr>
          <p:spPr>
            <a:xfrm>
              <a:off x="8280882" y="2718739"/>
              <a:ext cx="49871" cy="49094"/>
            </a:xfrm>
            <a:custGeom>
              <a:avLst/>
              <a:gdLst/>
              <a:ahLst/>
              <a:cxnLst/>
              <a:rect l="l" t="t" r="r" b="b"/>
              <a:pathLst>
                <a:path w="1477" h="1454" extrusionOk="0">
                  <a:moveTo>
                    <a:pt x="738" y="0"/>
                  </a:moveTo>
                  <a:cubicBezTo>
                    <a:pt x="333" y="0"/>
                    <a:pt x="0" y="334"/>
                    <a:pt x="0" y="739"/>
                  </a:cubicBezTo>
                  <a:cubicBezTo>
                    <a:pt x="0" y="1143"/>
                    <a:pt x="333" y="1453"/>
                    <a:pt x="738" y="1453"/>
                  </a:cubicBezTo>
                  <a:cubicBezTo>
                    <a:pt x="834" y="1453"/>
                    <a:pt x="929" y="1453"/>
                    <a:pt x="1024" y="1405"/>
                  </a:cubicBezTo>
                  <a:cubicBezTo>
                    <a:pt x="1096" y="1382"/>
                    <a:pt x="1143" y="1286"/>
                    <a:pt x="1096" y="1215"/>
                  </a:cubicBezTo>
                  <a:cubicBezTo>
                    <a:pt x="1078" y="1163"/>
                    <a:pt x="1024" y="1124"/>
                    <a:pt x="968" y="1124"/>
                  </a:cubicBezTo>
                  <a:cubicBezTo>
                    <a:pt x="947" y="1124"/>
                    <a:pt x="925" y="1130"/>
                    <a:pt x="905" y="1143"/>
                  </a:cubicBezTo>
                  <a:cubicBezTo>
                    <a:pt x="857" y="1167"/>
                    <a:pt x="810" y="1167"/>
                    <a:pt x="738" y="1167"/>
                  </a:cubicBezTo>
                  <a:cubicBezTo>
                    <a:pt x="500" y="1167"/>
                    <a:pt x="310" y="977"/>
                    <a:pt x="310" y="739"/>
                  </a:cubicBezTo>
                  <a:cubicBezTo>
                    <a:pt x="310" y="500"/>
                    <a:pt x="500" y="310"/>
                    <a:pt x="738" y="310"/>
                  </a:cubicBezTo>
                  <a:cubicBezTo>
                    <a:pt x="976" y="310"/>
                    <a:pt x="1167" y="500"/>
                    <a:pt x="1167" y="739"/>
                  </a:cubicBezTo>
                  <a:cubicBezTo>
                    <a:pt x="1167" y="762"/>
                    <a:pt x="1167" y="786"/>
                    <a:pt x="1167" y="810"/>
                  </a:cubicBezTo>
                  <a:cubicBezTo>
                    <a:pt x="1167" y="881"/>
                    <a:pt x="1215" y="953"/>
                    <a:pt x="1286" y="977"/>
                  </a:cubicBezTo>
                  <a:cubicBezTo>
                    <a:pt x="1381" y="977"/>
                    <a:pt x="1453" y="929"/>
                    <a:pt x="1453" y="858"/>
                  </a:cubicBezTo>
                  <a:cubicBezTo>
                    <a:pt x="1453" y="810"/>
                    <a:pt x="1477" y="762"/>
                    <a:pt x="1477" y="739"/>
                  </a:cubicBezTo>
                  <a:cubicBezTo>
                    <a:pt x="1477" y="334"/>
                    <a:pt x="1143" y="0"/>
                    <a:pt x="7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74" name="Google Shape;1374;p47"/>
            <p:cNvSpPr/>
            <p:nvPr/>
          </p:nvSpPr>
          <p:spPr>
            <a:xfrm>
              <a:off x="8281658" y="2773405"/>
              <a:ext cx="49094" cy="49094"/>
            </a:xfrm>
            <a:custGeom>
              <a:avLst/>
              <a:gdLst/>
              <a:ahLst/>
              <a:cxnLst/>
              <a:rect l="l" t="t" r="r" b="b"/>
              <a:pathLst>
                <a:path w="1454" h="1454" extrusionOk="0">
                  <a:moveTo>
                    <a:pt x="715" y="310"/>
                  </a:moveTo>
                  <a:cubicBezTo>
                    <a:pt x="953" y="310"/>
                    <a:pt x="1144" y="501"/>
                    <a:pt x="1144" y="739"/>
                  </a:cubicBezTo>
                  <a:cubicBezTo>
                    <a:pt x="1144" y="977"/>
                    <a:pt x="953" y="1168"/>
                    <a:pt x="715" y="1168"/>
                  </a:cubicBezTo>
                  <a:cubicBezTo>
                    <a:pt x="477" y="1168"/>
                    <a:pt x="287" y="977"/>
                    <a:pt x="287" y="739"/>
                  </a:cubicBezTo>
                  <a:cubicBezTo>
                    <a:pt x="287" y="501"/>
                    <a:pt x="477" y="310"/>
                    <a:pt x="715" y="310"/>
                  </a:cubicBezTo>
                  <a:close/>
                  <a:moveTo>
                    <a:pt x="715" y="1"/>
                  </a:moveTo>
                  <a:cubicBezTo>
                    <a:pt x="310" y="1"/>
                    <a:pt x="1" y="334"/>
                    <a:pt x="1" y="739"/>
                  </a:cubicBezTo>
                  <a:cubicBezTo>
                    <a:pt x="1" y="1144"/>
                    <a:pt x="310" y="1453"/>
                    <a:pt x="715" y="1453"/>
                  </a:cubicBezTo>
                  <a:cubicBezTo>
                    <a:pt x="1120" y="1453"/>
                    <a:pt x="1454" y="1144"/>
                    <a:pt x="1454" y="739"/>
                  </a:cubicBezTo>
                  <a:cubicBezTo>
                    <a:pt x="1454" y="334"/>
                    <a:pt x="1120" y="1"/>
                    <a:pt x="7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75" name="Google Shape;1375;p47"/>
            <p:cNvSpPr/>
            <p:nvPr/>
          </p:nvSpPr>
          <p:spPr>
            <a:xfrm>
              <a:off x="8297764" y="2793529"/>
              <a:ext cx="16916" cy="9657"/>
            </a:xfrm>
            <a:custGeom>
              <a:avLst/>
              <a:gdLst/>
              <a:ahLst/>
              <a:cxnLst/>
              <a:rect l="l" t="t" r="r" b="b"/>
              <a:pathLst>
                <a:path w="501" h="286" extrusionOk="0">
                  <a:moveTo>
                    <a:pt x="143" y="0"/>
                  </a:moveTo>
                  <a:cubicBezTo>
                    <a:pt x="48" y="0"/>
                    <a:pt x="0" y="48"/>
                    <a:pt x="0" y="143"/>
                  </a:cubicBezTo>
                  <a:cubicBezTo>
                    <a:pt x="0" y="214"/>
                    <a:pt x="48" y="286"/>
                    <a:pt x="143" y="286"/>
                  </a:cubicBezTo>
                  <a:lnTo>
                    <a:pt x="357" y="286"/>
                  </a:lnTo>
                  <a:cubicBezTo>
                    <a:pt x="429" y="286"/>
                    <a:pt x="500" y="214"/>
                    <a:pt x="500" y="143"/>
                  </a:cubicBezTo>
                  <a:cubicBezTo>
                    <a:pt x="500" y="48"/>
                    <a:pt x="429" y="0"/>
                    <a:pt x="3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76" name="Google Shape;1376;p47"/>
            <p:cNvSpPr/>
            <p:nvPr/>
          </p:nvSpPr>
          <p:spPr>
            <a:xfrm>
              <a:off x="8281658" y="2828104"/>
              <a:ext cx="49094" cy="49061"/>
            </a:xfrm>
            <a:custGeom>
              <a:avLst/>
              <a:gdLst/>
              <a:ahLst/>
              <a:cxnLst/>
              <a:rect l="l" t="t" r="r" b="b"/>
              <a:pathLst>
                <a:path w="1454" h="1453" extrusionOk="0">
                  <a:moveTo>
                    <a:pt x="715" y="310"/>
                  </a:moveTo>
                  <a:cubicBezTo>
                    <a:pt x="953" y="310"/>
                    <a:pt x="1144" y="500"/>
                    <a:pt x="1144" y="738"/>
                  </a:cubicBezTo>
                  <a:cubicBezTo>
                    <a:pt x="1144" y="976"/>
                    <a:pt x="953" y="1167"/>
                    <a:pt x="715" y="1167"/>
                  </a:cubicBezTo>
                  <a:cubicBezTo>
                    <a:pt x="477" y="1167"/>
                    <a:pt x="287" y="976"/>
                    <a:pt x="287" y="738"/>
                  </a:cubicBezTo>
                  <a:cubicBezTo>
                    <a:pt x="287" y="500"/>
                    <a:pt x="477" y="310"/>
                    <a:pt x="715" y="310"/>
                  </a:cubicBezTo>
                  <a:close/>
                  <a:moveTo>
                    <a:pt x="715" y="0"/>
                  </a:moveTo>
                  <a:cubicBezTo>
                    <a:pt x="310" y="0"/>
                    <a:pt x="1" y="333"/>
                    <a:pt x="1" y="738"/>
                  </a:cubicBezTo>
                  <a:cubicBezTo>
                    <a:pt x="1" y="1143"/>
                    <a:pt x="310" y="1453"/>
                    <a:pt x="715" y="1453"/>
                  </a:cubicBezTo>
                  <a:cubicBezTo>
                    <a:pt x="1120" y="1453"/>
                    <a:pt x="1454" y="1143"/>
                    <a:pt x="1454" y="738"/>
                  </a:cubicBezTo>
                  <a:cubicBezTo>
                    <a:pt x="1454" y="333"/>
                    <a:pt x="1120" y="0"/>
                    <a:pt x="7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77" name="Google Shape;1377;p47"/>
            <p:cNvSpPr/>
            <p:nvPr/>
          </p:nvSpPr>
          <p:spPr>
            <a:xfrm>
              <a:off x="8297764" y="2848194"/>
              <a:ext cx="16916" cy="9691"/>
            </a:xfrm>
            <a:custGeom>
              <a:avLst/>
              <a:gdLst/>
              <a:ahLst/>
              <a:cxnLst/>
              <a:rect l="l" t="t" r="r" b="b"/>
              <a:pathLst>
                <a:path w="501" h="287" extrusionOk="0">
                  <a:moveTo>
                    <a:pt x="143" y="0"/>
                  </a:moveTo>
                  <a:cubicBezTo>
                    <a:pt x="48" y="0"/>
                    <a:pt x="0" y="48"/>
                    <a:pt x="0" y="143"/>
                  </a:cubicBezTo>
                  <a:cubicBezTo>
                    <a:pt x="0" y="215"/>
                    <a:pt x="48" y="286"/>
                    <a:pt x="143" y="286"/>
                  </a:cubicBezTo>
                  <a:lnTo>
                    <a:pt x="357" y="286"/>
                  </a:lnTo>
                  <a:cubicBezTo>
                    <a:pt x="429" y="286"/>
                    <a:pt x="500" y="215"/>
                    <a:pt x="500" y="143"/>
                  </a:cubicBezTo>
                  <a:cubicBezTo>
                    <a:pt x="500" y="48"/>
                    <a:pt x="429" y="0"/>
                    <a:pt x="3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78" name="Google Shape;1378;p47"/>
            <p:cNvSpPr/>
            <p:nvPr/>
          </p:nvSpPr>
          <p:spPr>
            <a:xfrm>
              <a:off x="8157842" y="2583645"/>
              <a:ext cx="199450" cy="332923"/>
            </a:xfrm>
            <a:custGeom>
              <a:avLst/>
              <a:gdLst/>
              <a:ahLst/>
              <a:cxnLst/>
              <a:rect l="l" t="t" r="r" b="b"/>
              <a:pathLst>
                <a:path w="5907" h="9860" extrusionOk="0">
                  <a:moveTo>
                    <a:pt x="501" y="1"/>
                  </a:moveTo>
                  <a:cubicBezTo>
                    <a:pt x="215" y="1"/>
                    <a:pt x="0" y="215"/>
                    <a:pt x="0" y="501"/>
                  </a:cubicBezTo>
                  <a:lnTo>
                    <a:pt x="0" y="9360"/>
                  </a:lnTo>
                  <a:cubicBezTo>
                    <a:pt x="0" y="9645"/>
                    <a:pt x="215" y="9860"/>
                    <a:pt x="501" y="9860"/>
                  </a:cubicBezTo>
                  <a:lnTo>
                    <a:pt x="5406" y="9860"/>
                  </a:lnTo>
                  <a:cubicBezTo>
                    <a:pt x="5692" y="9860"/>
                    <a:pt x="5906" y="9645"/>
                    <a:pt x="5906" y="9360"/>
                  </a:cubicBezTo>
                  <a:lnTo>
                    <a:pt x="5906" y="501"/>
                  </a:lnTo>
                  <a:cubicBezTo>
                    <a:pt x="5906" y="215"/>
                    <a:pt x="5668" y="1"/>
                    <a:pt x="5406" y="1"/>
                  </a:cubicBezTo>
                  <a:lnTo>
                    <a:pt x="1977" y="1"/>
                  </a:lnTo>
                  <a:cubicBezTo>
                    <a:pt x="1906" y="1"/>
                    <a:pt x="1834" y="72"/>
                    <a:pt x="1834" y="143"/>
                  </a:cubicBezTo>
                  <a:cubicBezTo>
                    <a:pt x="1834" y="215"/>
                    <a:pt x="1906" y="286"/>
                    <a:pt x="1977" y="286"/>
                  </a:cubicBezTo>
                  <a:lnTo>
                    <a:pt x="5406" y="286"/>
                  </a:lnTo>
                  <a:cubicBezTo>
                    <a:pt x="5525" y="286"/>
                    <a:pt x="5621" y="382"/>
                    <a:pt x="5621" y="501"/>
                  </a:cubicBezTo>
                  <a:lnTo>
                    <a:pt x="5621" y="9360"/>
                  </a:lnTo>
                  <a:cubicBezTo>
                    <a:pt x="5621" y="9479"/>
                    <a:pt x="5525" y="9574"/>
                    <a:pt x="5406" y="9574"/>
                  </a:cubicBezTo>
                  <a:lnTo>
                    <a:pt x="2334" y="9574"/>
                  </a:lnTo>
                  <a:lnTo>
                    <a:pt x="2072" y="9098"/>
                  </a:lnTo>
                  <a:cubicBezTo>
                    <a:pt x="2001" y="9002"/>
                    <a:pt x="1882" y="8931"/>
                    <a:pt x="1739" y="8931"/>
                  </a:cubicBezTo>
                  <a:lnTo>
                    <a:pt x="1334" y="8931"/>
                  </a:lnTo>
                  <a:cubicBezTo>
                    <a:pt x="1239" y="8931"/>
                    <a:pt x="1191" y="8979"/>
                    <a:pt x="1191" y="9074"/>
                  </a:cubicBezTo>
                  <a:cubicBezTo>
                    <a:pt x="1191" y="9145"/>
                    <a:pt x="1239" y="9217"/>
                    <a:pt x="1334" y="9217"/>
                  </a:cubicBezTo>
                  <a:lnTo>
                    <a:pt x="1739" y="9217"/>
                  </a:lnTo>
                  <a:cubicBezTo>
                    <a:pt x="1763" y="9217"/>
                    <a:pt x="1810" y="9217"/>
                    <a:pt x="1810" y="9264"/>
                  </a:cubicBezTo>
                  <a:lnTo>
                    <a:pt x="2001" y="9574"/>
                  </a:lnTo>
                  <a:lnTo>
                    <a:pt x="501" y="9574"/>
                  </a:lnTo>
                  <a:cubicBezTo>
                    <a:pt x="381" y="9574"/>
                    <a:pt x="286" y="9479"/>
                    <a:pt x="286" y="9360"/>
                  </a:cubicBezTo>
                  <a:lnTo>
                    <a:pt x="286" y="9217"/>
                  </a:lnTo>
                  <a:lnTo>
                    <a:pt x="763" y="9217"/>
                  </a:lnTo>
                  <a:cubicBezTo>
                    <a:pt x="858" y="9217"/>
                    <a:pt x="905" y="9145"/>
                    <a:pt x="905" y="9074"/>
                  </a:cubicBezTo>
                  <a:cubicBezTo>
                    <a:pt x="905" y="8979"/>
                    <a:pt x="858" y="8931"/>
                    <a:pt x="763" y="8931"/>
                  </a:cubicBezTo>
                  <a:lnTo>
                    <a:pt x="286" y="8931"/>
                  </a:lnTo>
                  <a:lnTo>
                    <a:pt x="286" y="501"/>
                  </a:lnTo>
                  <a:cubicBezTo>
                    <a:pt x="286" y="382"/>
                    <a:pt x="381" y="286"/>
                    <a:pt x="501" y="286"/>
                  </a:cubicBezTo>
                  <a:lnTo>
                    <a:pt x="1429" y="286"/>
                  </a:lnTo>
                  <a:cubicBezTo>
                    <a:pt x="1501" y="286"/>
                    <a:pt x="1572" y="215"/>
                    <a:pt x="1572" y="143"/>
                  </a:cubicBezTo>
                  <a:cubicBezTo>
                    <a:pt x="1572" y="72"/>
                    <a:pt x="1501" y="1"/>
                    <a:pt x="14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379" name="Google Shape;1379;p47"/>
          <p:cNvGrpSpPr/>
          <p:nvPr/>
        </p:nvGrpSpPr>
        <p:grpSpPr>
          <a:xfrm>
            <a:off x="5532478" y="3216469"/>
            <a:ext cx="168893" cy="332923"/>
            <a:chOff x="5532478" y="3216469"/>
            <a:chExt cx="168893" cy="332923"/>
          </a:xfrm>
        </p:grpSpPr>
        <p:sp>
          <p:nvSpPr>
            <p:cNvPr id="1380" name="Google Shape;1380;p47"/>
            <p:cNvSpPr/>
            <p:nvPr/>
          </p:nvSpPr>
          <p:spPr>
            <a:xfrm>
              <a:off x="5581505" y="3293656"/>
              <a:ext cx="9691" cy="36230"/>
            </a:xfrm>
            <a:custGeom>
              <a:avLst/>
              <a:gdLst/>
              <a:ahLst/>
              <a:cxnLst/>
              <a:rect l="l" t="t" r="r" b="b"/>
              <a:pathLst>
                <a:path w="287" h="1073" extrusionOk="0">
                  <a:moveTo>
                    <a:pt x="144" y="1"/>
                  </a:moveTo>
                  <a:cubicBezTo>
                    <a:pt x="72" y="1"/>
                    <a:pt x="1" y="72"/>
                    <a:pt x="1" y="143"/>
                  </a:cubicBezTo>
                  <a:lnTo>
                    <a:pt x="1" y="929"/>
                  </a:lnTo>
                  <a:cubicBezTo>
                    <a:pt x="1" y="1001"/>
                    <a:pt x="72" y="1072"/>
                    <a:pt x="144" y="1072"/>
                  </a:cubicBezTo>
                  <a:cubicBezTo>
                    <a:pt x="239" y="1072"/>
                    <a:pt x="287" y="1001"/>
                    <a:pt x="287" y="929"/>
                  </a:cubicBezTo>
                  <a:lnTo>
                    <a:pt x="287" y="143"/>
                  </a:lnTo>
                  <a:cubicBezTo>
                    <a:pt x="287" y="72"/>
                    <a:pt x="239" y="1"/>
                    <a:pt x="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81" name="Google Shape;1381;p47"/>
            <p:cNvSpPr/>
            <p:nvPr/>
          </p:nvSpPr>
          <p:spPr>
            <a:xfrm>
              <a:off x="5601629" y="3293656"/>
              <a:ext cx="9657" cy="36230"/>
            </a:xfrm>
            <a:custGeom>
              <a:avLst/>
              <a:gdLst/>
              <a:ahLst/>
              <a:cxnLst/>
              <a:rect l="l" t="t" r="r" b="b"/>
              <a:pathLst>
                <a:path w="286" h="1073" extrusionOk="0">
                  <a:moveTo>
                    <a:pt x="143" y="1"/>
                  </a:moveTo>
                  <a:cubicBezTo>
                    <a:pt x="72" y="1"/>
                    <a:pt x="0" y="72"/>
                    <a:pt x="0" y="143"/>
                  </a:cubicBezTo>
                  <a:lnTo>
                    <a:pt x="0" y="929"/>
                  </a:lnTo>
                  <a:cubicBezTo>
                    <a:pt x="0" y="1001"/>
                    <a:pt x="72" y="1072"/>
                    <a:pt x="143" y="1072"/>
                  </a:cubicBezTo>
                  <a:cubicBezTo>
                    <a:pt x="238" y="1072"/>
                    <a:pt x="286" y="1001"/>
                    <a:pt x="286" y="929"/>
                  </a:cubicBezTo>
                  <a:lnTo>
                    <a:pt x="286" y="143"/>
                  </a:lnTo>
                  <a:cubicBezTo>
                    <a:pt x="286" y="72"/>
                    <a:pt x="238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82" name="Google Shape;1382;p47"/>
            <p:cNvSpPr/>
            <p:nvPr/>
          </p:nvSpPr>
          <p:spPr>
            <a:xfrm>
              <a:off x="5621719" y="3293656"/>
              <a:ext cx="9691" cy="36230"/>
            </a:xfrm>
            <a:custGeom>
              <a:avLst/>
              <a:gdLst/>
              <a:ahLst/>
              <a:cxnLst/>
              <a:rect l="l" t="t" r="r" b="b"/>
              <a:pathLst>
                <a:path w="287" h="1073" extrusionOk="0">
                  <a:moveTo>
                    <a:pt x="143" y="1"/>
                  </a:moveTo>
                  <a:cubicBezTo>
                    <a:pt x="72" y="1"/>
                    <a:pt x="1" y="72"/>
                    <a:pt x="1" y="143"/>
                  </a:cubicBezTo>
                  <a:lnTo>
                    <a:pt x="1" y="929"/>
                  </a:lnTo>
                  <a:cubicBezTo>
                    <a:pt x="1" y="1001"/>
                    <a:pt x="72" y="1072"/>
                    <a:pt x="143" y="1072"/>
                  </a:cubicBezTo>
                  <a:cubicBezTo>
                    <a:pt x="239" y="1072"/>
                    <a:pt x="286" y="1001"/>
                    <a:pt x="286" y="929"/>
                  </a:cubicBezTo>
                  <a:lnTo>
                    <a:pt x="286" y="143"/>
                  </a:lnTo>
                  <a:cubicBezTo>
                    <a:pt x="286" y="72"/>
                    <a:pt x="239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83" name="Google Shape;1383;p47"/>
            <p:cNvSpPr/>
            <p:nvPr/>
          </p:nvSpPr>
          <p:spPr>
            <a:xfrm>
              <a:off x="5641809" y="3293656"/>
              <a:ext cx="9691" cy="36230"/>
            </a:xfrm>
            <a:custGeom>
              <a:avLst/>
              <a:gdLst/>
              <a:ahLst/>
              <a:cxnLst/>
              <a:rect l="l" t="t" r="r" b="b"/>
              <a:pathLst>
                <a:path w="287" h="1073" extrusionOk="0">
                  <a:moveTo>
                    <a:pt x="144" y="1"/>
                  </a:moveTo>
                  <a:cubicBezTo>
                    <a:pt x="72" y="1"/>
                    <a:pt x="1" y="72"/>
                    <a:pt x="1" y="143"/>
                  </a:cubicBezTo>
                  <a:lnTo>
                    <a:pt x="1" y="929"/>
                  </a:lnTo>
                  <a:cubicBezTo>
                    <a:pt x="1" y="1001"/>
                    <a:pt x="72" y="1072"/>
                    <a:pt x="144" y="1072"/>
                  </a:cubicBezTo>
                  <a:cubicBezTo>
                    <a:pt x="239" y="1072"/>
                    <a:pt x="287" y="1001"/>
                    <a:pt x="287" y="929"/>
                  </a:cubicBezTo>
                  <a:lnTo>
                    <a:pt x="287" y="143"/>
                  </a:lnTo>
                  <a:cubicBezTo>
                    <a:pt x="287" y="72"/>
                    <a:pt x="239" y="1"/>
                    <a:pt x="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84" name="Google Shape;1384;p47"/>
            <p:cNvSpPr/>
            <p:nvPr/>
          </p:nvSpPr>
          <p:spPr>
            <a:xfrm>
              <a:off x="5599198" y="3401400"/>
              <a:ext cx="34609" cy="34609"/>
            </a:xfrm>
            <a:custGeom>
              <a:avLst/>
              <a:gdLst/>
              <a:ahLst/>
              <a:cxnLst/>
              <a:rect l="l" t="t" r="r" b="b"/>
              <a:pathLst>
                <a:path w="1025" h="1025" extrusionOk="0">
                  <a:moveTo>
                    <a:pt x="525" y="1"/>
                  </a:moveTo>
                  <a:cubicBezTo>
                    <a:pt x="429" y="1"/>
                    <a:pt x="382" y="72"/>
                    <a:pt x="382" y="167"/>
                  </a:cubicBezTo>
                  <a:lnTo>
                    <a:pt x="382" y="382"/>
                  </a:lnTo>
                  <a:lnTo>
                    <a:pt x="144" y="382"/>
                  </a:lnTo>
                  <a:cubicBezTo>
                    <a:pt x="72" y="382"/>
                    <a:pt x="1" y="429"/>
                    <a:pt x="1" y="525"/>
                  </a:cubicBezTo>
                  <a:cubicBezTo>
                    <a:pt x="1" y="596"/>
                    <a:pt x="72" y="668"/>
                    <a:pt x="144" y="668"/>
                  </a:cubicBezTo>
                  <a:lnTo>
                    <a:pt x="382" y="668"/>
                  </a:lnTo>
                  <a:lnTo>
                    <a:pt x="382" y="882"/>
                  </a:lnTo>
                  <a:cubicBezTo>
                    <a:pt x="382" y="953"/>
                    <a:pt x="429" y="1025"/>
                    <a:pt x="525" y="1025"/>
                  </a:cubicBezTo>
                  <a:cubicBezTo>
                    <a:pt x="596" y="1025"/>
                    <a:pt x="668" y="953"/>
                    <a:pt x="668" y="882"/>
                  </a:cubicBezTo>
                  <a:lnTo>
                    <a:pt x="668" y="668"/>
                  </a:lnTo>
                  <a:lnTo>
                    <a:pt x="882" y="668"/>
                  </a:lnTo>
                  <a:cubicBezTo>
                    <a:pt x="953" y="668"/>
                    <a:pt x="1025" y="596"/>
                    <a:pt x="1025" y="525"/>
                  </a:cubicBezTo>
                  <a:cubicBezTo>
                    <a:pt x="1025" y="429"/>
                    <a:pt x="953" y="382"/>
                    <a:pt x="882" y="382"/>
                  </a:cubicBezTo>
                  <a:lnTo>
                    <a:pt x="668" y="382"/>
                  </a:lnTo>
                  <a:lnTo>
                    <a:pt x="668" y="167"/>
                  </a:lnTo>
                  <a:cubicBezTo>
                    <a:pt x="668" y="72"/>
                    <a:pt x="596" y="1"/>
                    <a:pt x="5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85" name="Google Shape;1385;p47"/>
            <p:cNvSpPr/>
            <p:nvPr/>
          </p:nvSpPr>
          <p:spPr>
            <a:xfrm>
              <a:off x="5594369" y="3444822"/>
              <a:ext cx="45076" cy="10501"/>
            </a:xfrm>
            <a:custGeom>
              <a:avLst/>
              <a:gdLst/>
              <a:ahLst/>
              <a:cxnLst/>
              <a:rect l="l" t="t" r="r" b="b"/>
              <a:pathLst>
                <a:path w="1335" h="311" extrusionOk="0">
                  <a:moveTo>
                    <a:pt x="144" y="1"/>
                  </a:moveTo>
                  <a:cubicBezTo>
                    <a:pt x="72" y="1"/>
                    <a:pt x="1" y="72"/>
                    <a:pt x="1" y="167"/>
                  </a:cubicBezTo>
                  <a:cubicBezTo>
                    <a:pt x="1" y="239"/>
                    <a:pt x="72" y="310"/>
                    <a:pt x="144" y="310"/>
                  </a:cubicBezTo>
                  <a:lnTo>
                    <a:pt x="1192" y="310"/>
                  </a:lnTo>
                  <a:cubicBezTo>
                    <a:pt x="1263" y="310"/>
                    <a:pt x="1334" y="239"/>
                    <a:pt x="1334" y="167"/>
                  </a:cubicBezTo>
                  <a:cubicBezTo>
                    <a:pt x="1334" y="72"/>
                    <a:pt x="1263" y="1"/>
                    <a:pt x="11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86" name="Google Shape;1386;p47"/>
            <p:cNvSpPr/>
            <p:nvPr/>
          </p:nvSpPr>
          <p:spPr>
            <a:xfrm>
              <a:off x="5594369" y="3464135"/>
              <a:ext cx="45076" cy="9691"/>
            </a:xfrm>
            <a:custGeom>
              <a:avLst/>
              <a:gdLst/>
              <a:ahLst/>
              <a:cxnLst/>
              <a:rect l="l" t="t" r="r" b="b"/>
              <a:pathLst>
                <a:path w="1335" h="287" extrusionOk="0">
                  <a:moveTo>
                    <a:pt x="144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38"/>
                    <a:pt x="72" y="286"/>
                    <a:pt x="144" y="286"/>
                  </a:cubicBezTo>
                  <a:lnTo>
                    <a:pt x="1192" y="286"/>
                  </a:lnTo>
                  <a:cubicBezTo>
                    <a:pt x="1263" y="286"/>
                    <a:pt x="1334" y="238"/>
                    <a:pt x="1334" y="143"/>
                  </a:cubicBezTo>
                  <a:cubicBezTo>
                    <a:pt x="1334" y="72"/>
                    <a:pt x="1263" y="0"/>
                    <a:pt x="11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87" name="Google Shape;1387;p47"/>
            <p:cNvSpPr/>
            <p:nvPr/>
          </p:nvSpPr>
          <p:spPr>
            <a:xfrm>
              <a:off x="5557397" y="3386138"/>
              <a:ext cx="119022" cy="135128"/>
            </a:xfrm>
            <a:custGeom>
              <a:avLst/>
              <a:gdLst/>
              <a:ahLst/>
              <a:cxnLst/>
              <a:rect l="l" t="t" r="r" b="b"/>
              <a:pathLst>
                <a:path w="3525" h="4002" extrusionOk="0">
                  <a:moveTo>
                    <a:pt x="1334" y="3168"/>
                  </a:moveTo>
                  <a:cubicBezTo>
                    <a:pt x="1453" y="3168"/>
                    <a:pt x="1548" y="3239"/>
                    <a:pt x="1596" y="3334"/>
                  </a:cubicBezTo>
                  <a:lnTo>
                    <a:pt x="1834" y="3715"/>
                  </a:lnTo>
                  <a:lnTo>
                    <a:pt x="286" y="3715"/>
                  </a:lnTo>
                  <a:lnTo>
                    <a:pt x="286" y="3168"/>
                  </a:lnTo>
                  <a:close/>
                  <a:moveTo>
                    <a:pt x="215" y="0"/>
                  </a:moveTo>
                  <a:cubicBezTo>
                    <a:pt x="96" y="0"/>
                    <a:pt x="0" y="96"/>
                    <a:pt x="0" y="215"/>
                  </a:cubicBezTo>
                  <a:lnTo>
                    <a:pt x="0" y="3787"/>
                  </a:lnTo>
                  <a:cubicBezTo>
                    <a:pt x="0" y="3906"/>
                    <a:pt x="96" y="4001"/>
                    <a:pt x="215" y="4001"/>
                  </a:cubicBezTo>
                  <a:lnTo>
                    <a:pt x="3311" y="4001"/>
                  </a:lnTo>
                  <a:cubicBezTo>
                    <a:pt x="3430" y="4001"/>
                    <a:pt x="3525" y="3906"/>
                    <a:pt x="3525" y="3787"/>
                  </a:cubicBezTo>
                  <a:lnTo>
                    <a:pt x="3525" y="1239"/>
                  </a:lnTo>
                  <a:cubicBezTo>
                    <a:pt x="3525" y="1167"/>
                    <a:pt x="3454" y="1096"/>
                    <a:pt x="3382" y="1096"/>
                  </a:cubicBezTo>
                  <a:cubicBezTo>
                    <a:pt x="3287" y="1096"/>
                    <a:pt x="3239" y="1167"/>
                    <a:pt x="3239" y="1239"/>
                  </a:cubicBezTo>
                  <a:lnTo>
                    <a:pt x="3239" y="3715"/>
                  </a:lnTo>
                  <a:lnTo>
                    <a:pt x="2168" y="3715"/>
                  </a:lnTo>
                  <a:lnTo>
                    <a:pt x="1858" y="3168"/>
                  </a:lnTo>
                  <a:cubicBezTo>
                    <a:pt x="1739" y="3001"/>
                    <a:pt x="1548" y="2882"/>
                    <a:pt x="1334" y="2882"/>
                  </a:cubicBezTo>
                  <a:lnTo>
                    <a:pt x="286" y="2882"/>
                  </a:lnTo>
                  <a:lnTo>
                    <a:pt x="286" y="286"/>
                  </a:lnTo>
                  <a:lnTo>
                    <a:pt x="3239" y="286"/>
                  </a:lnTo>
                  <a:lnTo>
                    <a:pt x="3239" y="691"/>
                  </a:lnTo>
                  <a:cubicBezTo>
                    <a:pt x="3239" y="762"/>
                    <a:pt x="3287" y="834"/>
                    <a:pt x="3382" y="834"/>
                  </a:cubicBezTo>
                  <a:cubicBezTo>
                    <a:pt x="3454" y="834"/>
                    <a:pt x="3525" y="762"/>
                    <a:pt x="3525" y="691"/>
                  </a:cubicBezTo>
                  <a:lnTo>
                    <a:pt x="3525" y="215"/>
                  </a:lnTo>
                  <a:cubicBezTo>
                    <a:pt x="3525" y="96"/>
                    <a:pt x="3430" y="0"/>
                    <a:pt x="3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88" name="Google Shape;1388;p47"/>
            <p:cNvSpPr/>
            <p:nvPr/>
          </p:nvSpPr>
          <p:spPr>
            <a:xfrm>
              <a:off x="5532478" y="3216469"/>
              <a:ext cx="168893" cy="332923"/>
            </a:xfrm>
            <a:custGeom>
              <a:avLst/>
              <a:gdLst/>
              <a:ahLst/>
              <a:cxnLst/>
              <a:rect l="l" t="t" r="r" b="b"/>
              <a:pathLst>
                <a:path w="5002" h="9860" extrusionOk="0">
                  <a:moveTo>
                    <a:pt x="3810" y="2096"/>
                  </a:moveTo>
                  <a:lnTo>
                    <a:pt x="3810" y="3549"/>
                  </a:lnTo>
                  <a:lnTo>
                    <a:pt x="1191" y="3549"/>
                  </a:lnTo>
                  <a:lnTo>
                    <a:pt x="1191" y="2096"/>
                  </a:lnTo>
                  <a:close/>
                  <a:moveTo>
                    <a:pt x="3406" y="3835"/>
                  </a:moveTo>
                  <a:lnTo>
                    <a:pt x="3406" y="4168"/>
                  </a:lnTo>
                  <a:lnTo>
                    <a:pt x="1596" y="4168"/>
                  </a:lnTo>
                  <a:lnTo>
                    <a:pt x="1596" y="3835"/>
                  </a:lnTo>
                  <a:close/>
                  <a:moveTo>
                    <a:pt x="2191" y="0"/>
                  </a:moveTo>
                  <a:cubicBezTo>
                    <a:pt x="2048" y="0"/>
                    <a:pt x="1929" y="96"/>
                    <a:pt x="1905" y="239"/>
                  </a:cubicBezTo>
                  <a:cubicBezTo>
                    <a:pt x="1762" y="882"/>
                    <a:pt x="1572" y="1548"/>
                    <a:pt x="977" y="1834"/>
                  </a:cubicBezTo>
                  <a:cubicBezTo>
                    <a:pt x="929" y="1858"/>
                    <a:pt x="905" y="1906"/>
                    <a:pt x="905" y="1977"/>
                  </a:cubicBezTo>
                  <a:lnTo>
                    <a:pt x="905" y="3692"/>
                  </a:lnTo>
                  <a:cubicBezTo>
                    <a:pt x="905" y="3787"/>
                    <a:pt x="977" y="3835"/>
                    <a:pt x="1048" y="3835"/>
                  </a:cubicBezTo>
                  <a:lnTo>
                    <a:pt x="1310" y="3835"/>
                  </a:lnTo>
                  <a:lnTo>
                    <a:pt x="1310" y="4168"/>
                  </a:lnTo>
                  <a:lnTo>
                    <a:pt x="977" y="4168"/>
                  </a:lnTo>
                  <a:cubicBezTo>
                    <a:pt x="429" y="4168"/>
                    <a:pt x="0" y="4620"/>
                    <a:pt x="0" y="5144"/>
                  </a:cubicBezTo>
                  <a:lnTo>
                    <a:pt x="0" y="8907"/>
                  </a:lnTo>
                  <a:cubicBezTo>
                    <a:pt x="0" y="9431"/>
                    <a:pt x="429" y="9860"/>
                    <a:pt x="977" y="9860"/>
                  </a:cubicBezTo>
                  <a:lnTo>
                    <a:pt x="1643" y="9860"/>
                  </a:lnTo>
                  <a:cubicBezTo>
                    <a:pt x="1715" y="9860"/>
                    <a:pt x="1786" y="9812"/>
                    <a:pt x="1786" y="9717"/>
                  </a:cubicBezTo>
                  <a:cubicBezTo>
                    <a:pt x="1786" y="9645"/>
                    <a:pt x="1715" y="9574"/>
                    <a:pt x="1643" y="9574"/>
                  </a:cubicBezTo>
                  <a:lnTo>
                    <a:pt x="977" y="9574"/>
                  </a:lnTo>
                  <a:cubicBezTo>
                    <a:pt x="596" y="9574"/>
                    <a:pt x="286" y="9264"/>
                    <a:pt x="286" y="8883"/>
                  </a:cubicBezTo>
                  <a:lnTo>
                    <a:pt x="286" y="5144"/>
                  </a:lnTo>
                  <a:cubicBezTo>
                    <a:pt x="286" y="4763"/>
                    <a:pt x="596" y="4454"/>
                    <a:pt x="977" y="4454"/>
                  </a:cubicBezTo>
                  <a:lnTo>
                    <a:pt x="4025" y="4454"/>
                  </a:lnTo>
                  <a:cubicBezTo>
                    <a:pt x="4406" y="4454"/>
                    <a:pt x="4715" y="4763"/>
                    <a:pt x="4715" y="5144"/>
                  </a:cubicBezTo>
                  <a:lnTo>
                    <a:pt x="4715" y="8883"/>
                  </a:lnTo>
                  <a:cubicBezTo>
                    <a:pt x="4715" y="9264"/>
                    <a:pt x="4406" y="9574"/>
                    <a:pt x="4025" y="9574"/>
                  </a:cubicBezTo>
                  <a:lnTo>
                    <a:pt x="2191" y="9574"/>
                  </a:lnTo>
                  <a:cubicBezTo>
                    <a:pt x="2120" y="9574"/>
                    <a:pt x="2048" y="9645"/>
                    <a:pt x="2048" y="9717"/>
                  </a:cubicBezTo>
                  <a:cubicBezTo>
                    <a:pt x="2048" y="9812"/>
                    <a:pt x="2120" y="9860"/>
                    <a:pt x="2191" y="9860"/>
                  </a:cubicBezTo>
                  <a:lnTo>
                    <a:pt x="4025" y="9860"/>
                  </a:lnTo>
                  <a:cubicBezTo>
                    <a:pt x="4573" y="9860"/>
                    <a:pt x="5001" y="9431"/>
                    <a:pt x="5001" y="8907"/>
                  </a:cubicBezTo>
                  <a:lnTo>
                    <a:pt x="5001" y="5144"/>
                  </a:lnTo>
                  <a:cubicBezTo>
                    <a:pt x="5001" y="4620"/>
                    <a:pt x="4573" y="4168"/>
                    <a:pt x="4025" y="4168"/>
                  </a:cubicBezTo>
                  <a:lnTo>
                    <a:pt x="3691" y="4168"/>
                  </a:lnTo>
                  <a:lnTo>
                    <a:pt x="3691" y="3835"/>
                  </a:lnTo>
                  <a:lnTo>
                    <a:pt x="3953" y="3835"/>
                  </a:lnTo>
                  <a:cubicBezTo>
                    <a:pt x="4025" y="3835"/>
                    <a:pt x="4096" y="3787"/>
                    <a:pt x="4096" y="3692"/>
                  </a:cubicBezTo>
                  <a:lnTo>
                    <a:pt x="4096" y="1953"/>
                  </a:lnTo>
                  <a:cubicBezTo>
                    <a:pt x="4096" y="1906"/>
                    <a:pt x="4072" y="1858"/>
                    <a:pt x="4001" y="1834"/>
                  </a:cubicBezTo>
                  <a:cubicBezTo>
                    <a:pt x="3763" y="1715"/>
                    <a:pt x="3572" y="1525"/>
                    <a:pt x="3429" y="1239"/>
                  </a:cubicBezTo>
                  <a:cubicBezTo>
                    <a:pt x="3399" y="1193"/>
                    <a:pt x="3358" y="1166"/>
                    <a:pt x="3314" y="1166"/>
                  </a:cubicBezTo>
                  <a:cubicBezTo>
                    <a:pt x="3290" y="1166"/>
                    <a:pt x="3264" y="1174"/>
                    <a:pt x="3239" y="1191"/>
                  </a:cubicBezTo>
                  <a:cubicBezTo>
                    <a:pt x="3167" y="1215"/>
                    <a:pt x="3144" y="1310"/>
                    <a:pt x="3167" y="1382"/>
                  </a:cubicBezTo>
                  <a:cubicBezTo>
                    <a:pt x="3263" y="1548"/>
                    <a:pt x="3382" y="1691"/>
                    <a:pt x="3501" y="1810"/>
                  </a:cubicBezTo>
                  <a:lnTo>
                    <a:pt x="1500" y="1810"/>
                  </a:lnTo>
                  <a:cubicBezTo>
                    <a:pt x="1905" y="1429"/>
                    <a:pt x="2072" y="834"/>
                    <a:pt x="2191" y="310"/>
                  </a:cubicBezTo>
                  <a:lnTo>
                    <a:pt x="2810" y="310"/>
                  </a:lnTo>
                  <a:cubicBezTo>
                    <a:pt x="2858" y="453"/>
                    <a:pt x="2882" y="643"/>
                    <a:pt x="2953" y="834"/>
                  </a:cubicBezTo>
                  <a:cubicBezTo>
                    <a:pt x="2973" y="893"/>
                    <a:pt x="3025" y="935"/>
                    <a:pt x="3082" y="935"/>
                  </a:cubicBezTo>
                  <a:cubicBezTo>
                    <a:pt x="3095" y="935"/>
                    <a:pt x="3107" y="933"/>
                    <a:pt x="3120" y="929"/>
                  </a:cubicBezTo>
                  <a:cubicBezTo>
                    <a:pt x="3215" y="905"/>
                    <a:pt x="3239" y="834"/>
                    <a:pt x="3215" y="739"/>
                  </a:cubicBezTo>
                  <a:cubicBezTo>
                    <a:pt x="3167" y="572"/>
                    <a:pt x="3120" y="381"/>
                    <a:pt x="3096" y="239"/>
                  </a:cubicBezTo>
                  <a:cubicBezTo>
                    <a:pt x="3072" y="96"/>
                    <a:pt x="2953" y="0"/>
                    <a:pt x="28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389" name="Google Shape;1389;p47"/>
          <p:cNvGrpSpPr/>
          <p:nvPr/>
        </p:nvGrpSpPr>
        <p:grpSpPr>
          <a:xfrm>
            <a:off x="2156856" y="3216469"/>
            <a:ext cx="196242" cy="333733"/>
            <a:chOff x="2156856" y="3216469"/>
            <a:chExt cx="196242" cy="333733"/>
          </a:xfrm>
        </p:grpSpPr>
        <p:sp>
          <p:nvSpPr>
            <p:cNvPr id="1390" name="Google Shape;1390;p47"/>
            <p:cNvSpPr/>
            <p:nvPr/>
          </p:nvSpPr>
          <p:spPr>
            <a:xfrm>
              <a:off x="2238095" y="3349942"/>
              <a:ext cx="34609" cy="34609"/>
            </a:xfrm>
            <a:custGeom>
              <a:avLst/>
              <a:gdLst/>
              <a:ahLst/>
              <a:cxnLst/>
              <a:rect l="l" t="t" r="r" b="b"/>
              <a:pathLst>
                <a:path w="1025" h="1025" extrusionOk="0">
                  <a:moveTo>
                    <a:pt x="500" y="1"/>
                  </a:moveTo>
                  <a:cubicBezTo>
                    <a:pt x="429" y="1"/>
                    <a:pt x="357" y="72"/>
                    <a:pt x="357" y="167"/>
                  </a:cubicBezTo>
                  <a:lnTo>
                    <a:pt x="357" y="382"/>
                  </a:lnTo>
                  <a:lnTo>
                    <a:pt x="143" y="382"/>
                  </a:lnTo>
                  <a:cubicBezTo>
                    <a:pt x="72" y="382"/>
                    <a:pt x="0" y="429"/>
                    <a:pt x="0" y="525"/>
                  </a:cubicBezTo>
                  <a:cubicBezTo>
                    <a:pt x="0" y="596"/>
                    <a:pt x="72" y="667"/>
                    <a:pt x="143" y="667"/>
                  </a:cubicBezTo>
                  <a:lnTo>
                    <a:pt x="357" y="667"/>
                  </a:lnTo>
                  <a:lnTo>
                    <a:pt x="357" y="882"/>
                  </a:lnTo>
                  <a:cubicBezTo>
                    <a:pt x="357" y="953"/>
                    <a:pt x="429" y="1025"/>
                    <a:pt x="500" y="1025"/>
                  </a:cubicBezTo>
                  <a:cubicBezTo>
                    <a:pt x="596" y="1025"/>
                    <a:pt x="643" y="953"/>
                    <a:pt x="643" y="882"/>
                  </a:cubicBezTo>
                  <a:lnTo>
                    <a:pt x="643" y="667"/>
                  </a:lnTo>
                  <a:lnTo>
                    <a:pt x="858" y="667"/>
                  </a:lnTo>
                  <a:cubicBezTo>
                    <a:pt x="953" y="667"/>
                    <a:pt x="1024" y="596"/>
                    <a:pt x="1024" y="525"/>
                  </a:cubicBezTo>
                  <a:cubicBezTo>
                    <a:pt x="1024" y="429"/>
                    <a:pt x="953" y="382"/>
                    <a:pt x="858" y="382"/>
                  </a:cubicBezTo>
                  <a:lnTo>
                    <a:pt x="643" y="382"/>
                  </a:lnTo>
                  <a:lnTo>
                    <a:pt x="643" y="167"/>
                  </a:lnTo>
                  <a:cubicBezTo>
                    <a:pt x="643" y="72"/>
                    <a:pt x="572" y="1"/>
                    <a:pt x="5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91" name="Google Shape;1391;p47"/>
            <p:cNvSpPr/>
            <p:nvPr/>
          </p:nvSpPr>
          <p:spPr>
            <a:xfrm>
              <a:off x="2238095" y="3394985"/>
              <a:ext cx="33799" cy="9657"/>
            </a:xfrm>
            <a:custGeom>
              <a:avLst/>
              <a:gdLst/>
              <a:ahLst/>
              <a:cxnLst/>
              <a:rect l="l" t="t" r="r" b="b"/>
              <a:pathLst>
                <a:path w="1001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38"/>
                    <a:pt x="72" y="286"/>
                    <a:pt x="143" y="286"/>
                  </a:cubicBezTo>
                  <a:lnTo>
                    <a:pt x="858" y="286"/>
                  </a:lnTo>
                  <a:cubicBezTo>
                    <a:pt x="953" y="286"/>
                    <a:pt x="1000" y="238"/>
                    <a:pt x="1000" y="143"/>
                  </a:cubicBezTo>
                  <a:cubicBezTo>
                    <a:pt x="1000" y="72"/>
                    <a:pt x="953" y="0"/>
                    <a:pt x="8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92" name="Google Shape;1392;p47"/>
            <p:cNvSpPr/>
            <p:nvPr/>
          </p:nvSpPr>
          <p:spPr>
            <a:xfrm>
              <a:off x="2230059" y="3417506"/>
              <a:ext cx="49871" cy="9657"/>
            </a:xfrm>
            <a:custGeom>
              <a:avLst/>
              <a:gdLst/>
              <a:ahLst/>
              <a:cxnLst/>
              <a:rect l="l" t="t" r="r" b="b"/>
              <a:pathLst>
                <a:path w="1477" h="286" extrusionOk="0">
                  <a:moveTo>
                    <a:pt x="167" y="0"/>
                  </a:moveTo>
                  <a:cubicBezTo>
                    <a:pt x="72" y="0"/>
                    <a:pt x="0" y="71"/>
                    <a:pt x="0" y="143"/>
                  </a:cubicBezTo>
                  <a:cubicBezTo>
                    <a:pt x="0" y="214"/>
                    <a:pt x="72" y="286"/>
                    <a:pt x="167" y="286"/>
                  </a:cubicBezTo>
                  <a:lnTo>
                    <a:pt x="1334" y="286"/>
                  </a:lnTo>
                  <a:cubicBezTo>
                    <a:pt x="1405" y="286"/>
                    <a:pt x="1477" y="214"/>
                    <a:pt x="1477" y="143"/>
                  </a:cubicBezTo>
                  <a:cubicBezTo>
                    <a:pt x="1477" y="71"/>
                    <a:pt x="1405" y="0"/>
                    <a:pt x="13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93" name="Google Shape;1393;p47"/>
            <p:cNvSpPr/>
            <p:nvPr/>
          </p:nvSpPr>
          <p:spPr>
            <a:xfrm>
              <a:off x="2219591" y="3439217"/>
              <a:ext cx="71582" cy="10467"/>
            </a:xfrm>
            <a:custGeom>
              <a:avLst/>
              <a:gdLst/>
              <a:ahLst/>
              <a:cxnLst/>
              <a:rect l="l" t="t" r="r" b="b"/>
              <a:pathLst>
                <a:path w="2120" h="310" extrusionOk="0">
                  <a:moveTo>
                    <a:pt x="143" y="0"/>
                  </a:moveTo>
                  <a:cubicBezTo>
                    <a:pt x="48" y="0"/>
                    <a:pt x="0" y="71"/>
                    <a:pt x="0" y="143"/>
                  </a:cubicBezTo>
                  <a:cubicBezTo>
                    <a:pt x="0" y="238"/>
                    <a:pt x="48" y="310"/>
                    <a:pt x="143" y="310"/>
                  </a:cubicBezTo>
                  <a:lnTo>
                    <a:pt x="1977" y="310"/>
                  </a:lnTo>
                  <a:cubicBezTo>
                    <a:pt x="2049" y="310"/>
                    <a:pt x="2120" y="238"/>
                    <a:pt x="2120" y="143"/>
                  </a:cubicBezTo>
                  <a:cubicBezTo>
                    <a:pt x="2120" y="71"/>
                    <a:pt x="2049" y="0"/>
                    <a:pt x="19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94" name="Google Shape;1394;p47"/>
            <p:cNvSpPr/>
            <p:nvPr/>
          </p:nvSpPr>
          <p:spPr>
            <a:xfrm>
              <a:off x="2223609" y="3230954"/>
              <a:ext cx="10501" cy="15296"/>
            </a:xfrm>
            <a:custGeom>
              <a:avLst/>
              <a:gdLst/>
              <a:ahLst/>
              <a:cxnLst/>
              <a:rect l="l" t="t" r="r" b="b"/>
              <a:pathLst>
                <a:path w="311" h="453" extrusionOk="0">
                  <a:moveTo>
                    <a:pt x="167" y="0"/>
                  </a:moveTo>
                  <a:cubicBezTo>
                    <a:pt x="72" y="0"/>
                    <a:pt x="1" y="48"/>
                    <a:pt x="1" y="143"/>
                  </a:cubicBezTo>
                  <a:lnTo>
                    <a:pt x="1" y="310"/>
                  </a:lnTo>
                  <a:cubicBezTo>
                    <a:pt x="1" y="381"/>
                    <a:pt x="72" y="453"/>
                    <a:pt x="167" y="453"/>
                  </a:cubicBezTo>
                  <a:cubicBezTo>
                    <a:pt x="239" y="453"/>
                    <a:pt x="310" y="381"/>
                    <a:pt x="310" y="310"/>
                  </a:cubicBezTo>
                  <a:lnTo>
                    <a:pt x="310" y="143"/>
                  </a:lnTo>
                  <a:cubicBezTo>
                    <a:pt x="310" y="48"/>
                    <a:pt x="239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95" name="Google Shape;1395;p47"/>
            <p:cNvSpPr/>
            <p:nvPr/>
          </p:nvSpPr>
          <p:spPr>
            <a:xfrm>
              <a:off x="2241302" y="3230954"/>
              <a:ext cx="9691" cy="15296"/>
            </a:xfrm>
            <a:custGeom>
              <a:avLst/>
              <a:gdLst/>
              <a:ahLst/>
              <a:cxnLst/>
              <a:rect l="l" t="t" r="r" b="b"/>
              <a:pathLst>
                <a:path w="287" h="453" extrusionOk="0">
                  <a:moveTo>
                    <a:pt x="143" y="0"/>
                  </a:moveTo>
                  <a:cubicBezTo>
                    <a:pt x="72" y="0"/>
                    <a:pt x="0" y="48"/>
                    <a:pt x="0" y="143"/>
                  </a:cubicBezTo>
                  <a:lnTo>
                    <a:pt x="0" y="310"/>
                  </a:lnTo>
                  <a:cubicBezTo>
                    <a:pt x="0" y="381"/>
                    <a:pt x="72" y="453"/>
                    <a:pt x="143" y="453"/>
                  </a:cubicBezTo>
                  <a:cubicBezTo>
                    <a:pt x="239" y="453"/>
                    <a:pt x="286" y="381"/>
                    <a:pt x="286" y="310"/>
                  </a:cubicBezTo>
                  <a:lnTo>
                    <a:pt x="286" y="143"/>
                  </a:lnTo>
                  <a:cubicBezTo>
                    <a:pt x="286" y="48"/>
                    <a:pt x="239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96" name="Google Shape;1396;p47"/>
            <p:cNvSpPr/>
            <p:nvPr/>
          </p:nvSpPr>
          <p:spPr>
            <a:xfrm>
              <a:off x="2258995" y="3230954"/>
              <a:ext cx="9691" cy="15296"/>
            </a:xfrm>
            <a:custGeom>
              <a:avLst/>
              <a:gdLst/>
              <a:ahLst/>
              <a:cxnLst/>
              <a:rect l="l" t="t" r="r" b="b"/>
              <a:pathLst>
                <a:path w="287" h="453" extrusionOk="0">
                  <a:moveTo>
                    <a:pt x="143" y="0"/>
                  </a:moveTo>
                  <a:cubicBezTo>
                    <a:pt x="48" y="0"/>
                    <a:pt x="0" y="48"/>
                    <a:pt x="0" y="143"/>
                  </a:cubicBezTo>
                  <a:lnTo>
                    <a:pt x="0" y="310"/>
                  </a:lnTo>
                  <a:cubicBezTo>
                    <a:pt x="0" y="381"/>
                    <a:pt x="48" y="453"/>
                    <a:pt x="143" y="453"/>
                  </a:cubicBezTo>
                  <a:cubicBezTo>
                    <a:pt x="215" y="453"/>
                    <a:pt x="286" y="381"/>
                    <a:pt x="286" y="310"/>
                  </a:cubicBezTo>
                  <a:lnTo>
                    <a:pt x="286" y="143"/>
                  </a:lnTo>
                  <a:cubicBezTo>
                    <a:pt x="286" y="48"/>
                    <a:pt x="215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97" name="Google Shape;1397;p47"/>
            <p:cNvSpPr/>
            <p:nvPr/>
          </p:nvSpPr>
          <p:spPr>
            <a:xfrm>
              <a:off x="2275878" y="3230954"/>
              <a:ext cx="10501" cy="15296"/>
            </a:xfrm>
            <a:custGeom>
              <a:avLst/>
              <a:gdLst/>
              <a:ahLst/>
              <a:cxnLst/>
              <a:rect l="l" t="t" r="r" b="b"/>
              <a:pathLst>
                <a:path w="311" h="453" extrusionOk="0">
                  <a:moveTo>
                    <a:pt x="167" y="0"/>
                  </a:moveTo>
                  <a:cubicBezTo>
                    <a:pt x="72" y="0"/>
                    <a:pt x="0" y="48"/>
                    <a:pt x="0" y="143"/>
                  </a:cubicBezTo>
                  <a:lnTo>
                    <a:pt x="0" y="310"/>
                  </a:lnTo>
                  <a:cubicBezTo>
                    <a:pt x="0" y="381"/>
                    <a:pt x="72" y="453"/>
                    <a:pt x="167" y="453"/>
                  </a:cubicBezTo>
                  <a:cubicBezTo>
                    <a:pt x="239" y="453"/>
                    <a:pt x="310" y="381"/>
                    <a:pt x="310" y="310"/>
                  </a:cubicBezTo>
                  <a:lnTo>
                    <a:pt x="310" y="143"/>
                  </a:lnTo>
                  <a:cubicBezTo>
                    <a:pt x="310" y="48"/>
                    <a:pt x="239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98" name="Google Shape;1398;p47"/>
            <p:cNvSpPr/>
            <p:nvPr/>
          </p:nvSpPr>
          <p:spPr>
            <a:xfrm>
              <a:off x="2244510" y="3271135"/>
              <a:ext cx="20934" cy="9691"/>
            </a:xfrm>
            <a:custGeom>
              <a:avLst/>
              <a:gdLst/>
              <a:ahLst/>
              <a:cxnLst/>
              <a:rect l="l" t="t" r="r" b="b"/>
              <a:pathLst>
                <a:path w="620" h="287" extrusionOk="0">
                  <a:moveTo>
                    <a:pt x="144" y="1"/>
                  </a:moveTo>
                  <a:cubicBezTo>
                    <a:pt x="48" y="1"/>
                    <a:pt x="1" y="72"/>
                    <a:pt x="1" y="144"/>
                  </a:cubicBezTo>
                  <a:cubicBezTo>
                    <a:pt x="1" y="215"/>
                    <a:pt x="48" y="287"/>
                    <a:pt x="144" y="287"/>
                  </a:cubicBezTo>
                  <a:lnTo>
                    <a:pt x="477" y="287"/>
                  </a:lnTo>
                  <a:cubicBezTo>
                    <a:pt x="572" y="287"/>
                    <a:pt x="620" y="215"/>
                    <a:pt x="620" y="144"/>
                  </a:cubicBezTo>
                  <a:cubicBezTo>
                    <a:pt x="620" y="72"/>
                    <a:pt x="572" y="1"/>
                    <a:pt x="4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399" name="Google Shape;1399;p47"/>
            <p:cNvSpPr/>
            <p:nvPr/>
          </p:nvSpPr>
          <p:spPr>
            <a:xfrm>
              <a:off x="2232456" y="3287240"/>
              <a:ext cx="45853" cy="10467"/>
            </a:xfrm>
            <a:custGeom>
              <a:avLst/>
              <a:gdLst/>
              <a:ahLst/>
              <a:cxnLst/>
              <a:rect l="l" t="t" r="r" b="b"/>
              <a:pathLst>
                <a:path w="1358" h="310" extrusionOk="0">
                  <a:moveTo>
                    <a:pt x="143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38"/>
                    <a:pt x="72" y="310"/>
                    <a:pt x="143" y="310"/>
                  </a:cubicBezTo>
                  <a:lnTo>
                    <a:pt x="1191" y="310"/>
                  </a:lnTo>
                  <a:cubicBezTo>
                    <a:pt x="1286" y="310"/>
                    <a:pt x="1358" y="238"/>
                    <a:pt x="1358" y="143"/>
                  </a:cubicBezTo>
                  <a:cubicBezTo>
                    <a:pt x="1358" y="72"/>
                    <a:pt x="1286" y="0"/>
                    <a:pt x="11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00" name="Google Shape;1400;p47"/>
            <p:cNvSpPr/>
            <p:nvPr/>
          </p:nvSpPr>
          <p:spPr>
            <a:xfrm>
              <a:off x="2156856" y="3216469"/>
              <a:ext cx="196242" cy="333733"/>
            </a:xfrm>
            <a:custGeom>
              <a:avLst/>
              <a:gdLst/>
              <a:ahLst/>
              <a:cxnLst/>
              <a:rect l="l" t="t" r="r" b="b"/>
              <a:pathLst>
                <a:path w="5812" h="9884" extrusionOk="0">
                  <a:moveTo>
                    <a:pt x="1811" y="0"/>
                  </a:moveTo>
                  <a:cubicBezTo>
                    <a:pt x="1620" y="0"/>
                    <a:pt x="1477" y="143"/>
                    <a:pt x="1477" y="310"/>
                  </a:cubicBezTo>
                  <a:lnTo>
                    <a:pt x="1477" y="977"/>
                  </a:lnTo>
                  <a:cubicBezTo>
                    <a:pt x="1477" y="1120"/>
                    <a:pt x="1573" y="1239"/>
                    <a:pt x="1692" y="1263"/>
                  </a:cubicBezTo>
                  <a:cubicBezTo>
                    <a:pt x="1549" y="1358"/>
                    <a:pt x="1454" y="1429"/>
                    <a:pt x="1382" y="1620"/>
                  </a:cubicBezTo>
                  <a:cubicBezTo>
                    <a:pt x="1311" y="1834"/>
                    <a:pt x="1358" y="1953"/>
                    <a:pt x="1406" y="2072"/>
                  </a:cubicBezTo>
                  <a:cubicBezTo>
                    <a:pt x="1430" y="2168"/>
                    <a:pt x="1454" y="2215"/>
                    <a:pt x="1430" y="2334"/>
                  </a:cubicBezTo>
                  <a:cubicBezTo>
                    <a:pt x="1382" y="2429"/>
                    <a:pt x="1335" y="2453"/>
                    <a:pt x="1263" y="2525"/>
                  </a:cubicBezTo>
                  <a:cubicBezTo>
                    <a:pt x="1144" y="2572"/>
                    <a:pt x="1025" y="2644"/>
                    <a:pt x="954" y="2858"/>
                  </a:cubicBezTo>
                  <a:cubicBezTo>
                    <a:pt x="882" y="3049"/>
                    <a:pt x="930" y="3192"/>
                    <a:pt x="977" y="3311"/>
                  </a:cubicBezTo>
                  <a:cubicBezTo>
                    <a:pt x="1025" y="3382"/>
                    <a:pt x="1049" y="3454"/>
                    <a:pt x="1001" y="3549"/>
                  </a:cubicBezTo>
                  <a:cubicBezTo>
                    <a:pt x="977" y="3668"/>
                    <a:pt x="906" y="3692"/>
                    <a:pt x="834" y="3739"/>
                  </a:cubicBezTo>
                  <a:cubicBezTo>
                    <a:pt x="739" y="3811"/>
                    <a:pt x="596" y="3882"/>
                    <a:pt x="525" y="4073"/>
                  </a:cubicBezTo>
                  <a:cubicBezTo>
                    <a:pt x="477" y="4287"/>
                    <a:pt x="525" y="4430"/>
                    <a:pt x="549" y="4525"/>
                  </a:cubicBezTo>
                  <a:lnTo>
                    <a:pt x="572" y="4549"/>
                  </a:lnTo>
                  <a:cubicBezTo>
                    <a:pt x="596" y="4644"/>
                    <a:pt x="596" y="4763"/>
                    <a:pt x="525" y="4859"/>
                  </a:cubicBezTo>
                  <a:cubicBezTo>
                    <a:pt x="191" y="5287"/>
                    <a:pt x="1" y="6097"/>
                    <a:pt x="1" y="7049"/>
                  </a:cubicBezTo>
                  <a:cubicBezTo>
                    <a:pt x="25" y="8002"/>
                    <a:pt x="215" y="8883"/>
                    <a:pt x="549" y="9455"/>
                  </a:cubicBezTo>
                  <a:cubicBezTo>
                    <a:pt x="692" y="9717"/>
                    <a:pt x="977" y="9883"/>
                    <a:pt x="1287" y="9883"/>
                  </a:cubicBezTo>
                  <a:lnTo>
                    <a:pt x="2263" y="9883"/>
                  </a:lnTo>
                  <a:cubicBezTo>
                    <a:pt x="2359" y="9883"/>
                    <a:pt x="2406" y="9812"/>
                    <a:pt x="2406" y="9741"/>
                  </a:cubicBezTo>
                  <a:cubicBezTo>
                    <a:pt x="2406" y="9645"/>
                    <a:pt x="2359" y="9574"/>
                    <a:pt x="2263" y="9574"/>
                  </a:cubicBezTo>
                  <a:lnTo>
                    <a:pt x="1287" y="9574"/>
                  </a:lnTo>
                  <a:cubicBezTo>
                    <a:pt x="1073" y="9574"/>
                    <a:pt x="906" y="9479"/>
                    <a:pt x="787" y="9312"/>
                  </a:cubicBezTo>
                  <a:cubicBezTo>
                    <a:pt x="144" y="8193"/>
                    <a:pt x="120" y="5835"/>
                    <a:pt x="739" y="5025"/>
                  </a:cubicBezTo>
                  <a:cubicBezTo>
                    <a:pt x="882" y="4859"/>
                    <a:pt x="906" y="4620"/>
                    <a:pt x="834" y="4430"/>
                  </a:cubicBezTo>
                  <a:cubicBezTo>
                    <a:pt x="811" y="4335"/>
                    <a:pt x="787" y="4287"/>
                    <a:pt x="811" y="4168"/>
                  </a:cubicBezTo>
                  <a:cubicBezTo>
                    <a:pt x="858" y="4073"/>
                    <a:pt x="906" y="4025"/>
                    <a:pt x="977" y="3977"/>
                  </a:cubicBezTo>
                  <a:cubicBezTo>
                    <a:pt x="1096" y="3930"/>
                    <a:pt x="1215" y="3858"/>
                    <a:pt x="1287" y="3644"/>
                  </a:cubicBezTo>
                  <a:cubicBezTo>
                    <a:pt x="1358" y="3454"/>
                    <a:pt x="1287" y="3311"/>
                    <a:pt x="1263" y="3192"/>
                  </a:cubicBezTo>
                  <a:cubicBezTo>
                    <a:pt x="1215" y="3096"/>
                    <a:pt x="1192" y="3049"/>
                    <a:pt x="1239" y="2953"/>
                  </a:cubicBezTo>
                  <a:cubicBezTo>
                    <a:pt x="1263" y="2834"/>
                    <a:pt x="1335" y="2811"/>
                    <a:pt x="1406" y="2763"/>
                  </a:cubicBezTo>
                  <a:cubicBezTo>
                    <a:pt x="1501" y="2691"/>
                    <a:pt x="1644" y="2620"/>
                    <a:pt x="1716" y="2406"/>
                  </a:cubicBezTo>
                  <a:cubicBezTo>
                    <a:pt x="1763" y="2215"/>
                    <a:pt x="1716" y="2072"/>
                    <a:pt x="1668" y="1977"/>
                  </a:cubicBezTo>
                  <a:cubicBezTo>
                    <a:pt x="1644" y="1882"/>
                    <a:pt x="1620" y="1810"/>
                    <a:pt x="1668" y="1715"/>
                  </a:cubicBezTo>
                  <a:cubicBezTo>
                    <a:pt x="1692" y="1596"/>
                    <a:pt x="1739" y="1572"/>
                    <a:pt x="1835" y="1525"/>
                  </a:cubicBezTo>
                  <a:cubicBezTo>
                    <a:pt x="1906" y="1477"/>
                    <a:pt x="2025" y="1405"/>
                    <a:pt x="2097" y="1286"/>
                  </a:cubicBezTo>
                  <a:lnTo>
                    <a:pt x="3740" y="1286"/>
                  </a:lnTo>
                  <a:cubicBezTo>
                    <a:pt x="3811" y="1405"/>
                    <a:pt x="3907" y="1477"/>
                    <a:pt x="4002" y="1525"/>
                  </a:cubicBezTo>
                  <a:cubicBezTo>
                    <a:pt x="4073" y="1572"/>
                    <a:pt x="4145" y="1596"/>
                    <a:pt x="4168" y="1715"/>
                  </a:cubicBezTo>
                  <a:cubicBezTo>
                    <a:pt x="4216" y="1810"/>
                    <a:pt x="4168" y="1882"/>
                    <a:pt x="4145" y="1977"/>
                  </a:cubicBezTo>
                  <a:cubicBezTo>
                    <a:pt x="4097" y="2072"/>
                    <a:pt x="4049" y="2215"/>
                    <a:pt x="4121" y="2406"/>
                  </a:cubicBezTo>
                  <a:cubicBezTo>
                    <a:pt x="4192" y="2620"/>
                    <a:pt x="4311" y="2691"/>
                    <a:pt x="4430" y="2763"/>
                  </a:cubicBezTo>
                  <a:cubicBezTo>
                    <a:pt x="4502" y="2811"/>
                    <a:pt x="4550" y="2834"/>
                    <a:pt x="4597" y="2953"/>
                  </a:cubicBezTo>
                  <a:cubicBezTo>
                    <a:pt x="4621" y="3049"/>
                    <a:pt x="4597" y="3096"/>
                    <a:pt x="4573" y="3192"/>
                  </a:cubicBezTo>
                  <a:cubicBezTo>
                    <a:pt x="4526" y="3311"/>
                    <a:pt x="4478" y="3454"/>
                    <a:pt x="4550" y="3644"/>
                  </a:cubicBezTo>
                  <a:cubicBezTo>
                    <a:pt x="4621" y="3858"/>
                    <a:pt x="4740" y="3930"/>
                    <a:pt x="4835" y="3977"/>
                  </a:cubicBezTo>
                  <a:cubicBezTo>
                    <a:pt x="4931" y="4025"/>
                    <a:pt x="4978" y="4073"/>
                    <a:pt x="5026" y="4168"/>
                  </a:cubicBezTo>
                  <a:cubicBezTo>
                    <a:pt x="5050" y="4287"/>
                    <a:pt x="5026" y="4335"/>
                    <a:pt x="5002" y="4430"/>
                  </a:cubicBezTo>
                  <a:cubicBezTo>
                    <a:pt x="4907" y="4620"/>
                    <a:pt x="4954" y="4859"/>
                    <a:pt x="5073" y="5025"/>
                  </a:cubicBezTo>
                  <a:cubicBezTo>
                    <a:pt x="5693" y="5835"/>
                    <a:pt x="5669" y="8193"/>
                    <a:pt x="5026" y="9312"/>
                  </a:cubicBezTo>
                  <a:cubicBezTo>
                    <a:pt x="4931" y="9479"/>
                    <a:pt x="4740" y="9574"/>
                    <a:pt x="4550" y="9574"/>
                  </a:cubicBezTo>
                  <a:lnTo>
                    <a:pt x="2835" y="9574"/>
                  </a:lnTo>
                  <a:cubicBezTo>
                    <a:pt x="2763" y="9574"/>
                    <a:pt x="2692" y="9645"/>
                    <a:pt x="2692" y="9741"/>
                  </a:cubicBezTo>
                  <a:cubicBezTo>
                    <a:pt x="2692" y="9812"/>
                    <a:pt x="2763" y="9883"/>
                    <a:pt x="2835" y="9883"/>
                  </a:cubicBezTo>
                  <a:lnTo>
                    <a:pt x="4550" y="9883"/>
                  </a:lnTo>
                  <a:cubicBezTo>
                    <a:pt x="4859" y="9883"/>
                    <a:pt x="5121" y="9717"/>
                    <a:pt x="5288" y="9455"/>
                  </a:cubicBezTo>
                  <a:cubicBezTo>
                    <a:pt x="5597" y="8883"/>
                    <a:pt x="5812" y="8002"/>
                    <a:pt x="5812" y="7049"/>
                  </a:cubicBezTo>
                  <a:cubicBezTo>
                    <a:pt x="5812" y="6097"/>
                    <a:pt x="5621" y="5287"/>
                    <a:pt x="5288" y="4859"/>
                  </a:cubicBezTo>
                  <a:cubicBezTo>
                    <a:pt x="5240" y="4763"/>
                    <a:pt x="5216" y="4644"/>
                    <a:pt x="5264" y="4549"/>
                  </a:cubicBezTo>
                  <a:lnTo>
                    <a:pt x="5264" y="4525"/>
                  </a:lnTo>
                  <a:cubicBezTo>
                    <a:pt x="5288" y="4430"/>
                    <a:pt x="5359" y="4287"/>
                    <a:pt x="5288" y="4073"/>
                  </a:cubicBezTo>
                  <a:cubicBezTo>
                    <a:pt x="5216" y="3882"/>
                    <a:pt x="5097" y="3811"/>
                    <a:pt x="4978" y="3739"/>
                  </a:cubicBezTo>
                  <a:cubicBezTo>
                    <a:pt x="4907" y="3692"/>
                    <a:pt x="4859" y="3668"/>
                    <a:pt x="4811" y="3549"/>
                  </a:cubicBezTo>
                  <a:cubicBezTo>
                    <a:pt x="4764" y="3454"/>
                    <a:pt x="4811" y="3382"/>
                    <a:pt x="4835" y="3311"/>
                  </a:cubicBezTo>
                  <a:cubicBezTo>
                    <a:pt x="4883" y="3192"/>
                    <a:pt x="4931" y="3049"/>
                    <a:pt x="4859" y="2858"/>
                  </a:cubicBezTo>
                  <a:cubicBezTo>
                    <a:pt x="4788" y="2644"/>
                    <a:pt x="4669" y="2572"/>
                    <a:pt x="4573" y="2525"/>
                  </a:cubicBezTo>
                  <a:cubicBezTo>
                    <a:pt x="4478" y="2453"/>
                    <a:pt x="4430" y="2429"/>
                    <a:pt x="4383" y="2334"/>
                  </a:cubicBezTo>
                  <a:cubicBezTo>
                    <a:pt x="4359" y="2215"/>
                    <a:pt x="4383" y="2168"/>
                    <a:pt x="4407" y="2072"/>
                  </a:cubicBezTo>
                  <a:cubicBezTo>
                    <a:pt x="4454" y="1953"/>
                    <a:pt x="4502" y="1834"/>
                    <a:pt x="4430" y="1620"/>
                  </a:cubicBezTo>
                  <a:cubicBezTo>
                    <a:pt x="4359" y="1429"/>
                    <a:pt x="4264" y="1358"/>
                    <a:pt x="4121" y="1263"/>
                  </a:cubicBezTo>
                  <a:cubicBezTo>
                    <a:pt x="4240" y="1239"/>
                    <a:pt x="4335" y="1120"/>
                    <a:pt x="4335" y="977"/>
                  </a:cubicBezTo>
                  <a:lnTo>
                    <a:pt x="4335" y="310"/>
                  </a:lnTo>
                  <a:cubicBezTo>
                    <a:pt x="4335" y="143"/>
                    <a:pt x="4192" y="0"/>
                    <a:pt x="4002" y="0"/>
                  </a:cubicBezTo>
                  <a:lnTo>
                    <a:pt x="2787" y="0"/>
                  </a:lnTo>
                  <a:cubicBezTo>
                    <a:pt x="2716" y="0"/>
                    <a:pt x="2644" y="72"/>
                    <a:pt x="2644" y="143"/>
                  </a:cubicBezTo>
                  <a:cubicBezTo>
                    <a:pt x="2644" y="239"/>
                    <a:pt x="2716" y="286"/>
                    <a:pt x="2787" y="286"/>
                  </a:cubicBezTo>
                  <a:lnTo>
                    <a:pt x="4002" y="286"/>
                  </a:lnTo>
                  <a:cubicBezTo>
                    <a:pt x="4026" y="286"/>
                    <a:pt x="4049" y="310"/>
                    <a:pt x="4049" y="334"/>
                  </a:cubicBezTo>
                  <a:lnTo>
                    <a:pt x="4049" y="977"/>
                  </a:lnTo>
                  <a:cubicBezTo>
                    <a:pt x="4049" y="1001"/>
                    <a:pt x="4026" y="1001"/>
                    <a:pt x="4002" y="1001"/>
                  </a:cubicBezTo>
                  <a:lnTo>
                    <a:pt x="1811" y="1001"/>
                  </a:lnTo>
                  <a:cubicBezTo>
                    <a:pt x="1787" y="1001"/>
                    <a:pt x="1763" y="1001"/>
                    <a:pt x="1763" y="977"/>
                  </a:cubicBezTo>
                  <a:lnTo>
                    <a:pt x="1763" y="334"/>
                  </a:lnTo>
                  <a:cubicBezTo>
                    <a:pt x="1763" y="310"/>
                    <a:pt x="1787" y="286"/>
                    <a:pt x="1811" y="286"/>
                  </a:cubicBezTo>
                  <a:lnTo>
                    <a:pt x="2240" y="286"/>
                  </a:lnTo>
                  <a:cubicBezTo>
                    <a:pt x="2311" y="286"/>
                    <a:pt x="2382" y="239"/>
                    <a:pt x="2382" y="143"/>
                  </a:cubicBezTo>
                  <a:cubicBezTo>
                    <a:pt x="2382" y="72"/>
                    <a:pt x="2311" y="0"/>
                    <a:pt x="22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01" name="Google Shape;1401;p47"/>
            <p:cNvSpPr/>
            <p:nvPr/>
          </p:nvSpPr>
          <p:spPr>
            <a:xfrm>
              <a:off x="2189034" y="3328231"/>
              <a:ext cx="131920" cy="176118"/>
            </a:xfrm>
            <a:custGeom>
              <a:avLst/>
              <a:gdLst/>
              <a:ahLst/>
              <a:cxnLst/>
              <a:rect l="l" t="t" r="r" b="b"/>
              <a:pathLst>
                <a:path w="3907" h="5216" extrusionOk="0">
                  <a:moveTo>
                    <a:pt x="1548" y="4192"/>
                  </a:moveTo>
                  <a:cubicBezTo>
                    <a:pt x="1691" y="4192"/>
                    <a:pt x="1834" y="4287"/>
                    <a:pt x="1930" y="4406"/>
                  </a:cubicBezTo>
                  <a:lnTo>
                    <a:pt x="2215" y="4930"/>
                  </a:lnTo>
                  <a:lnTo>
                    <a:pt x="477" y="4930"/>
                  </a:lnTo>
                  <a:cubicBezTo>
                    <a:pt x="358" y="4930"/>
                    <a:pt x="286" y="4835"/>
                    <a:pt x="310" y="4740"/>
                  </a:cubicBezTo>
                  <a:lnTo>
                    <a:pt x="405" y="4192"/>
                  </a:lnTo>
                  <a:close/>
                  <a:moveTo>
                    <a:pt x="1239" y="1"/>
                  </a:moveTo>
                  <a:cubicBezTo>
                    <a:pt x="1001" y="1"/>
                    <a:pt x="834" y="167"/>
                    <a:pt x="786" y="382"/>
                  </a:cubicBezTo>
                  <a:lnTo>
                    <a:pt x="24" y="4692"/>
                  </a:lnTo>
                  <a:cubicBezTo>
                    <a:pt x="1" y="4811"/>
                    <a:pt x="48" y="4954"/>
                    <a:pt x="120" y="5049"/>
                  </a:cubicBezTo>
                  <a:cubicBezTo>
                    <a:pt x="215" y="5145"/>
                    <a:pt x="334" y="5216"/>
                    <a:pt x="477" y="5216"/>
                  </a:cubicBezTo>
                  <a:lnTo>
                    <a:pt x="3454" y="5216"/>
                  </a:lnTo>
                  <a:cubicBezTo>
                    <a:pt x="3573" y="5216"/>
                    <a:pt x="3716" y="5145"/>
                    <a:pt x="3787" y="5049"/>
                  </a:cubicBezTo>
                  <a:cubicBezTo>
                    <a:pt x="3882" y="4954"/>
                    <a:pt x="3906" y="4811"/>
                    <a:pt x="3882" y="4692"/>
                  </a:cubicBezTo>
                  <a:lnTo>
                    <a:pt x="3454" y="2144"/>
                  </a:lnTo>
                  <a:cubicBezTo>
                    <a:pt x="3434" y="2085"/>
                    <a:pt x="3382" y="2042"/>
                    <a:pt x="3325" y="2042"/>
                  </a:cubicBezTo>
                  <a:cubicBezTo>
                    <a:pt x="3312" y="2042"/>
                    <a:pt x="3300" y="2044"/>
                    <a:pt x="3287" y="2049"/>
                  </a:cubicBezTo>
                  <a:cubicBezTo>
                    <a:pt x="3192" y="2049"/>
                    <a:pt x="3144" y="2120"/>
                    <a:pt x="3168" y="2215"/>
                  </a:cubicBezTo>
                  <a:lnTo>
                    <a:pt x="3597" y="4740"/>
                  </a:lnTo>
                  <a:cubicBezTo>
                    <a:pt x="3620" y="4787"/>
                    <a:pt x="3597" y="4835"/>
                    <a:pt x="3573" y="4859"/>
                  </a:cubicBezTo>
                  <a:cubicBezTo>
                    <a:pt x="3549" y="4906"/>
                    <a:pt x="3501" y="4930"/>
                    <a:pt x="3454" y="4930"/>
                  </a:cubicBezTo>
                  <a:lnTo>
                    <a:pt x="2549" y="4930"/>
                  </a:lnTo>
                  <a:lnTo>
                    <a:pt x="2168" y="4263"/>
                  </a:lnTo>
                  <a:cubicBezTo>
                    <a:pt x="2049" y="4049"/>
                    <a:pt x="1810" y="3906"/>
                    <a:pt x="1548" y="3906"/>
                  </a:cubicBezTo>
                  <a:lnTo>
                    <a:pt x="453" y="3906"/>
                  </a:lnTo>
                  <a:lnTo>
                    <a:pt x="1072" y="429"/>
                  </a:lnTo>
                  <a:cubicBezTo>
                    <a:pt x="1072" y="358"/>
                    <a:pt x="1144" y="286"/>
                    <a:pt x="1239" y="286"/>
                  </a:cubicBezTo>
                  <a:lnTo>
                    <a:pt x="2692" y="286"/>
                  </a:lnTo>
                  <a:cubicBezTo>
                    <a:pt x="2763" y="286"/>
                    <a:pt x="2834" y="358"/>
                    <a:pt x="2834" y="429"/>
                  </a:cubicBezTo>
                  <a:lnTo>
                    <a:pt x="3049" y="1644"/>
                  </a:lnTo>
                  <a:cubicBezTo>
                    <a:pt x="3073" y="1715"/>
                    <a:pt x="3144" y="1763"/>
                    <a:pt x="3215" y="1763"/>
                  </a:cubicBezTo>
                  <a:cubicBezTo>
                    <a:pt x="3311" y="1739"/>
                    <a:pt x="3358" y="1668"/>
                    <a:pt x="3335" y="1596"/>
                  </a:cubicBezTo>
                  <a:lnTo>
                    <a:pt x="3120" y="382"/>
                  </a:lnTo>
                  <a:cubicBezTo>
                    <a:pt x="3096" y="167"/>
                    <a:pt x="2906" y="1"/>
                    <a:pt x="26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402" name="Google Shape;1402;p47"/>
          <p:cNvGrpSpPr/>
          <p:nvPr/>
        </p:nvGrpSpPr>
        <p:grpSpPr>
          <a:xfrm>
            <a:off x="3458699" y="3216469"/>
            <a:ext cx="190603" cy="333733"/>
            <a:chOff x="3458699" y="3216469"/>
            <a:chExt cx="190603" cy="333733"/>
          </a:xfrm>
        </p:grpSpPr>
        <p:sp>
          <p:nvSpPr>
            <p:cNvPr id="1403" name="Google Shape;1403;p47"/>
            <p:cNvSpPr/>
            <p:nvPr/>
          </p:nvSpPr>
          <p:spPr>
            <a:xfrm>
              <a:off x="3536697" y="3341096"/>
              <a:ext cx="34609" cy="33799"/>
            </a:xfrm>
            <a:custGeom>
              <a:avLst/>
              <a:gdLst/>
              <a:ahLst/>
              <a:cxnLst/>
              <a:rect l="l" t="t" r="r" b="b"/>
              <a:pathLst>
                <a:path w="1025" h="1001" extrusionOk="0">
                  <a:moveTo>
                    <a:pt x="501" y="1"/>
                  </a:moveTo>
                  <a:cubicBezTo>
                    <a:pt x="429" y="1"/>
                    <a:pt x="358" y="48"/>
                    <a:pt x="358" y="144"/>
                  </a:cubicBezTo>
                  <a:lnTo>
                    <a:pt x="358" y="358"/>
                  </a:lnTo>
                  <a:lnTo>
                    <a:pt x="143" y="358"/>
                  </a:lnTo>
                  <a:cubicBezTo>
                    <a:pt x="72" y="358"/>
                    <a:pt x="1" y="429"/>
                    <a:pt x="1" y="501"/>
                  </a:cubicBezTo>
                  <a:cubicBezTo>
                    <a:pt x="1" y="572"/>
                    <a:pt x="72" y="644"/>
                    <a:pt x="143" y="644"/>
                  </a:cubicBezTo>
                  <a:lnTo>
                    <a:pt x="358" y="644"/>
                  </a:lnTo>
                  <a:lnTo>
                    <a:pt x="358" y="858"/>
                  </a:lnTo>
                  <a:cubicBezTo>
                    <a:pt x="358" y="953"/>
                    <a:pt x="429" y="1001"/>
                    <a:pt x="501" y="1001"/>
                  </a:cubicBezTo>
                  <a:cubicBezTo>
                    <a:pt x="596" y="1001"/>
                    <a:pt x="667" y="953"/>
                    <a:pt x="667" y="858"/>
                  </a:cubicBezTo>
                  <a:lnTo>
                    <a:pt x="667" y="644"/>
                  </a:lnTo>
                  <a:lnTo>
                    <a:pt x="882" y="644"/>
                  </a:lnTo>
                  <a:cubicBezTo>
                    <a:pt x="953" y="644"/>
                    <a:pt x="1025" y="572"/>
                    <a:pt x="1025" y="501"/>
                  </a:cubicBezTo>
                  <a:cubicBezTo>
                    <a:pt x="1025" y="429"/>
                    <a:pt x="953" y="358"/>
                    <a:pt x="882" y="358"/>
                  </a:cubicBezTo>
                  <a:lnTo>
                    <a:pt x="667" y="358"/>
                  </a:lnTo>
                  <a:lnTo>
                    <a:pt x="667" y="144"/>
                  </a:lnTo>
                  <a:cubicBezTo>
                    <a:pt x="644" y="48"/>
                    <a:pt x="596" y="1"/>
                    <a:pt x="5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04" name="Google Shape;1404;p47"/>
            <p:cNvSpPr/>
            <p:nvPr/>
          </p:nvSpPr>
          <p:spPr>
            <a:xfrm>
              <a:off x="3514175" y="3386813"/>
              <a:ext cx="79652" cy="57232"/>
            </a:xfrm>
            <a:custGeom>
              <a:avLst/>
              <a:gdLst/>
              <a:ahLst/>
              <a:cxnLst/>
              <a:rect l="l" t="t" r="r" b="b"/>
              <a:pathLst>
                <a:path w="2359" h="1695" extrusionOk="0">
                  <a:moveTo>
                    <a:pt x="1489" y="308"/>
                  </a:moveTo>
                  <a:cubicBezTo>
                    <a:pt x="1517" y="308"/>
                    <a:pt x="1545" y="310"/>
                    <a:pt x="1573" y="314"/>
                  </a:cubicBezTo>
                  <a:cubicBezTo>
                    <a:pt x="1835" y="337"/>
                    <a:pt x="2049" y="552"/>
                    <a:pt x="2073" y="814"/>
                  </a:cubicBezTo>
                  <a:cubicBezTo>
                    <a:pt x="2073" y="957"/>
                    <a:pt x="2025" y="1100"/>
                    <a:pt x="1906" y="1219"/>
                  </a:cubicBezTo>
                  <a:cubicBezTo>
                    <a:pt x="1811" y="1338"/>
                    <a:pt x="1668" y="1409"/>
                    <a:pt x="1501" y="1409"/>
                  </a:cubicBezTo>
                  <a:cubicBezTo>
                    <a:pt x="1358" y="1409"/>
                    <a:pt x="1215" y="1338"/>
                    <a:pt x="1120" y="1242"/>
                  </a:cubicBezTo>
                  <a:cubicBezTo>
                    <a:pt x="1025" y="1171"/>
                    <a:pt x="930" y="1123"/>
                    <a:pt x="810" y="1123"/>
                  </a:cubicBezTo>
                  <a:cubicBezTo>
                    <a:pt x="715" y="1123"/>
                    <a:pt x="596" y="1171"/>
                    <a:pt x="525" y="1219"/>
                  </a:cubicBezTo>
                  <a:lnTo>
                    <a:pt x="358" y="1385"/>
                  </a:lnTo>
                  <a:lnTo>
                    <a:pt x="310" y="1385"/>
                  </a:lnTo>
                  <a:cubicBezTo>
                    <a:pt x="310" y="1385"/>
                    <a:pt x="287" y="1361"/>
                    <a:pt x="287" y="1361"/>
                  </a:cubicBezTo>
                  <a:lnTo>
                    <a:pt x="287" y="361"/>
                  </a:lnTo>
                  <a:cubicBezTo>
                    <a:pt x="287" y="337"/>
                    <a:pt x="287" y="337"/>
                    <a:pt x="310" y="337"/>
                  </a:cubicBezTo>
                  <a:cubicBezTo>
                    <a:pt x="322" y="326"/>
                    <a:pt x="328" y="320"/>
                    <a:pt x="334" y="320"/>
                  </a:cubicBezTo>
                  <a:cubicBezTo>
                    <a:pt x="340" y="320"/>
                    <a:pt x="346" y="326"/>
                    <a:pt x="358" y="337"/>
                  </a:cubicBezTo>
                  <a:lnTo>
                    <a:pt x="525" y="480"/>
                  </a:lnTo>
                  <a:cubicBezTo>
                    <a:pt x="605" y="549"/>
                    <a:pt x="707" y="585"/>
                    <a:pt x="810" y="585"/>
                  </a:cubicBezTo>
                  <a:cubicBezTo>
                    <a:pt x="921" y="585"/>
                    <a:pt x="1034" y="543"/>
                    <a:pt x="1120" y="457"/>
                  </a:cubicBezTo>
                  <a:cubicBezTo>
                    <a:pt x="1219" y="357"/>
                    <a:pt x="1352" y="308"/>
                    <a:pt x="1489" y="308"/>
                  </a:cubicBezTo>
                  <a:close/>
                  <a:moveTo>
                    <a:pt x="1517" y="0"/>
                  </a:moveTo>
                  <a:cubicBezTo>
                    <a:pt x="1287" y="0"/>
                    <a:pt x="1079" y="93"/>
                    <a:pt x="930" y="242"/>
                  </a:cubicBezTo>
                  <a:cubicBezTo>
                    <a:pt x="894" y="266"/>
                    <a:pt x="852" y="278"/>
                    <a:pt x="813" y="278"/>
                  </a:cubicBezTo>
                  <a:cubicBezTo>
                    <a:pt x="775" y="278"/>
                    <a:pt x="739" y="266"/>
                    <a:pt x="715" y="242"/>
                  </a:cubicBezTo>
                  <a:lnTo>
                    <a:pt x="525" y="99"/>
                  </a:lnTo>
                  <a:cubicBezTo>
                    <a:pt x="463" y="53"/>
                    <a:pt x="392" y="27"/>
                    <a:pt x="317" y="27"/>
                  </a:cubicBezTo>
                  <a:cubicBezTo>
                    <a:pt x="276" y="27"/>
                    <a:pt x="233" y="35"/>
                    <a:pt x="191" y="52"/>
                  </a:cubicBezTo>
                  <a:cubicBezTo>
                    <a:pt x="72" y="99"/>
                    <a:pt x="1" y="218"/>
                    <a:pt x="1" y="337"/>
                  </a:cubicBezTo>
                  <a:lnTo>
                    <a:pt x="1" y="1338"/>
                  </a:lnTo>
                  <a:cubicBezTo>
                    <a:pt x="1" y="1481"/>
                    <a:pt x="72" y="1576"/>
                    <a:pt x="191" y="1623"/>
                  </a:cubicBezTo>
                  <a:cubicBezTo>
                    <a:pt x="241" y="1653"/>
                    <a:pt x="291" y="1667"/>
                    <a:pt x="339" y="1667"/>
                  </a:cubicBezTo>
                  <a:cubicBezTo>
                    <a:pt x="406" y="1667"/>
                    <a:pt x="469" y="1641"/>
                    <a:pt x="525" y="1600"/>
                  </a:cubicBezTo>
                  <a:lnTo>
                    <a:pt x="715" y="1433"/>
                  </a:lnTo>
                  <a:cubicBezTo>
                    <a:pt x="737" y="1412"/>
                    <a:pt x="768" y="1400"/>
                    <a:pt x="802" y="1400"/>
                  </a:cubicBezTo>
                  <a:cubicBezTo>
                    <a:pt x="844" y="1400"/>
                    <a:pt x="890" y="1417"/>
                    <a:pt x="930" y="1457"/>
                  </a:cubicBezTo>
                  <a:cubicBezTo>
                    <a:pt x="1072" y="1600"/>
                    <a:pt x="1287" y="1695"/>
                    <a:pt x="1501" y="1695"/>
                  </a:cubicBezTo>
                  <a:cubicBezTo>
                    <a:pt x="1739" y="1695"/>
                    <a:pt x="1977" y="1600"/>
                    <a:pt x="2120" y="1433"/>
                  </a:cubicBezTo>
                  <a:cubicBezTo>
                    <a:pt x="2287" y="1242"/>
                    <a:pt x="2358" y="1028"/>
                    <a:pt x="2358" y="790"/>
                  </a:cubicBezTo>
                  <a:cubicBezTo>
                    <a:pt x="2311" y="385"/>
                    <a:pt x="2001" y="52"/>
                    <a:pt x="1596" y="4"/>
                  </a:cubicBezTo>
                  <a:cubicBezTo>
                    <a:pt x="1570" y="2"/>
                    <a:pt x="1543" y="0"/>
                    <a:pt x="15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05" name="Google Shape;1405;p47"/>
            <p:cNvSpPr/>
            <p:nvPr/>
          </p:nvSpPr>
          <p:spPr>
            <a:xfrm>
              <a:off x="3563236" y="3404608"/>
              <a:ext cx="12088" cy="9691"/>
            </a:xfrm>
            <a:custGeom>
              <a:avLst/>
              <a:gdLst/>
              <a:ahLst/>
              <a:cxnLst/>
              <a:rect l="l" t="t" r="r" b="b"/>
              <a:pathLst>
                <a:path w="358" h="287" extrusionOk="0">
                  <a:moveTo>
                    <a:pt x="143" y="1"/>
                  </a:moveTo>
                  <a:cubicBezTo>
                    <a:pt x="48" y="1"/>
                    <a:pt x="0" y="72"/>
                    <a:pt x="0" y="144"/>
                  </a:cubicBezTo>
                  <a:cubicBezTo>
                    <a:pt x="0" y="215"/>
                    <a:pt x="48" y="287"/>
                    <a:pt x="143" y="287"/>
                  </a:cubicBezTo>
                  <a:lnTo>
                    <a:pt x="215" y="287"/>
                  </a:lnTo>
                  <a:cubicBezTo>
                    <a:pt x="310" y="287"/>
                    <a:pt x="358" y="215"/>
                    <a:pt x="358" y="144"/>
                  </a:cubicBezTo>
                  <a:cubicBezTo>
                    <a:pt x="358" y="49"/>
                    <a:pt x="310" y="1"/>
                    <a:pt x="2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06" name="Google Shape;1406;p47"/>
            <p:cNvSpPr/>
            <p:nvPr/>
          </p:nvSpPr>
          <p:spPr>
            <a:xfrm>
              <a:off x="3525453" y="3452858"/>
              <a:ext cx="57130" cy="10501"/>
            </a:xfrm>
            <a:custGeom>
              <a:avLst/>
              <a:gdLst/>
              <a:ahLst/>
              <a:cxnLst/>
              <a:rect l="l" t="t" r="r" b="b"/>
              <a:pathLst>
                <a:path w="1692" h="311" extrusionOk="0">
                  <a:moveTo>
                    <a:pt x="143" y="1"/>
                  </a:moveTo>
                  <a:cubicBezTo>
                    <a:pt x="72" y="1"/>
                    <a:pt x="0" y="72"/>
                    <a:pt x="0" y="168"/>
                  </a:cubicBezTo>
                  <a:cubicBezTo>
                    <a:pt x="0" y="239"/>
                    <a:pt x="72" y="310"/>
                    <a:pt x="143" y="310"/>
                  </a:cubicBezTo>
                  <a:lnTo>
                    <a:pt x="1524" y="310"/>
                  </a:lnTo>
                  <a:cubicBezTo>
                    <a:pt x="1620" y="310"/>
                    <a:pt x="1691" y="239"/>
                    <a:pt x="1691" y="168"/>
                  </a:cubicBezTo>
                  <a:cubicBezTo>
                    <a:pt x="1691" y="72"/>
                    <a:pt x="1620" y="1"/>
                    <a:pt x="15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07" name="Google Shape;1407;p47"/>
            <p:cNvSpPr/>
            <p:nvPr/>
          </p:nvSpPr>
          <p:spPr>
            <a:xfrm>
              <a:off x="3458699" y="3216469"/>
              <a:ext cx="190603" cy="333733"/>
            </a:xfrm>
            <a:custGeom>
              <a:avLst/>
              <a:gdLst/>
              <a:ahLst/>
              <a:cxnLst/>
              <a:rect l="l" t="t" r="r" b="b"/>
              <a:pathLst>
                <a:path w="5645" h="9884" extrusionOk="0">
                  <a:moveTo>
                    <a:pt x="3549" y="310"/>
                  </a:moveTo>
                  <a:cubicBezTo>
                    <a:pt x="3478" y="501"/>
                    <a:pt x="3287" y="620"/>
                    <a:pt x="3096" y="620"/>
                  </a:cubicBezTo>
                  <a:lnTo>
                    <a:pt x="2549" y="620"/>
                  </a:lnTo>
                  <a:cubicBezTo>
                    <a:pt x="2334" y="620"/>
                    <a:pt x="2168" y="477"/>
                    <a:pt x="2096" y="310"/>
                  </a:cubicBezTo>
                  <a:close/>
                  <a:moveTo>
                    <a:pt x="1239" y="0"/>
                  </a:moveTo>
                  <a:cubicBezTo>
                    <a:pt x="1048" y="0"/>
                    <a:pt x="906" y="143"/>
                    <a:pt x="906" y="310"/>
                  </a:cubicBezTo>
                  <a:lnTo>
                    <a:pt x="906" y="501"/>
                  </a:lnTo>
                  <a:cubicBezTo>
                    <a:pt x="906" y="572"/>
                    <a:pt x="977" y="643"/>
                    <a:pt x="1072" y="643"/>
                  </a:cubicBezTo>
                  <a:cubicBezTo>
                    <a:pt x="1144" y="643"/>
                    <a:pt x="1215" y="572"/>
                    <a:pt x="1215" y="501"/>
                  </a:cubicBezTo>
                  <a:lnTo>
                    <a:pt x="1215" y="310"/>
                  </a:lnTo>
                  <a:cubicBezTo>
                    <a:pt x="1215" y="310"/>
                    <a:pt x="1215" y="286"/>
                    <a:pt x="1239" y="286"/>
                  </a:cubicBezTo>
                  <a:lnTo>
                    <a:pt x="1811" y="286"/>
                  </a:lnTo>
                  <a:cubicBezTo>
                    <a:pt x="1882" y="643"/>
                    <a:pt x="2192" y="905"/>
                    <a:pt x="2549" y="905"/>
                  </a:cubicBezTo>
                  <a:lnTo>
                    <a:pt x="3096" y="905"/>
                  </a:lnTo>
                  <a:cubicBezTo>
                    <a:pt x="3454" y="905"/>
                    <a:pt x="3763" y="643"/>
                    <a:pt x="3835" y="286"/>
                  </a:cubicBezTo>
                  <a:lnTo>
                    <a:pt x="4406" y="286"/>
                  </a:lnTo>
                  <a:cubicBezTo>
                    <a:pt x="4430" y="286"/>
                    <a:pt x="4430" y="310"/>
                    <a:pt x="4430" y="310"/>
                  </a:cubicBezTo>
                  <a:lnTo>
                    <a:pt x="4430" y="1334"/>
                  </a:lnTo>
                  <a:cubicBezTo>
                    <a:pt x="4430" y="1358"/>
                    <a:pt x="4430" y="1358"/>
                    <a:pt x="4406" y="1358"/>
                  </a:cubicBezTo>
                  <a:lnTo>
                    <a:pt x="1239" y="1358"/>
                  </a:lnTo>
                  <a:cubicBezTo>
                    <a:pt x="1215" y="1358"/>
                    <a:pt x="1215" y="1358"/>
                    <a:pt x="1215" y="1334"/>
                  </a:cubicBezTo>
                  <a:lnTo>
                    <a:pt x="1215" y="1072"/>
                  </a:lnTo>
                  <a:cubicBezTo>
                    <a:pt x="1215" y="977"/>
                    <a:pt x="1144" y="905"/>
                    <a:pt x="1048" y="905"/>
                  </a:cubicBezTo>
                  <a:cubicBezTo>
                    <a:pt x="977" y="905"/>
                    <a:pt x="906" y="977"/>
                    <a:pt x="906" y="1072"/>
                  </a:cubicBezTo>
                  <a:lnTo>
                    <a:pt x="906" y="1334"/>
                  </a:lnTo>
                  <a:cubicBezTo>
                    <a:pt x="906" y="1501"/>
                    <a:pt x="1048" y="1644"/>
                    <a:pt x="1215" y="1644"/>
                  </a:cubicBezTo>
                  <a:lnTo>
                    <a:pt x="1263" y="1644"/>
                  </a:lnTo>
                  <a:lnTo>
                    <a:pt x="48" y="2763"/>
                  </a:lnTo>
                  <a:cubicBezTo>
                    <a:pt x="1" y="2787"/>
                    <a:pt x="1" y="2811"/>
                    <a:pt x="1" y="2858"/>
                  </a:cubicBezTo>
                  <a:lnTo>
                    <a:pt x="1" y="9741"/>
                  </a:lnTo>
                  <a:cubicBezTo>
                    <a:pt x="1" y="9812"/>
                    <a:pt x="48" y="9883"/>
                    <a:pt x="143" y="9883"/>
                  </a:cubicBezTo>
                  <a:lnTo>
                    <a:pt x="1406" y="9883"/>
                  </a:lnTo>
                  <a:cubicBezTo>
                    <a:pt x="1477" y="9883"/>
                    <a:pt x="1549" y="9812"/>
                    <a:pt x="1549" y="9741"/>
                  </a:cubicBezTo>
                  <a:cubicBezTo>
                    <a:pt x="1549" y="9645"/>
                    <a:pt x="1477" y="9574"/>
                    <a:pt x="1406" y="9574"/>
                  </a:cubicBezTo>
                  <a:lnTo>
                    <a:pt x="286" y="9574"/>
                  </a:lnTo>
                  <a:lnTo>
                    <a:pt x="286" y="2930"/>
                  </a:lnTo>
                  <a:lnTo>
                    <a:pt x="1691" y="1644"/>
                  </a:lnTo>
                  <a:lnTo>
                    <a:pt x="3954" y="1644"/>
                  </a:lnTo>
                  <a:lnTo>
                    <a:pt x="5359" y="2930"/>
                  </a:lnTo>
                  <a:lnTo>
                    <a:pt x="5359" y="9574"/>
                  </a:lnTo>
                  <a:lnTo>
                    <a:pt x="1977" y="9574"/>
                  </a:lnTo>
                  <a:cubicBezTo>
                    <a:pt x="1882" y="9574"/>
                    <a:pt x="1811" y="9645"/>
                    <a:pt x="1811" y="9741"/>
                  </a:cubicBezTo>
                  <a:cubicBezTo>
                    <a:pt x="1811" y="9812"/>
                    <a:pt x="1882" y="9883"/>
                    <a:pt x="1977" y="9883"/>
                  </a:cubicBezTo>
                  <a:lnTo>
                    <a:pt x="5502" y="9883"/>
                  </a:lnTo>
                  <a:cubicBezTo>
                    <a:pt x="5573" y="9883"/>
                    <a:pt x="5645" y="9812"/>
                    <a:pt x="5645" y="9741"/>
                  </a:cubicBezTo>
                  <a:lnTo>
                    <a:pt x="5645" y="2858"/>
                  </a:lnTo>
                  <a:cubicBezTo>
                    <a:pt x="5645" y="2811"/>
                    <a:pt x="5621" y="2787"/>
                    <a:pt x="5597" y="2763"/>
                  </a:cubicBezTo>
                  <a:lnTo>
                    <a:pt x="4382" y="1644"/>
                  </a:lnTo>
                  <a:lnTo>
                    <a:pt x="4406" y="1644"/>
                  </a:lnTo>
                  <a:cubicBezTo>
                    <a:pt x="4573" y="1644"/>
                    <a:pt x="4716" y="1501"/>
                    <a:pt x="4716" y="1334"/>
                  </a:cubicBezTo>
                  <a:lnTo>
                    <a:pt x="4716" y="310"/>
                  </a:lnTo>
                  <a:cubicBezTo>
                    <a:pt x="4716" y="143"/>
                    <a:pt x="4573" y="0"/>
                    <a:pt x="44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08" name="Google Shape;1408;p47"/>
            <p:cNvSpPr/>
            <p:nvPr/>
          </p:nvSpPr>
          <p:spPr>
            <a:xfrm>
              <a:off x="3485239" y="3326543"/>
              <a:ext cx="137525" cy="187463"/>
            </a:xfrm>
            <a:custGeom>
              <a:avLst/>
              <a:gdLst/>
              <a:ahLst/>
              <a:cxnLst/>
              <a:rect l="l" t="t" r="r" b="b"/>
              <a:pathLst>
                <a:path w="4073" h="5552" extrusionOk="0">
                  <a:moveTo>
                    <a:pt x="1644" y="4742"/>
                  </a:moveTo>
                  <a:cubicBezTo>
                    <a:pt x="1715" y="4742"/>
                    <a:pt x="1787" y="4790"/>
                    <a:pt x="1810" y="4837"/>
                  </a:cubicBezTo>
                  <a:lnTo>
                    <a:pt x="2001" y="5266"/>
                  </a:lnTo>
                  <a:lnTo>
                    <a:pt x="286" y="5266"/>
                  </a:lnTo>
                  <a:lnTo>
                    <a:pt x="286" y="4742"/>
                  </a:lnTo>
                  <a:close/>
                  <a:moveTo>
                    <a:pt x="231" y="0"/>
                  </a:moveTo>
                  <a:cubicBezTo>
                    <a:pt x="103" y="0"/>
                    <a:pt x="0" y="133"/>
                    <a:pt x="0" y="265"/>
                  </a:cubicBezTo>
                  <a:lnTo>
                    <a:pt x="0" y="5266"/>
                  </a:lnTo>
                  <a:cubicBezTo>
                    <a:pt x="0" y="5433"/>
                    <a:pt x="120" y="5552"/>
                    <a:pt x="262" y="5552"/>
                  </a:cubicBezTo>
                  <a:lnTo>
                    <a:pt x="3787" y="5552"/>
                  </a:lnTo>
                  <a:cubicBezTo>
                    <a:pt x="3954" y="5552"/>
                    <a:pt x="4073" y="5433"/>
                    <a:pt x="4073" y="5266"/>
                  </a:cubicBezTo>
                  <a:lnTo>
                    <a:pt x="4073" y="1932"/>
                  </a:lnTo>
                  <a:cubicBezTo>
                    <a:pt x="4073" y="1861"/>
                    <a:pt x="4001" y="1789"/>
                    <a:pt x="3930" y="1789"/>
                  </a:cubicBezTo>
                  <a:cubicBezTo>
                    <a:pt x="3835" y="1789"/>
                    <a:pt x="3763" y="1861"/>
                    <a:pt x="3763" y="1932"/>
                  </a:cubicBezTo>
                  <a:lnTo>
                    <a:pt x="3763" y="5266"/>
                  </a:lnTo>
                  <a:lnTo>
                    <a:pt x="2310" y="5266"/>
                  </a:lnTo>
                  <a:lnTo>
                    <a:pt x="2072" y="4742"/>
                  </a:lnTo>
                  <a:cubicBezTo>
                    <a:pt x="2001" y="4552"/>
                    <a:pt x="1834" y="4456"/>
                    <a:pt x="1644" y="4456"/>
                  </a:cubicBezTo>
                  <a:lnTo>
                    <a:pt x="286" y="4456"/>
                  </a:lnTo>
                  <a:lnTo>
                    <a:pt x="286" y="289"/>
                  </a:lnTo>
                  <a:lnTo>
                    <a:pt x="3763" y="289"/>
                  </a:lnTo>
                  <a:lnTo>
                    <a:pt x="3763" y="1360"/>
                  </a:lnTo>
                  <a:cubicBezTo>
                    <a:pt x="3763" y="1456"/>
                    <a:pt x="3835" y="1527"/>
                    <a:pt x="3930" y="1527"/>
                  </a:cubicBezTo>
                  <a:cubicBezTo>
                    <a:pt x="4001" y="1527"/>
                    <a:pt x="4073" y="1456"/>
                    <a:pt x="4073" y="1360"/>
                  </a:cubicBezTo>
                  <a:lnTo>
                    <a:pt x="4073" y="265"/>
                  </a:lnTo>
                  <a:cubicBezTo>
                    <a:pt x="4073" y="122"/>
                    <a:pt x="3954" y="3"/>
                    <a:pt x="3787" y="3"/>
                  </a:cubicBezTo>
                  <a:lnTo>
                    <a:pt x="262" y="3"/>
                  </a:lnTo>
                  <a:cubicBezTo>
                    <a:pt x="252" y="1"/>
                    <a:pt x="241" y="0"/>
                    <a:pt x="2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09" name="Google Shape;1409;p47"/>
            <p:cNvSpPr/>
            <p:nvPr/>
          </p:nvSpPr>
          <p:spPr>
            <a:xfrm>
              <a:off x="3529471" y="3293656"/>
              <a:ext cx="49061" cy="9691"/>
            </a:xfrm>
            <a:custGeom>
              <a:avLst/>
              <a:gdLst/>
              <a:ahLst/>
              <a:cxnLst/>
              <a:rect l="l" t="t" r="r" b="b"/>
              <a:pathLst>
                <a:path w="1453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286" y="286"/>
                  </a:lnTo>
                  <a:cubicBezTo>
                    <a:pt x="1382" y="286"/>
                    <a:pt x="1453" y="215"/>
                    <a:pt x="1453" y="143"/>
                  </a:cubicBezTo>
                  <a:cubicBezTo>
                    <a:pt x="1453" y="72"/>
                    <a:pt x="1382" y="1"/>
                    <a:pt x="12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410" name="Google Shape;1410;p47"/>
          <p:cNvGrpSpPr/>
          <p:nvPr/>
        </p:nvGrpSpPr>
        <p:grpSpPr>
          <a:xfrm>
            <a:off x="4762130" y="3890283"/>
            <a:ext cx="332957" cy="332923"/>
            <a:chOff x="4762130" y="3890283"/>
            <a:chExt cx="332957" cy="332923"/>
          </a:xfrm>
        </p:grpSpPr>
        <p:sp>
          <p:nvSpPr>
            <p:cNvPr id="1411" name="Google Shape;1411;p47"/>
            <p:cNvSpPr/>
            <p:nvPr/>
          </p:nvSpPr>
          <p:spPr>
            <a:xfrm>
              <a:off x="4862648" y="3930497"/>
              <a:ext cx="131920" cy="70805"/>
            </a:xfrm>
            <a:custGeom>
              <a:avLst/>
              <a:gdLst/>
              <a:ahLst/>
              <a:cxnLst/>
              <a:rect l="l" t="t" r="r" b="b"/>
              <a:pathLst>
                <a:path w="3907" h="2097" extrusionOk="0">
                  <a:moveTo>
                    <a:pt x="3454" y="286"/>
                  </a:moveTo>
                  <a:cubicBezTo>
                    <a:pt x="3549" y="286"/>
                    <a:pt x="3620" y="358"/>
                    <a:pt x="3620" y="453"/>
                  </a:cubicBezTo>
                  <a:lnTo>
                    <a:pt x="3620" y="1644"/>
                  </a:lnTo>
                  <a:cubicBezTo>
                    <a:pt x="3620" y="1739"/>
                    <a:pt x="3549" y="1810"/>
                    <a:pt x="3454" y="1810"/>
                  </a:cubicBezTo>
                  <a:lnTo>
                    <a:pt x="453" y="1810"/>
                  </a:lnTo>
                  <a:cubicBezTo>
                    <a:pt x="382" y="1810"/>
                    <a:pt x="286" y="1739"/>
                    <a:pt x="286" y="1644"/>
                  </a:cubicBezTo>
                  <a:lnTo>
                    <a:pt x="286" y="453"/>
                  </a:lnTo>
                  <a:cubicBezTo>
                    <a:pt x="286" y="358"/>
                    <a:pt x="382" y="286"/>
                    <a:pt x="453" y="286"/>
                  </a:cubicBezTo>
                  <a:close/>
                  <a:moveTo>
                    <a:pt x="453" y="1"/>
                  </a:moveTo>
                  <a:cubicBezTo>
                    <a:pt x="215" y="1"/>
                    <a:pt x="1" y="191"/>
                    <a:pt x="1" y="453"/>
                  </a:cubicBezTo>
                  <a:lnTo>
                    <a:pt x="1" y="1644"/>
                  </a:lnTo>
                  <a:cubicBezTo>
                    <a:pt x="1" y="1882"/>
                    <a:pt x="215" y="2096"/>
                    <a:pt x="453" y="2096"/>
                  </a:cubicBezTo>
                  <a:lnTo>
                    <a:pt x="3454" y="2096"/>
                  </a:lnTo>
                  <a:cubicBezTo>
                    <a:pt x="3716" y="2096"/>
                    <a:pt x="3906" y="1882"/>
                    <a:pt x="3906" y="1644"/>
                  </a:cubicBezTo>
                  <a:lnTo>
                    <a:pt x="3906" y="453"/>
                  </a:lnTo>
                  <a:cubicBezTo>
                    <a:pt x="3906" y="191"/>
                    <a:pt x="3692" y="1"/>
                    <a:pt x="34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12" name="Google Shape;1412;p47"/>
            <p:cNvSpPr/>
            <p:nvPr/>
          </p:nvSpPr>
          <p:spPr>
            <a:xfrm>
              <a:off x="4898844" y="3909597"/>
              <a:ext cx="59528" cy="9691"/>
            </a:xfrm>
            <a:custGeom>
              <a:avLst/>
              <a:gdLst/>
              <a:ahLst/>
              <a:cxnLst/>
              <a:rect l="l" t="t" r="r" b="b"/>
              <a:pathLst>
                <a:path w="1763" h="287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620" y="286"/>
                  </a:lnTo>
                  <a:cubicBezTo>
                    <a:pt x="1715" y="286"/>
                    <a:pt x="1763" y="215"/>
                    <a:pt x="1763" y="143"/>
                  </a:cubicBezTo>
                  <a:cubicBezTo>
                    <a:pt x="1763" y="72"/>
                    <a:pt x="1715" y="0"/>
                    <a:pt x="16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13" name="Google Shape;1413;p47"/>
            <p:cNvSpPr/>
            <p:nvPr/>
          </p:nvSpPr>
          <p:spPr>
            <a:xfrm>
              <a:off x="4942266" y="4042260"/>
              <a:ext cx="90085" cy="130299"/>
            </a:xfrm>
            <a:custGeom>
              <a:avLst/>
              <a:gdLst/>
              <a:ahLst/>
              <a:cxnLst/>
              <a:rect l="l" t="t" r="r" b="b"/>
              <a:pathLst>
                <a:path w="2668" h="3859" extrusionOk="0">
                  <a:moveTo>
                    <a:pt x="1667" y="263"/>
                  </a:moveTo>
                  <a:cubicBezTo>
                    <a:pt x="1929" y="263"/>
                    <a:pt x="2144" y="453"/>
                    <a:pt x="2191" y="715"/>
                  </a:cubicBezTo>
                  <a:cubicBezTo>
                    <a:pt x="2382" y="1501"/>
                    <a:pt x="2382" y="2311"/>
                    <a:pt x="2191" y="3120"/>
                  </a:cubicBezTo>
                  <a:cubicBezTo>
                    <a:pt x="2144" y="3382"/>
                    <a:pt x="1929" y="3549"/>
                    <a:pt x="1667" y="3549"/>
                  </a:cubicBezTo>
                  <a:lnTo>
                    <a:pt x="1096" y="3549"/>
                  </a:lnTo>
                  <a:cubicBezTo>
                    <a:pt x="905" y="3549"/>
                    <a:pt x="739" y="3454"/>
                    <a:pt x="643" y="3287"/>
                  </a:cubicBezTo>
                  <a:cubicBezTo>
                    <a:pt x="548" y="3120"/>
                    <a:pt x="524" y="2930"/>
                    <a:pt x="620" y="2763"/>
                  </a:cubicBezTo>
                  <a:cubicBezTo>
                    <a:pt x="715" y="2573"/>
                    <a:pt x="739" y="2335"/>
                    <a:pt x="691" y="2144"/>
                  </a:cubicBezTo>
                  <a:lnTo>
                    <a:pt x="358" y="977"/>
                  </a:lnTo>
                  <a:cubicBezTo>
                    <a:pt x="310" y="810"/>
                    <a:pt x="334" y="620"/>
                    <a:pt x="429" y="501"/>
                  </a:cubicBezTo>
                  <a:cubicBezTo>
                    <a:pt x="548" y="358"/>
                    <a:pt x="691" y="263"/>
                    <a:pt x="881" y="263"/>
                  </a:cubicBezTo>
                  <a:close/>
                  <a:moveTo>
                    <a:pt x="881" y="1"/>
                  </a:moveTo>
                  <a:cubicBezTo>
                    <a:pt x="620" y="1"/>
                    <a:pt x="358" y="120"/>
                    <a:pt x="215" y="334"/>
                  </a:cubicBezTo>
                  <a:cubicBezTo>
                    <a:pt x="48" y="525"/>
                    <a:pt x="0" y="810"/>
                    <a:pt x="72" y="1049"/>
                  </a:cubicBezTo>
                  <a:lnTo>
                    <a:pt x="405" y="2216"/>
                  </a:lnTo>
                  <a:cubicBezTo>
                    <a:pt x="429" y="2358"/>
                    <a:pt x="429" y="2501"/>
                    <a:pt x="358" y="2620"/>
                  </a:cubicBezTo>
                  <a:cubicBezTo>
                    <a:pt x="238" y="2882"/>
                    <a:pt x="238" y="3192"/>
                    <a:pt x="381" y="3454"/>
                  </a:cubicBezTo>
                  <a:cubicBezTo>
                    <a:pt x="548" y="3692"/>
                    <a:pt x="810" y="3859"/>
                    <a:pt x="1096" y="3859"/>
                  </a:cubicBezTo>
                  <a:lnTo>
                    <a:pt x="1667" y="3859"/>
                  </a:lnTo>
                  <a:cubicBezTo>
                    <a:pt x="2048" y="3859"/>
                    <a:pt x="2406" y="3573"/>
                    <a:pt x="2477" y="3192"/>
                  </a:cubicBezTo>
                  <a:cubicBezTo>
                    <a:pt x="2668" y="2358"/>
                    <a:pt x="2668" y="1501"/>
                    <a:pt x="2477" y="644"/>
                  </a:cubicBezTo>
                  <a:cubicBezTo>
                    <a:pt x="2406" y="263"/>
                    <a:pt x="2048" y="1"/>
                    <a:pt x="16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14" name="Google Shape;1414;p47"/>
            <p:cNvSpPr/>
            <p:nvPr/>
          </p:nvSpPr>
          <p:spPr>
            <a:xfrm>
              <a:off x="4906880" y="3970712"/>
              <a:ext cx="69995" cy="9691"/>
            </a:xfrm>
            <a:custGeom>
              <a:avLst/>
              <a:gdLst/>
              <a:ahLst/>
              <a:cxnLst/>
              <a:rect l="l" t="t" r="r" b="b"/>
              <a:pathLst>
                <a:path w="2073" h="287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929" y="286"/>
                  </a:lnTo>
                  <a:cubicBezTo>
                    <a:pt x="2001" y="286"/>
                    <a:pt x="2072" y="215"/>
                    <a:pt x="2072" y="143"/>
                  </a:cubicBezTo>
                  <a:cubicBezTo>
                    <a:pt x="2072" y="72"/>
                    <a:pt x="2001" y="0"/>
                    <a:pt x="19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15" name="Google Shape;1415;p47"/>
            <p:cNvSpPr/>
            <p:nvPr/>
          </p:nvSpPr>
          <p:spPr>
            <a:xfrm>
              <a:off x="4825675" y="4041449"/>
              <a:ext cx="89275" cy="131109"/>
            </a:xfrm>
            <a:custGeom>
              <a:avLst/>
              <a:gdLst/>
              <a:ahLst/>
              <a:cxnLst/>
              <a:rect l="l" t="t" r="r" b="b"/>
              <a:pathLst>
                <a:path w="2644" h="3883" extrusionOk="0">
                  <a:moveTo>
                    <a:pt x="977" y="1"/>
                  </a:moveTo>
                  <a:cubicBezTo>
                    <a:pt x="596" y="1"/>
                    <a:pt x="238" y="287"/>
                    <a:pt x="167" y="668"/>
                  </a:cubicBezTo>
                  <a:cubicBezTo>
                    <a:pt x="24" y="1358"/>
                    <a:pt x="0" y="2025"/>
                    <a:pt x="72" y="2716"/>
                  </a:cubicBezTo>
                  <a:cubicBezTo>
                    <a:pt x="95" y="2787"/>
                    <a:pt x="167" y="2835"/>
                    <a:pt x="238" y="2835"/>
                  </a:cubicBezTo>
                  <a:cubicBezTo>
                    <a:pt x="310" y="2811"/>
                    <a:pt x="381" y="2740"/>
                    <a:pt x="357" y="2668"/>
                  </a:cubicBezTo>
                  <a:cubicBezTo>
                    <a:pt x="286" y="2025"/>
                    <a:pt x="310" y="1382"/>
                    <a:pt x="453" y="739"/>
                  </a:cubicBezTo>
                  <a:cubicBezTo>
                    <a:pt x="500" y="477"/>
                    <a:pt x="738" y="311"/>
                    <a:pt x="977" y="311"/>
                  </a:cubicBezTo>
                  <a:lnTo>
                    <a:pt x="1786" y="311"/>
                  </a:lnTo>
                  <a:cubicBezTo>
                    <a:pt x="1953" y="311"/>
                    <a:pt x="2120" y="382"/>
                    <a:pt x="2215" y="525"/>
                  </a:cubicBezTo>
                  <a:cubicBezTo>
                    <a:pt x="2310" y="644"/>
                    <a:pt x="2358" y="834"/>
                    <a:pt x="2310" y="1001"/>
                  </a:cubicBezTo>
                  <a:lnTo>
                    <a:pt x="1977" y="2168"/>
                  </a:lnTo>
                  <a:cubicBezTo>
                    <a:pt x="1905" y="2382"/>
                    <a:pt x="1929" y="2597"/>
                    <a:pt x="2024" y="2787"/>
                  </a:cubicBezTo>
                  <a:cubicBezTo>
                    <a:pt x="2120" y="2954"/>
                    <a:pt x="2120" y="3144"/>
                    <a:pt x="2024" y="3311"/>
                  </a:cubicBezTo>
                  <a:cubicBezTo>
                    <a:pt x="1929" y="3478"/>
                    <a:pt x="1739" y="3597"/>
                    <a:pt x="1548" y="3597"/>
                  </a:cubicBezTo>
                  <a:lnTo>
                    <a:pt x="1000" y="3597"/>
                  </a:lnTo>
                  <a:cubicBezTo>
                    <a:pt x="738" y="3597"/>
                    <a:pt x="548" y="3430"/>
                    <a:pt x="477" y="3192"/>
                  </a:cubicBezTo>
                  <a:cubicBezTo>
                    <a:pt x="457" y="3133"/>
                    <a:pt x="389" y="3091"/>
                    <a:pt x="326" y="3091"/>
                  </a:cubicBezTo>
                  <a:cubicBezTo>
                    <a:pt x="312" y="3091"/>
                    <a:pt x="299" y="3093"/>
                    <a:pt x="286" y="3097"/>
                  </a:cubicBezTo>
                  <a:cubicBezTo>
                    <a:pt x="215" y="3121"/>
                    <a:pt x="167" y="3216"/>
                    <a:pt x="191" y="3287"/>
                  </a:cubicBezTo>
                  <a:cubicBezTo>
                    <a:pt x="310" y="3645"/>
                    <a:pt x="619" y="3883"/>
                    <a:pt x="1000" y="3883"/>
                  </a:cubicBezTo>
                  <a:lnTo>
                    <a:pt x="1548" y="3883"/>
                  </a:lnTo>
                  <a:cubicBezTo>
                    <a:pt x="1858" y="3883"/>
                    <a:pt x="2120" y="3716"/>
                    <a:pt x="2263" y="3478"/>
                  </a:cubicBezTo>
                  <a:cubicBezTo>
                    <a:pt x="2429" y="3216"/>
                    <a:pt x="2429" y="2906"/>
                    <a:pt x="2286" y="2644"/>
                  </a:cubicBezTo>
                  <a:cubicBezTo>
                    <a:pt x="2215" y="2525"/>
                    <a:pt x="2215" y="2382"/>
                    <a:pt x="2239" y="2240"/>
                  </a:cubicBezTo>
                  <a:lnTo>
                    <a:pt x="2572" y="1073"/>
                  </a:lnTo>
                  <a:cubicBezTo>
                    <a:pt x="2644" y="811"/>
                    <a:pt x="2596" y="549"/>
                    <a:pt x="2453" y="334"/>
                  </a:cubicBezTo>
                  <a:cubicBezTo>
                    <a:pt x="2286" y="144"/>
                    <a:pt x="2048" y="1"/>
                    <a:pt x="17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16" name="Google Shape;1416;p47"/>
            <p:cNvSpPr/>
            <p:nvPr/>
          </p:nvSpPr>
          <p:spPr>
            <a:xfrm>
              <a:off x="4787859" y="3916012"/>
              <a:ext cx="281499" cy="281465"/>
            </a:xfrm>
            <a:custGeom>
              <a:avLst/>
              <a:gdLst/>
              <a:ahLst/>
              <a:cxnLst/>
              <a:rect l="l" t="t" r="r" b="b"/>
              <a:pathLst>
                <a:path w="8337" h="8336" extrusionOk="0">
                  <a:moveTo>
                    <a:pt x="406" y="1"/>
                  </a:moveTo>
                  <a:cubicBezTo>
                    <a:pt x="191" y="1"/>
                    <a:pt x="1" y="168"/>
                    <a:pt x="1" y="382"/>
                  </a:cubicBezTo>
                  <a:lnTo>
                    <a:pt x="1" y="7955"/>
                  </a:lnTo>
                  <a:cubicBezTo>
                    <a:pt x="1" y="8145"/>
                    <a:pt x="191" y="8336"/>
                    <a:pt x="406" y="8336"/>
                  </a:cubicBezTo>
                  <a:lnTo>
                    <a:pt x="7955" y="8336"/>
                  </a:lnTo>
                  <a:cubicBezTo>
                    <a:pt x="8169" y="8336"/>
                    <a:pt x="8336" y="8169"/>
                    <a:pt x="8336" y="7955"/>
                  </a:cubicBezTo>
                  <a:lnTo>
                    <a:pt x="8336" y="4978"/>
                  </a:lnTo>
                  <a:cubicBezTo>
                    <a:pt x="8336" y="4883"/>
                    <a:pt x="8265" y="4835"/>
                    <a:pt x="8193" y="4835"/>
                  </a:cubicBezTo>
                  <a:cubicBezTo>
                    <a:pt x="8098" y="4835"/>
                    <a:pt x="8050" y="4883"/>
                    <a:pt x="8050" y="4978"/>
                  </a:cubicBezTo>
                  <a:lnTo>
                    <a:pt x="8050" y="7955"/>
                  </a:lnTo>
                  <a:cubicBezTo>
                    <a:pt x="8050" y="8003"/>
                    <a:pt x="8003" y="8050"/>
                    <a:pt x="7955" y="8050"/>
                  </a:cubicBezTo>
                  <a:lnTo>
                    <a:pt x="406" y="8050"/>
                  </a:lnTo>
                  <a:cubicBezTo>
                    <a:pt x="334" y="8050"/>
                    <a:pt x="311" y="8003"/>
                    <a:pt x="311" y="7955"/>
                  </a:cubicBezTo>
                  <a:lnTo>
                    <a:pt x="311" y="382"/>
                  </a:lnTo>
                  <a:cubicBezTo>
                    <a:pt x="311" y="334"/>
                    <a:pt x="334" y="287"/>
                    <a:pt x="406" y="287"/>
                  </a:cubicBezTo>
                  <a:lnTo>
                    <a:pt x="1358" y="287"/>
                  </a:lnTo>
                  <a:cubicBezTo>
                    <a:pt x="1406" y="287"/>
                    <a:pt x="1454" y="334"/>
                    <a:pt x="1454" y="382"/>
                  </a:cubicBezTo>
                  <a:lnTo>
                    <a:pt x="1454" y="2906"/>
                  </a:lnTo>
                  <a:cubicBezTo>
                    <a:pt x="1454" y="3121"/>
                    <a:pt x="1620" y="3311"/>
                    <a:pt x="1835" y="3311"/>
                  </a:cubicBezTo>
                  <a:lnTo>
                    <a:pt x="6502" y="3311"/>
                  </a:lnTo>
                  <a:cubicBezTo>
                    <a:pt x="6717" y="3311"/>
                    <a:pt x="6907" y="3121"/>
                    <a:pt x="6907" y="2906"/>
                  </a:cubicBezTo>
                  <a:lnTo>
                    <a:pt x="6907" y="382"/>
                  </a:lnTo>
                  <a:cubicBezTo>
                    <a:pt x="6907" y="334"/>
                    <a:pt x="6931" y="287"/>
                    <a:pt x="7002" y="287"/>
                  </a:cubicBezTo>
                  <a:lnTo>
                    <a:pt x="7955" y="287"/>
                  </a:lnTo>
                  <a:cubicBezTo>
                    <a:pt x="8003" y="287"/>
                    <a:pt x="8050" y="334"/>
                    <a:pt x="8050" y="382"/>
                  </a:cubicBezTo>
                  <a:lnTo>
                    <a:pt x="8050" y="4407"/>
                  </a:lnTo>
                  <a:cubicBezTo>
                    <a:pt x="8050" y="4502"/>
                    <a:pt x="8122" y="4549"/>
                    <a:pt x="8193" y="4549"/>
                  </a:cubicBezTo>
                  <a:cubicBezTo>
                    <a:pt x="8265" y="4549"/>
                    <a:pt x="8336" y="4502"/>
                    <a:pt x="8336" y="4407"/>
                  </a:cubicBezTo>
                  <a:lnTo>
                    <a:pt x="8336" y="382"/>
                  </a:lnTo>
                  <a:cubicBezTo>
                    <a:pt x="8336" y="191"/>
                    <a:pt x="8169" y="1"/>
                    <a:pt x="7955" y="1"/>
                  </a:cubicBezTo>
                  <a:lnTo>
                    <a:pt x="7002" y="1"/>
                  </a:lnTo>
                  <a:cubicBezTo>
                    <a:pt x="6788" y="1"/>
                    <a:pt x="6598" y="168"/>
                    <a:pt x="6598" y="382"/>
                  </a:cubicBezTo>
                  <a:lnTo>
                    <a:pt x="6598" y="2906"/>
                  </a:lnTo>
                  <a:cubicBezTo>
                    <a:pt x="6598" y="2978"/>
                    <a:pt x="6574" y="3002"/>
                    <a:pt x="6502" y="3002"/>
                  </a:cubicBezTo>
                  <a:lnTo>
                    <a:pt x="1835" y="3002"/>
                  </a:lnTo>
                  <a:cubicBezTo>
                    <a:pt x="1787" y="3002"/>
                    <a:pt x="1739" y="2954"/>
                    <a:pt x="1739" y="2906"/>
                  </a:cubicBezTo>
                  <a:lnTo>
                    <a:pt x="1739" y="382"/>
                  </a:lnTo>
                  <a:cubicBezTo>
                    <a:pt x="1739" y="168"/>
                    <a:pt x="1573" y="1"/>
                    <a:pt x="13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17" name="Google Shape;1417;p47"/>
            <p:cNvSpPr/>
            <p:nvPr/>
          </p:nvSpPr>
          <p:spPr>
            <a:xfrm>
              <a:off x="4762130" y="3890283"/>
              <a:ext cx="332957" cy="332923"/>
            </a:xfrm>
            <a:custGeom>
              <a:avLst/>
              <a:gdLst/>
              <a:ahLst/>
              <a:cxnLst/>
              <a:rect l="l" t="t" r="r" b="b"/>
              <a:pathLst>
                <a:path w="9861" h="9860" extrusionOk="0">
                  <a:moveTo>
                    <a:pt x="692" y="1"/>
                  </a:moveTo>
                  <a:cubicBezTo>
                    <a:pt x="310" y="1"/>
                    <a:pt x="1" y="310"/>
                    <a:pt x="1" y="668"/>
                  </a:cubicBezTo>
                  <a:lnTo>
                    <a:pt x="1" y="9193"/>
                  </a:lnTo>
                  <a:cubicBezTo>
                    <a:pt x="1" y="9550"/>
                    <a:pt x="310" y="9860"/>
                    <a:pt x="692" y="9860"/>
                  </a:cubicBezTo>
                  <a:lnTo>
                    <a:pt x="9193" y="9860"/>
                  </a:lnTo>
                  <a:cubicBezTo>
                    <a:pt x="9574" y="9860"/>
                    <a:pt x="9860" y="9550"/>
                    <a:pt x="9860" y="9193"/>
                  </a:cubicBezTo>
                  <a:lnTo>
                    <a:pt x="9860" y="668"/>
                  </a:lnTo>
                  <a:cubicBezTo>
                    <a:pt x="9860" y="310"/>
                    <a:pt x="9574" y="1"/>
                    <a:pt x="9193" y="1"/>
                  </a:cubicBezTo>
                  <a:lnTo>
                    <a:pt x="1716" y="1"/>
                  </a:lnTo>
                  <a:cubicBezTo>
                    <a:pt x="1620" y="1"/>
                    <a:pt x="1573" y="72"/>
                    <a:pt x="1573" y="144"/>
                  </a:cubicBezTo>
                  <a:cubicBezTo>
                    <a:pt x="1573" y="215"/>
                    <a:pt x="1620" y="287"/>
                    <a:pt x="1716" y="287"/>
                  </a:cubicBezTo>
                  <a:lnTo>
                    <a:pt x="9193" y="287"/>
                  </a:lnTo>
                  <a:cubicBezTo>
                    <a:pt x="9408" y="287"/>
                    <a:pt x="9574" y="453"/>
                    <a:pt x="9574" y="668"/>
                  </a:cubicBezTo>
                  <a:lnTo>
                    <a:pt x="9574" y="9193"/>
                  </a:lnTo>
                  <a:cubicBezTo>
                    <a:pt x="9574" y="9408"/>
                    <a:pt x="9408" y="9574"/>
                    <a:pt x="9193" y="9574"/>
                  </a:cubicBezTo>
                  <a:lnTo>
                    <a:pt x="692" y="9574"/>
                  </a:lnTo>
                  <a:cubicBezTo>
                    <a:pt x="477" y="9574"/>
                    <a:pt x="287" y="9408"/>
                    <a:pt x="287" y="9193"/>
                  </a:cubicBezTo>
                  <a:lnTo>
                    <a:pt x="287" y="668"/>
                  </a:lnTo>
                  <a:cubicBezTo>
                    <a:pt x="287" y="453"/>
                    <a:pt x="477" y="287"/>
                    <a:pt x="692" y="287"/>
                  </a:cubicBezTo>
                  <a:lnTo>
                    <a:pt x="1144" y="287"/>
                  </a:lnTo>
                  <a:cubicBezTo>
                    <a:pt x="1239" y="287"/>
                    <a:pt x="1287" y="215"/>
                    <a:pt x="1287" y="144"/>
                  </a:cubicBezTo>
                  <a:cubicBezTo>
                    <a:pt x="1287" y="72"/>
                    <a:pt x="1239" y="1"/>
                    <a:pt x="1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418" name="Google Shape;1418;p47"/>
          <p:cNvGrpSpPr/>
          <p:nvPr/>
        </p:nvGrpSpPr>
        <p:grpSpPr>
          <a:xfrm>
            <a:off x="7498479" y="2583645"/>
            <a:ext cx="206676" cy="332113"/>
            <a:chOff x="7498479" y="2583645"/>
            <a:chExt cx="206676" cy="332113"/>
          </a:xfrm>
        </p:grpSpPr>
        <p:sp>
          <p:nvSpPr>
            <p:cNvPr id="1419" name="Google Shape;1419;p47"/>
            <p:cNvSpPr/>
            <p:nvPr/>
          </p:nvSpPr>
          <p:spPr>
            <a:xfrm>
              <a:off x="7498479" y="2583645"/>
              <a:ext cx="206676" cy="332113"/>
            </a:xfrm>
            <a:custGeom>
              <a:avLst/>
              <a:gdLst/>
              <a:ahLst/>
              <a:cxnLst/>
              <a:rect l="l" t="t" r="r" b="b"/>
              <a:pathLst>
                <a:path w="6121" h="9836" extrusionOk="0">
                  <a:moveTo>
                    <a:pt x="4454" y="286"/>
                  </a:moveTo>
                  <a:cubicBezTo>
                    <a:pt x="4573" y="286"/>
                    <a:pt x="4668" y="382"/>
                    <a:pt x="4668" y="501"/>
                  </a:cubicBezTo>
                  <a:lnTo>
                    <a:pt x="4668" y="548"/>
                  </a:lnTo>
                  <a:lnTo>
                    <a:pt x="4240" y="548"/>
                  </a:lnTo>
                  <a:lnTo>
                    <a:pt x="4240" y="501"/>
                  </a:lnTo>
                  <a:cubicBezTo>
                    <a:pt x="4240" y="382"/>
                    <a:pt x="4335" y="286"/>
                    <a:pt x="4454" y="286"/>
                  </a:cubicBezTo>
                  <a:close/>
                  <a:moveTo>
                    <a:pt x="5621" y="977"/>
                  </a:moveTo>
                  <a:cubicBezTo>
                    <a:pt x="5740" y="977"/>
                    <a:pt x="5835" y="1072"/>
                    <a:pt x="5835" y="1191"/>
                  </a:cubicBezTo>
                  <a:cubicBezTo>
                    <a:pt x="5835" y="1310"/>
                    <a:pt x="5740" y="1406"/>
                    <a:pt x="5621" y="1406"/>
                  </a:cubicBezTo>
                  <a:lnTo>
                    <a:pt x="5406" y="1406"/>
                  </a:lnTo>
                  <a:lnTo>
                    <a:pt x="5406" y="977"/>
                  </a:lnTo>
                  <a:close/>
                  <a:moveTo>
                    <a:pt x="5121" y="834"/>
                  </a:moveTo>
                  <a:lnTo>
                    <a:pt x="5121" y="1572"/>
                  </a:lnTo>
                  <a:lnTo>
                    <a:pt x="3620" y="1572"/>
                  </a:lnTo>
                  <a:lnTo>
                    <a:pt x="3620" y="834"/>
                  </a:lnTo>
                  <a:close/>
                  <a:moveTo>
                    <a:pt x="1025" y="667"/>
                  </a:moveTo>
                  <a:lnTo>
                    <a:pt x="1025" y="1739"/>
                  </a:lnTo>
                  <a:lnTo>
                    <a:pt x="691" y="1739"/>
                  </a:lnTo>
                  <a:cubicBezTo>
                    <a:pt x="477" y="1739"/>
                    <a:pt x="286" y="1548"/>
                    <a:pt x="286" y="1334"/>
                  </a:cubicBezTo>
                  <a:lnTo>
                    <a:pt x="286" y="1048"/>
                  </a:lnTo>
                  <a:cubicBezTo>
                    <a:pt x="286" y="834"/>
                    <a:pt x="477" y="667"/>
                    <a:pt x="691" y="667"/>
                  </a:cubicBezTo>
                  <a:close/>
                  <a:moveTo>
                    <a:pt x="4883" y="5383"/>
                  </a:moveTo>
                  <a:cubicBezTo>
                    <a:pt x="4978" y="5383"/>
                    <a:pt x="5097" y="5454"/>
                    <a:pt x="5121" y="5573"/>
                  </a:cubicBezTo>
                  <a:lnTo>
                    <a:pt x="5240" y="5930"/>
                  </a:lnTo>
                  <a:cubicBezTo>
                    <a:pt x="5264" y="5954"/>
                    <a:pt x="5264" y="6002"/>
                    <a:pt x="5264" y="6026"/>
                  </a:cubicBezTo>
                  <a:lnTo>
                    <a:pt x="5264" y="6692"/>
                  </a:lnTo>
                  <a:lnTo>
                    <a:pt x="3644" y="6692"/>
                  </a:lnTo>
                  <a:lnTo>
                    <a:pt x="3644" y="6026"/>
                  </a:lnTo>
                  <a:cubicBezTo>
                    <a:pt x="3644" y="6002"/>
                    <a:pt x="3644" y="5954"/>
                    <a:pt x="3668" y="5930"/>
                  </a:cubicBezTo>
                  <a:lnTo>
                    <a:pt x="3787" y="5573"/>
                  </a:lnTo>
                  <a:cubicBezTo>
                    <a:pt x="3835" y="5454"/>
                    <a:pt x="3930" y="5383"/>
                    <a:pt x="4025" y="5383"/>
                  </a:cubicBezTo>
                  <a:close/>
                  <a:moveTo>
                    <a:pt x="4192" y="8050"/>
                  </a:moveTo>
                  <a:cubicBezTo>
                    <a:pt x="4240" y="8050"/>
                    <a:pt x="4287" y="8074"/>
                    <a:pt x="4311" y="8121"/>
                  </a:cubicBezTo>
                  <a:lnTo>
                    <a:pt x="4406" y="8336"/>
                  </a:lnTo>
                  <a:lnTo>
                    <a:pt x="3644" y="8336"/>
                  </a:lnTo>
                  <a:lnTo>
                    <a:pt x="3644" y="8050"/>
                  </a:lnTo>
                  <a:close/>
                  <a:moveTo>
                    <a:pt x="5264" y="7002"/>
                  </a:moveTo>
                  <a:lnTo>
                    <a:pt x="5264" y="8359"/>
                  </a:lnTo>
                  <a:lnTo>
                    <a:pt x="4740" y="8359"/>
                  </a:lnTo>
                  <a:lnTo>
                    <a:pt x="4740" y="8336"/>
                  </a:lnTo>
                  <a:lnTo>
                    <a:pt x="4573" y="8002"/>
                  </a:lnTo>
                  <a:cubicBezTo>
                    <a:pt x="4502" y="7859"/>
                    <a:pt x="4359" y="7764"/>
                    <a:pt x="4192" y="7764"/>
                  </a:cubicBezTo>
                  <a:lnTo>
                    <a:pt x="3644" y="7764"/>
                  </a:lnTo>
                  <a:lnTo>
                    <a:pt x="3644" y="7002"/>
                  </a:lnTo>
                  <a:close/>
                  <a:moveTo>
                    <a:pt x="4454" y="1"/>
                  </a:moveTo>
                  <a:cubicBezTo>
                    <a:pt x="4168" y="1"/>
                    <a:pt x="3930" y="215"/>
                    <a:pt x="3930" y="501"/>
                  </a:cubicBezTo>
                  <a:lnTo>
                    <a:pt x="3930" y="548"/>
                  </a:lnTo>
                  <a:lnTo>
                    <a:pt x="3620" y="548"/>
                  </a:lnTo>
                  <a:lnTo>
                    <a:pt x="3620" y="453"/>
                  </a:lnTo>
                  <a:cubicBezTo>
                    <a:pt x="3620" y="310"/>
                    <a:pt x="3501" y="191"/>
                    <a:pt x="3358" y="191"/>
                  </a:cubicBezTo>
                  <a:lnTo>
                    <a:pt x="2287" y="191"/>
                  </a:lnTo>
                  <a:cubicBezTo>
                    <a:pt x="2215" y="191"/>
                    <a:pt x="2144" y="262"/>
                    <a:pt x="2144" y="334"/>
                  </a:cubicBezTo>
                  <a:cubicBezTo>
                    <a:pt x="2144" y="405"/>
                    <a:pt x="2215" y="477"/>
                    <a:pt x="2287" y="477"/>
                  </a:cubicBezTo>
                  <a:lnTo>
                    <a:pt x="3335" y="477"/>
                  </a:lnTo>
                  <a:lnTo>
                    <a:pt x="3335" y="1906"/>
                  </a:lnTo>
                  <a:lnTo>
                    <a:pt x="1310" y="1906"/>
                  </a:lnTo>
                  <a:lnTo>
                    <a:pt x="1310" y="477"/>
                  </a:lnTo>
                  <a:lnTo>
                    <a:pt x="1715" y="477"/>
                  </a:lnTo>
                  <a:cubicBezTo>
                    <a:pt x="1810" y="477"/>
                    <a:pt x="1882" y="405"/>
                    <a:pt x="1882" y="334"/>
                  </a:cubicBezTo>
                  <a:cubicBezTo>
                    <a:pt x="1882" y="262"/>
                    <a:pt x="1810" y="191"/>
                    <a:pt x="1715" y="191"/>
                  </a:cubicBezTo>
                  <a:lnTo>
                    <a:pt x="1287" y="191"/>
                  </a:lnTo>
                  <a:cubicBezTo>
                    <a:pt x="1167" y="191"/>
                    <a:pt x="1048" y="262"/>
                    <a:pt x="1025" y="382"/>
                  </a:cubicBezTo>
                  <a:lnTo>
                    <a:pt x="667" y="382"/>
                  </a:lnTo>
                  <a:cubicBezTo>
                    <a:pt x="310" y="382"/>
                    <a:pt x="1" y="667"/>
                    <a:pt x="1" y="1048"/>
                  </a:cubicBezTo>
                  <a:lnTo>
                    <a:pt x="1" y="1334"/>
                  </a:lnTo>
                  <a:cubicBezTo>
                    <a:pt x="1" y="1715"/>
                    <a:pt x="310" y="2001"/>
                    <a:pt x="667" y="2001"/>
                  </a:cubicBezTo>
                  <a:lnTo>
                    <a:pt x="1025" y="2001"/>
                  </a:lnTo>
                  <a:cubicBezTo>
                    <a:pt x="1048" y="2120"/>
                    <a:pt x="1167" y="2191"/>
                    <a:pt x="1287" y="2191"/>
                  </a:cubicBezTo>
                  <a:lnTo>
                    <a:pt x="3358" y="2191"/>
                  </a:lnTo>
                  <a:cubicBezTo>
                    <a:pt x="3501" y="2191"/>
                    <a:pt x="3620" y="2072"/>
                    <a:pt x="3620" y="1929"/>
                  </a:cubicBezTo>
                  <a:lnTo>
                    <a:pt x="3620" y="1834"/>
                  </a:lnTo>
                  <a:lnTo>
                    <a:pt x="3930" y="1834"/>
                  </a:lnTo>
                  <a:lnTo>
                    <a:pt x="3930" y="5097"/>
                  </a:lnTo>
                  <a:cubicBezTo>
                    <a:pt x="3739" y="5121"/>
                    <a:pt x="3573" y="5264"/>
                    <a:pt x="3501" y="5454"/>
                  </a:cubicBezTo>
                  <a:lnTo>
                    <a:pt x="3382" y="5835"/>
                  </a:lnTo>
                  <a:cubicBezTo>
                    <a:pt x="3358" y="5883"/>
                    <a:pt x="3358" y="5954"/>
                    <a:pt x="3358" y="6002"/>
                  </a:cubicBezTo>
                  <a:lnTo>
                    <a:pt x="3358" y="9336"/>
                  </a:lnTo>
                  <a:cubicBezTo>
                    <a:pt x="3358" y="9622"/>
                    <a:pt x="3597" y="9836"/>
                    <a:pt x="3859" y="9836"/>
                  </a:cubicBezTo>
                  <a:lnTo>
                    <a:pt x="4240" y="9836"/>
                  </a:lnTo>
                  <a:cubicBezTo>
                    <a:pt x="4311" y="9836"/>
                    <a:pt x="4382" y="9788"/>
                    <a:pt x="4382" y="9693"/>
                  </a:cubicBezTo>
                  <a:cubicBezTo>
                    <a:pt x="4382" y="9622"/>
                    <a:pt x="4311" y="9550"/>
                    <a:pt x="4240" y="9550"/>
                  </a:cubicBezTo>
                  <a:lnTo>
                    <a:pt x="3859" y="9550"/>
                  </a:lnTo>
                  <a:cubicBezTo>
                    <a:pt x="3739" y="9550"/>
                    <a:pt x="3644" y="9455"/>
                    <a:pt x="3644" y="9336"/>
                  </a:cubicBezTo>
                  <a:lnTo>
                    <a:pt x="3644" y="8621"/>
                  </a:lnTo>
                  <a:lnTo>
                    <a:pt x="5264" y="8621"/>
                  </a:lnTo>
                  <a:lnTo>
                    <a:pt x="5264" y="9336"/>
                  </a:lnTo>
                  <a:cubicBezTo>
                    <a:pt x="5264" y="9455"/>
                    <a:pt x="5145" y="9550"/>
                    <a:pt x="5025" y="9550"/>
                  </a:cubicBezTo>
                  <a:lnTo>
                    <a:pt x="4811" y="9550"/>
                  </a:lnTo>
                  <a:cubicBezTo>
                    <a:pt x="4716" y="9550"/>
                    <a:pt x="4668" y="9622"/>
                    <a:pt x="4668" y="9693"/>
                  </a:cubicBezTo>
                  <a:cubicBezTo>
                    <a:pt x="4668" y="9788"/>
                    <a:pt x="4716" y="9836"/>
                    <a:pt x="4811" y="9836"/>
                  </a:cubicBezTo>
                  <a:lnTo>
                    <a:pt x="5025" y="9836"/>
                  </a:lnTo>
                  <a:cubicBezTo>
                    <a:pt x="5311" y="9836"/>
                    <a:pt x="5549" y="9622"/>
                    <a:pt x="5549" y="9336"/>
                  </a:cubicBezTo>
                  <a:lnTo>
                    <a:pt x="5549" y="6026"/>
                  </a:lnTo>
                  <a:cubicBezTo>
                    <a:pt x="5549" y="5954"/>
                    <a:pt x="5549" y="5906"/>
                    <a:pt x="5526" y="5835"/>
                  </a:cubicBezTo>
                  <a:lnTo>
                    <a:pt x="5383" y="5478"/>
                  </a:lnTo>
                  <a:cubicBezTo>
                    <a:pt x="5335" y="5287"/>
                    <a:pt x="5168" y="5144"/>
                    <a:pt x="4954" y="5097"/>
                  </a:cubicBezTo>
                  <a:lnTo>
                    <a:pt x="4954" y="4430"/>
                  </a:lnTo>
                  <a:cubicBezTo>
                    <a:pt x="4954" y="4359"/>
                    <a:pt x="4906" y="4287"/>
                    <a:pt x="4811" y="4287"/>
                  </a:cubicBezTo>
                  <a:cubicBezTo>
                    <a:pt x="4740" y="4287"/>
                    <a:pt x="4668" y="4359"/>
                    <a:pt x="4668" y="4430"/>
                  </a:cubicBezTo>
                  <a:lnTo>
                    <a:pt x="4668" y="5097"/>
                  </a:lnTo>
                  <a:lnTo>
                    <a:pt x="4216" y="5097"/>
                  </a:lnTo>
                  <a:lnTo>
                    <a:pt x="4216" y="1858"/>
                  </a:lnTo>
                  <a:lnTo>
                    <a:pt x="4668" y="1858"/>
                  </a:lnTo>
                  <a:lnTo>
                    <a:pt x="4668" y="3882"/>
                  </a:lnTo>
                  <a:cubicBezTo>
                    <a:pt x="4668" y="3954"/>
                    <a:pt x="4740" y="4025"/>
                    <a:pt x="4811" y="4025"/>
                  </a:cubicBezTo>
                  <a:cubicBezTo>
                    <a:pt x="4906" y="4025"/>
                    <a:pt x="4954" y="3954"/>
                    <a:pt x="4954" y="3882"/>
                  </a:cubicBezTo>
                  <a:lnTo>
                    <a:pt x="4954" y="1858"/>
                  </a:lnTo>
                  <a:lnTo>
                    <a:pt x="5264" y="1858"/>
                  </a:lnTo>
                  <a:cubicBezTo>
                    <a:pt x="5335" y="1858"/>
                    <a:pt x="5406" y="1787"/>
                    <a:pt x="5406" y="1715"/>
                  </a:cubicBezTo>
                  <a:lnTo>
                    <a:pt x="5406" y="1691"/>
                  </a:lnTo>
                  <a:lnTo>
                    <a:pt x="5621" y="1691"/>
                  </a:lnTo>
                  <a:cubicBezTo>
                    <a:pt x="5883" y="1691"/>
                    <a:pt x="6121" y="1477"/>
                    <a:pt x="6121" y="1191"/>
                  </a:cubicBezTo>
                  <a:cubicBezTo>
                    <a:pt x="6121" y="929"/>
                    <a:pt x="5883" y="691"/>
                    <a:pt x="5621" y="691"/>
                  </a:cubicBezTo>
                  <a:lnTo>
                    <a:pt x="5406" y="691"/>
                  </a:lnTo>
                  <a:cubicBezTo>
                    <a:pt x="5406" y="596"/>
                    <a:pt x="5335" y="548"/>
                    <a:pt x="5264" y="548"/>
                  </a:cubicBezTo>
                  <a:lnTo>
                    <a:pt x="4978" y="548"/>
                  </a:lnTo>
                  <a:lnTo>
                    <a:pt x="4978" y="501"/>
                  </a:lnTo>
                  <a:cubicBezTo>
                    <a:pt x="4978" y="215"/>
                    <a:pt x="4740" y="1"/>
                    <a:pt x="44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20" name="Google Shape;1420;p47"/>
            <p:cNvSpPr/>
            <p:nvPr/>
          </p:nvSpPr>
          <p:spPr>
            <a:xfrm>
              <a:off x="7638401" y="2773405"/>
              <a:ext cx="20934" cy="9691"/>
            </a:xfrm>
            <a:custGeom>
              <a:avLst/>
              <a:gdLst/>
              <a:ahLst/>
              <a:cxnLst/>
              <a:rect l="l" t="t" r="r" b="b"/>
              <a:pathLst>
                <a:path w="620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39"/>
                    <a:pt x="72" y="286"/>
                    <a:pt x="143" y="286"/>
                  </a:cubicBezTo>
                  <a:lnTo>
                    <a:pt x="477" y="286"/>
                  </a:lnTo>
                  <a:cubicBezTo>
                    <a:pt x="548" y="286"/>
                    <a:pt x="619" y="239"/>
                    <a:pt x="619" y="144"/>
                  </a:cubicBezTo>
                  <a:cubicBezTo>
                    <a:pt x="619" y="72"/>
                    <a:pt x="548" y="1"/>
                    <a:pt x="4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421" name="Google Shape;1421;p47"/>
          <p:cNvGrpSpPr/>
          <p:nvPr/>
        </p:nvGrpSpPr>
        <p:grpSpPr>
          <a:xfrm>
            <a:off x="719953" y="1396806"/>
            <a:ext cx="332923" cy="294330"/>
            <a:chOff x="719953" y="1396806"/>
            <a:chExt cx="332923" cy="294330"/>
          </a:xfrm>
        </p:grpSpPr>
        <p:sp>
          <p:nvSpPr>
            <p:cNvPr id="1422" name="Google Shape;1422;p47"/>
            <p:cNvSpPr/>
            <p:nvPr/>
          </p:nvSpPr>
          <p:spPr>
            <a:xfrm>
              <a:off x="991727" y="1435804"/>
              <a:ext cx="25763" cy="16511"/>
            </a:xfrm>
            <a:custGeom>
              <a:avLst/>
              <a:gdLst/>
              <a:ahLst/>
              <a:cxnLst/>
              <a:rect l="l" t="t" r="r" b="b"/>
              <a:pathLst>
                <a:path w="763" h="489" extrusionOk="0">
                  <a:moveTo>
                    <a:pt x="164" y="1"/>
                  </a:moveTo>
                  <a:cubicBezTo>
                    <a:pt x="126" y="1"/>
                    <a:pt x="84" y="12"/>
                    <a:pt x="48" y="36"/>
                  </a:cubicBezTo>
                  <a:cubicBezTo>
                    <a:pt x="1" y="108"/>
                    <a:pt x="1" y="203"/>
                    <a:pt x="72" y="251"/>
                  </a:cubicBezTo>
                  <a:lnTo>
                    <a:pt x="287" y="441"/>
                  </a:lnTo>
                  <a:cubicBezTo>
                    <a:pt x="310" y="465"/>
                    <a:pt x="358" y="489"/>
                    <a:pt x="382" y="489"/>
                  </a:cubicBezTo>
                  <a:cubicBezTo>
                    <a:pt x="429" y="489"/>
                    <a:pt x="453" y="489"/>
                    <a:pt x="477" y="441"/>
                  </a:cubicBezTo>
                  <a:lnTo>
                    <a:pt x="691" y="251"/>
                  </a:lnTo>
                  <a:cubicBezTo>
                    <a:pt x="763" y="203"/>
                    <a:pt x="763" y="108"/>
                    <a:pt x="715" y="36"/>
                  </a:cubicBezTo>
                  <a:cubicBezTo>
                    <a:pt x="691" y="12"/>
                    <a:pt x="656" y="1"/>
                    <a:pt x="617" y="1"/>
                  </a:cubicBezTo>
                  <a:cubicBezTo>
                    <a:pt x="578" y="1"/>
                    <a:pt x="537" y="12"/>
                    <a:pt x="501" y="36"/>
                  </a:cubicBezTo>
                  <a:lnTo>
                    <a:pt x="382" y="155"/>
                  </a:lnTo>
                  <a:lnTo>
                    <a:pt x="263" y="36"/>
                  </a:lnTo>
                  <a:cubicBezTo>
                    <a:pt x="239" y="12"/>
                    <a:pt x="203" y="1"/>
                    <a:pt x="1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23" name="Google Shape;1423;p47"/>
            <p:cNvSpPr/>
            <p:nvPr/>
          </p:nvSpPr>
          <p:spPr>
            <a:xfrm>
              <a:off x="755338" y="1435804"/>
              <a:ext cx="25763" cy="16511"/>
            </a:xfrm>
            <a:custGeom>
              <a:avLst/>
              <a:gdLst/>
              <a:ahLst/>
              <a:cxnLst/>
              <a:rect l="l" t="t" r="r" b="b"/>
              <a:pathLst>
                <a:path w="763" h="489" extrusionOk="0">
                  <a:moveTo>
                    <a:pt x="143" y="1"/>
                  </a:moveTo>
                  <a:cubicBezTo>
                    <a:pt x="107" y="1"/>
                    <a:pt x="72" y="12"/>
                    <a:pt x="48" y="36"/>
                  </a:cubicBezTo>
                  <a:cubicBezTo>
                    <a:pt x="0" y="108"/>
                    <a:pt x="0" y="203"/>
                    <a:pt x="48" y="251"/>
                  </a:cubicBezTo>
                  <a:lnTo>
                    <a:pt x="262" y="441"/>
                  </a:lnTo>
                  <a:cubicBezTo>
                    <a:pt x="310" y="465"/>
                    <a:pt x="334" y="489"/>
                    <a:pt x="381" y="489"/>
                  </a:cubicBezTo>
                  <a:cubicBezTo>
                    <a:pt x="405" y="489"/>
                    <a:pt x="429" y="489"/>
                    <a:pt x="477" y="441"/>
                  </a:cubicBezTo>
                  <a:lnTo>
                    <a:pt x="691" y="251"/>
                  </a:lnTo>
                  <a:cubicBezTo>
                    <a:pt x="762" y="203"/>
                    <a:pt x="762" y="108"/>
                    <a:pt x="715" y="36"/>
                  </a:cubicBezTo>
                  <a:cubicBezTo>
                    <a:pt x="679" y="12"/>
                    <a:pt x="637" y="1"/>
                    <a:pt x="599" y="1"/>
                  </a:cubicBezTo>
                  <a:cubicBezTo>
                    <a:pt x="560" y="1"/>
                    <a:pt x="524" y="12"/>
                    <a:pt x="500" y="36"/>
                  </a:cubicBezTo>
                  <a:lnTo>
                    <a:pt x="381" y="155"/>
                  </a:lnTo>
                  <a:lnTo>
                    <a:pt x="238" y="36"/>
                  </a:lnTo>
                  <a:cubicBezTo>
                    <a:pt x="215" y="12"/>
                    <a:pt x="179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24" name="Google Shape;1424;p47"/>
            <p:cNvSpPr/>
            <p:nvPr/>
          </p:nvSpPr>
          <p:spPr>
            <a:xfrm>
              <a:off x="719953" y="1396806"/>
              <a:ext cx="332923" cy="294330"/>
            </a:xfrm>
            <a:custGeom>
              <a:avLst/>
              <a:gdLst/>
              <a:ahLst/>
              <a:cxnLst/>
              <a:rect l="l" t="t" r="r" b="b"/>
              <a:pathLst>
                <a:path w="9860" h="8717" extrusionOk="0">
                  <a:moveTo>
                    <a:pt x="572" y="1"/>
                  </a:moveTo>
                  <a:cubicBezTo>
                    <a:pt x="262" y="1"/>
                    <a:pt x="0" y="262"/>
                    <a:pt x="0" y="572"/>
                  </a:cubicBezTo>
                  <a:lnTo>
                    <a:pt x="0" y="8145"/>
                  </a:lnTo>
                  <a:cubicBezTo>
                    <a:pt x="0" y="8455"/>
                    <a:pt x="262" y="8717"/>
                    <a:pt x="572" y="8717"/>
                  </a:cubicBezTo>
                  <a:lnTo>
                    <a:pt x="9288" y="8717"/>
                  </a:lnTo>
                  <a:cubicBezTo>
                    <a:pt x="9598" y="8717"/>
                    <a:pt x="9860" y="8455"/>
                    <a:pt x="9860" y="8145"/>
                  </a:cubicBezTo>
                  <a:lnTo>
                    <a:pt x="9860" y="572"/>
                  </a:lnTo>
                  <a:cubicBezTo>
                    <a:pt x="9860" y="262"/>
                    <a:pt x="9598" y="1"/>
                    <a:pt x="9288" y="1"/>
                  </a:cubicBezTo>
                  <a:lnTo>
                    <a:pt x="8859" y="1"/>
                  </a:lnTo>
                  <a:cubicBezTo>
                    <a:pt x="8788" y="1"/>
                    <a:pt x="8717" y="72"/>
                    <a:pt x="8717" y="143"/>
                  </a:cubicBezTo>
                  <a:cubicBezTo>
                    <a:pt x="8717" y="239"/>
                    <a:pt x="8788" y="286"/>
                    <a:pt x="8859" y="286"/>
                  </a:cubicBezTo>
                  <a:lnTo>
                    <a:pt x="9288" y="286"/>
                  </a:lnTo>
                  <a:cubicBezTo>
                    <a:pt x="9455" y="286"/>
                    <a:pt x="9574" y="429"/>
                    <a:pt x="9574" y="572"/>
                  </a:cubicBezTo>
                  <a:lnTo>
                    <a:pt x="9574" y="8145"/>
                  </a:lnTo>
                  <a:cubicBezTo>
                    <a:pt x="9574" y="8288"/>
                    <a:pt x="9455" y="8431"/>
                    <a:pt x="9288" y="8431"/>
                  </a:cubicBezTo>
                  <a:lnTo>
                    <a:pt x="2787" y="8431"/>
                  </a:lnTo>
                  <a:lnTo>
                    <a:pt x="2596" y="8002"/>
                  </a:lnTo>
                  <a:cubicBezTo>
                    <a:pt x="2477" y="7788"/>
                    <a:pt x="2263" y="7645"/>
                    <a:pt x="2001" y="7645"/>
                  </a:cubicBezTo>
                  <a:lnTo>
                    <a:pt x="1286" y="7645"/>
                  </a:lnTo>
                  <a:cubicBezTo>
                    <a:pt x="1191" y="7645"/>
                    <a:pt x="1120" y="7693"/>
                    <a:pt x="1120" y="7788"/>
                  </a:cubicBezTo>
                  <a:cubicBezTo>
                    <a:pt x="1120" y="7859"/>
                    <a:pt x="1191" y="7931"/>
                    <a:pt x="1286" y="7931"/>
                  </a:cubicBezTo>
                  <a:lnTo>
                    <a:pt x="2001" y="7931"/>
                  </a:lnTo>
                  <a:cubicBezTo>
                    <a:pt x="2144" y="7931"/>
                    <a:pt x="2263" y="8002"/>
                    <a:pt x="2334" y="8145"/>
                  </a:cubicBezTo>
                  <a:lnTo>
                    <a:pt x="2453" y="8431"/>
                  </a:lnTo>
                  <a:lnTo>
                    <a:pt x="572" y="8431"/>
                  </a:lnTo>
                  <a:cubicBezTo>
                    <a:pt x="405" y="8431"/>
                    <a:pt x="286" y="8312"/>
                    <a:pt x="286" y="8145"/>
                  </a:cubicBezTo>
                  <a:lnTo>
                    <a:pt x="286" y="7931"/>
                  </a:lnTo>
                  <a:lnTo>
                    <a:pt x="715" y="7931"/>
                  </a:lnTo>
                  <a:cubicBezTo>
                    <a:pt x="786" y="7931"/>
                    <a:pt x="858" y="7859"/>
                    <a:pt x="858" y="7788"/>
                  </a:cubicBezTo>
                  <a:cubicBezTo>
                    <a:pt x="858" y="7693"/>
                    <a:pt x="786" y="7645"/>
                    <a:pt x="715" y="7645"/>
                  </a:cubicBezTo>
                  <a:lnTo>
                    <a:pt x="286" y="7645"/>
                  </a:lnTo>
                  <a:lnTo>
                    <a:pt x="286" y="572"/>
                  </a:lnTo>
                  <a:cubicBezTo>
                    <a:pt x="286" y="429"/>
                    <a:pt x="405" y="286"/>
                    <a:pt x="572" y="286"/>
                  </a:cubicBezTo>
                  <a:lnTo>
                    <a:pt x="8312" y="286"/>
                  </a:lnTo>
                  <a:cubicBezTo>
                    <a:pt x="8383" y="286"/>
                    <a:pt x="8455" y="239"/>
                    <a:pt x="8455" y="143"/>
                  </a:cubicBezTo>
                  <a:cubicBezTo>
                    <a:pt x="8455" y="72"/>
                    <a:pt x="8383" y="1"/>
                    <a:pt x="83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25" name="Google Shape;1425;p47"/>
            <p:cNvSpPr/>
            <p:nvPr/>
          </p:nvSpPr>
          <p:spPr>
            <a:xfrm>
              <a:off x="805986" y="1412878"/>
              <a:ext cx="160856" cy="41058"/>
            </a:xfrm>
            <a:custGeom>
              <a:avLst/>
              <a:gdLst/>
              <a:ahLst/>
              <a:cxnLst/>
              <a:rect l="l" t="t" r="r" b="b"/>
              <a:pathLst>
                <a:path w="4764" h="1216" extrusionOk="0">
                  <a:moveTo>
                    <a:pt x="2406" y="287"/>
                  </a:moveTo>
                  <a:cubicBezTo>
                    <a:pt x="2501" y="287"/>
                    <a:pt x="2573" y="334"/>
                    <a:pt x="2596" y="429"/>
                  </a:cubicBezTo>
                  <a:cubicBezTo>
                    <a:pt x="2644" y="572"/>
                    <a:pt x="2811" y="691"/>
                    <a:pt x="2977" y="691"/>
                  </a:cubicBezTo>
                  <a:lnTo>
                    <a:pt x="4359" y="691"/>
                  </a:lnTo>
                  <a:cubicBezTo>
                    <a:pt x="4430" y="691"/>
                    <a:pt x="4478" y="739"/>
                    <a:pt x="4478" y="811"/>
                  </a:cubicBezTo>
                  <a:cubicBezTo>
                    <a:pt x="4478" y="858"/>
                    <a:pt x="4430" y="930"/>
                    <a:pt x="4359" y="930"/>
                  </a:cubicBezTo>
                  <a:lnTo>
                    <a:pt x="405" y="930"/>
                  </a:lnTo>
                  <a:cubicBezTo>
                    <a:pt x="334" y="930"/>
                    <a:pt x="286" y="858"/>
                    <a:pt x="286" y="811"/>
                  </a:cubicBezTo>
                  <a:cubicBezTo>
                    <a:pt x="286" y="739"/>
                    <a:pt x="334" y="691"/>
                    <a:pt x="405" y="691"/>
                  </a:cubicBezTo>
                  <a:lnTo>
                    <a:pt x="1787" y="691"/>
                  </a:lnTo>
                  <a:cubicBezTo>
                    <a:pt x="1953" y="691"/>
                    <a:pt x="2120" y="572"/>
                    <a:pt x="2168" y="429"/>
                  </a:cubicBezTo>
                  <a:cubicBezTo>
                    <a:pt x="2192" y="334"/>
                    <a:pt x="2287" y="287"/>
                    <a:pt x="2358" y="287"/>
                  </a:cubicBezTo>
                  <a:close/>
                  <a:moveTo>
                    <a:pt x="2358" y="1"/>
                  </a:moveTo>
                  <a:cubicBezTo>
                    <a:pt x="2144" y="1"/>
                    <a:pt x="1977" y="120"/>
                    <a:pt x="1906" y="310"/>
                  </a:cubicBezTo>
                  <a:cubicBezTo>
                    <a:pt x="1882" y="358"/>
                    <a:pt x="1834" y="406"/>
                    <a:pt x="1787" y="406"/>
                  </a:cubicBezTo>
                  <a:lnTo>
                    <a:pt x="405" y="406"/>
                  </a:lnTo>
                  <a:cubicBezTo>
                    <a:pt x="167" y="406"/>
                    <a:pt x="1" y="572"/>
                    <a:pt x="1" y="811"/>
                  </a:cubicBezTo>
                  <a:cubicBezTo>
                    <a:pt x="1" y="1025"/>
                    <a:pt x="167" y="1215"/>
                    <a:pt x="405" y="1215"/>
                  </a:cubicBezTo>
                  <a:lnTo>
                    <a:pt x="4359" y="1215"/>
                  </a:lnTo>
                  <a:cubicBezTo>
                    <a:pt x="4597" y="1215"/>
                    <a:pt x="4764" y="1025"/>
                    <a:pt x="4764" y="811"/>
                  </a:cubicBezTo>
                  <a:cubicBezTo>
                    <a:pt x="4764" y="572"/>
                    <a:pt x="4597" y="406"/>
                    <a:pt x="4359" y="406"/>
                  </a:cubicBezTo>
                  <a:lnTo>
                    <a:pt x="2977" y="406"/>
                  </a:lnTo>
                  <a:cubicBezTo>
                    <a:pt x="2930" y="406"/>
                    <a:pt x="2882" y="358"/>
                    <a:pt x="2858" y="310"/>
                  </a:cubicBezTo>
                  <a:cubicBezTo>
                    <a:pt x="2787" y="120"/>
                    <a:pt x="2620" y="1"/>
                    <a:pt x="24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26" name="Google Shape;1426;p47"/>
            <p:cNvSpPr/>
            <p:nvPr/>
          </p:nvSpPr>
          <p:spPr>
            <a:xfrm>
              <a:off x="780257" y="1463559"/>
              <a:ext cx="54699" cy="176118"/>
            </a:xfrm>
            <a:custGeom>
              <a:avLst/>
              <a:gdLst/>
              <a:ahLst/>
              <a:cxnLst/>
              <a:rect l="l" t="t" r="r" b="b"/>
              <a:pathLst>
                <a:path w="1620" h="5216" extrusionOk="0">
                  <a:moveTo>
                    <a:pt x="810" y="286"/>
                  </a:moveTo>
                  <a:cubicBezTo>
                    <a:pt x="834" y="286"/>
                    <a:pt x="858" y="286"/>
                    <a:pt x="882" y="334"/>
                  </a:cubicBezTo>
                  <a:lnTo>
                    <a:pt x="1310" y="1334"/>
                  </a:lnTo>
                  <a:cubicBezTo>
                    <a:pt x="1310" y="1358"/>
                    <a:pt x="1310" y="1381"/>
                    <a:pt x="1287" y="1381"/>
                  </a:cubicBezTo>
                  <a:lnTo>
                    <a:pt x="1167" y="1524"/>
                  </a:lnTo>
                  <a:cubicBezTo>
                    <a:pt x="1048" y="1667"/>
                    <a:pt x="1048" y="1881"/>
                    <a:pt x="1191" y="2024"/>
                  </a:cubicBezTo>
                  <a:lnTo>
                    <a:pt x="1334" y="2143"/>
                  </a:lnTo>
                  <a:cubicBezTo>
                    <a:pt x="1334" y="2143"/>
                    <a:pt x="1334" y="2167"/>
                    <a:pt x="1334" y="2191"/>
                  </a:cubicBezTo>
                  <a:lnTo>
                    <a:pt x="1334" y="4715"/>
                  </a:lnTo>
                  <a:cubicBezTo>
                    <a:pt x="1334" y="4834"/>
                    <a:pt x="1239" y="4930"/>
                    <a:pt x="1120" y="4930"/>
                  </a:cubicBezTo>
                  <a:lnTo>
                    <a:pt x="524" y="4930"/>
                  </a:lnTo>
                  <a:cubicBezTo>
                    <a:pt x="382" y="4930"/>
                    <a:pt x="286" y="4834"/>
                    <a:pt x="286" y="4715"/>
                  </a:cubicBezTo>
                  <a:lnTo>
                    <a:pt x="286" y="2191"/>
                  </a:lnTo>
                  <a:cubicBezTo>
                    <a:pt x="286" y="2167"/>
                    <a:pt x="286" y="2143"/>
                    <a:pt x="310" y="2143"/>
                  </a:cubicBezTo>
                  <a:lnTo>
                    <a:pt x="453" y="2024"/>
                  </a:lnTo>
                  <a:cubicBezTo>
                    <a:pt x="572" y="1881"/>
                    <a:pt x="596" y="1667"/>
                    <a:pt x="477" y="1524"/>
                  </a:cubicBezTo>
                  <a:lnTo>
                    <a:pt x="334" y="1381"/>
                  </a:lnTo>
                  <a:cubicBezTo>
                    <a:pt x="310" y="1381"/>
                    <a:pt x="310" y="1358"/>
                    <a:pt x="334" y="1334"/>
                  </a:cubicBezTo>
                  <a:lnTo>
                    <a:pt x="739" y="334"/>
                  </a:lnTo>
                  <a:cubicBezTo>
                    <a:pt x="763" y="286"/>
                    <a:pt x="810" y="286"/>
                    <a:pt x="810" y="286"/>
                  </a:cubicBezTo>
                  <a:close/>
                  <a:moveTo>
                    <a:pt x="810" y="0"/>
                  </a:moveTo>
                  <a:cubicBezTo>
                    <a:pt x="667" y="0"/>
                    <a:pt x="524" y="72"/>
                    <a:pt x="477" y="214"/>
                  </a:cubicBezTo>
                  <a:lnTo>
                    <a:pt x="48" y="1215"/>
                  </a:lnTo>
                  <a:cubicBezTo>
                    <a:pt x="1" y="1334"/>
                    <a:pt x="24" y="1477"/>
                    <a:pt x="120" y="1572"/>
                  </a:cubicBezTo>
                  <a:lnTo>
                    <a:pt x="239" y="1715"/>
                  </a:lnTo>
                  <a:cubicBezTo>
                    <a:pt x="263" y="1739"/>
                    <a:pt x="263" y="1786"/>
                    <a:pt x="239" y="1810"/>
                  </a:cubicBezTo>
                  <a:lnTo>
                    <a:pt x="120" y="1929"/>
                  </a:lnTo>
                  <a:cubicBezTo>
                    <a:pt x="48" y="2001"/>
                    <a:pt x="1" y="2096"/>
                    <a:pt x="1" y="2191"/>
                  </a:cubicBezTo>
                  <a:lnTo>
                    <a:pt x="1" y="4715"/>
                  </a:lnTo>
                  <a:cubicBezTo>
                    <a:pt x="1" y="4977"/>
                    <a:pt x="239" y="5215"/>
                    <a:pt x="501" y="5215"/>
                  </a:cubicBezTo>
                  <a:lnTo>
                    <a:pt x="1120" y="5215"/>
                  </a:lnTo>
                  <a:cubicBezTo>
                    <a:pt x="1406" y="5215"/>
                    <a:pt x="1620" y="4977"/>
                    <a:pt x="1620" y="4715"/>
                  </a:cubicBezTo>
                  <a:lnTo>
                    <a:pt x="1620" y="2191"/>
                  </a:lnTo>
                  <a:cubicBezTo>
                    <a:pt x="1620" y="2096"/>
                    <a:pt x="1596" y="2001"/>
                    <a:pt x="1525" y="1929"/>
                  </a:cubicBezTo>
                  <a:lnTo>
                    <a:pt x="1382" y="1810"/>
                  </a:lnTo>
                  <a:cubicBezTo>
                    <a:pt x="1358" y="1786"/>
                    <a:pt x="1358" y="1739"/>
                    <a:pt x="1382" y="1715"/>
                  </a:cubicBezTo>
                  <a:lnTo>
                    <a:pt x="1501" y="1572"/>
                  </a:lnTo>
                  <a:cubicBezTo>
                    <a:pt x="1596" y="1477"/>
                    <a:pt x="1620" y="1334"/>
                    <a:pt x="1572" y="1215"/>
                  </a:cubicBezTo>
                  <a:lnTo>
                    <a:pt x="1144" y="214"/>
                  </a:lnTo>
                  <a:cubicBezTo>
                    <a:pt x="1096" y="72"/>
                    <a:pt x="953" y="0"/>
                    <a:pt x="8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27" name="Google Shape;1427;p47"/>
            <p:cNvSpPr/>
            <p:nvPr/>
          </p:nvSpPr>
          <p:spPr>
            <a:xfrm>
              <a:off x="859065" y="1463559"/>
              <a:ext cx="54699" cy="176118"/>
            </a:xfrm>
            <a:custGeom>
              <a:avLst/>
              <a:gdLst/>
              <a:ahLst/>
              <a:cxnLst/>
              <a:rect l="l" t="t" r="r" b="b"/>
              <a:pathLst>
                <a:path w="1620" h="5216" extrusionOk="0">
                  <a:moveTo>
                    <a:pt x="810" y="286"/>
                  </a:moveTo>
                  <a:cubicBezTo>
                    <a:pt x="834" y="286"/>
                    <a:pt x="858" y="286"/>
                    <a:pt x="882" y="334"/>
                  </a:cubicBezTo>
                  <a:lnTo>
                    <a:pt x="1310" y="1334"/>
                  </a:lnTo>
                  <a:cubicBezTo>
                    <a:pt x="1310" y="1358"/>
                    <a:pt x="1310" y="1381"/>
                    <a:pt x="1286" y="1381"/>
                  </a:cubicBezTo>
                  <a:lnTo>
                    <a:pt x="1167" y="1524"/>
                  </a:lnTo>
                  <a:cubicBezTo>
                    <a:pt x="1048" y="1667"/>
                    <a:pt x="1048" y="1881"/>
                    <a:pt x="1191" y="2024"/>
                  </a:cubicBezTo>
                  <a:lnTo>
                    <a:pt x="1334" y="2143"/>
                  </a:lnTo>
                  <a:cubicBezTo>
                    <a:pt x="1334" y="2143"/>
                    <a:pt x="1334" y="2167"/>
                    <a:pt x="1334" y="2191"/>
                  </a:cubicBezTo>
                  <a:lnTo>
                    <a:pt x="1334" y="4715"/>
                  </a:lnTo>
                  <a:cubicBezTo>
                    <a:pt x="1334" y="4834"/>
                    <a:pt x="1239" y="4930"/>
                    <a:pt x="1120" y="4930"/>
                  </a:cubicBezTo>
                  <a:lnTo>
                    <a:pt x="524" y="4930"/>
                  </a:lnTo>
                  <a:cubicBezTo>
                    <a:pt x="405" y="4930"/>
                    <a:pt x="286" y="4834"/>
                    <a:pt x="286" y="4715"/>
                  </a:cubicBezTo>
                  <a:lnTo>
                    <a:pt x="286" y="2191"/>
                  </a:lnTo>
                  <a:cubicBezTo>
                    <a:pt x="286" y="2167"/>
                    <a:pt x="286" y="2143"/>
                    <a:pt x="310" y="2143"/>
                  </a:cubicBezTo>
                  <a:lnTo>
                    <a:pt x="453" y="2024"/>
                  </a:lnTo>
                  <a:cubicBezTo>
                    <a:pt x="572" y="1881"/>
                    <a:pt x="596" y="1667"/>
                    <a:pt x="477" y="1524"/>
                  </a:cubicBezTo>
                  <a:lnTo>
                    <a:pt x="334" y="1381"/>
                  </a:lnTo>
                  <a:cubicBezTo>
                    <a:pt x="310" y="1381"/>
                    <a:pt x="310" y="1358"/>
                    <a:pt x="334" y="1334"/>
                  </a:cubicBezTo>
                  <a:lnTo>
                    <a:pt x="739" y="334"/>
                  </a:lnTo>
                  <a:cubicBezTo>
                    <a:pt x="762" y="286"/>
                    <a:pt x="810" y="286"/>
                    <a:pt x="810" y="286"/>
                  </a:cubicBezTo>
                  <a:close/>
                  <a:moveTo>
                    <a:pt x="810" y="0"/>
                  </a:moveTo>
                  <a:cubicBezTo>
                    <a:pt x="667" y="0"/>
                    <a:pt x="524" y="95"/>
                    <a:pt x="477" y="214"/>
                  </a:cubicBezTo>
                  <a:lnTo>
                    <a:pt x="48" y="1215"/>
                  </a:lnTo>
                  <a:cubicBezTo>
                    <a:pt x="0" y="1334"/>
                    <a:pt x="24" y="1477"/>
                    <a:pt x="119" y="1572"/>
                  </a:cubicBezTo>
                  <a:lnTo>
                    <a:pt x="239" y="1715"/>
                  </a:lnTo>
                  <a:cubicBezTo>
                    <a:pt x="262" y="1739"/>
                    <a:pt x="262" y="1786"/>
                    <a:pt x="239" y="1810"/>
                  </a:cubicBezTo>
                  <a:lnTo>
                    <a:pt x="119" y="1929"/>
                  </a:lnTo>
                  <a:cubicBezTo>
                    <a:pt x="48" y="2001"/>
                    <a:pt x="0" y="2096"/>
                    <a:pt x="0" y="2191"/>
                  </a:cubicBezTo>
                  <a:lnTo>
                    <a:pt x="0" y="4715"/>
                  </a:lnTo>
                  <a:cubicBezTo>
                    <a:pt x="0" y="5001"/>
                    <a:pt x="215" y="5215"/>
                    <a:pt x="500" y="5215"/>
                  </a:cubicBezTo>
                  <a:lnTo>
                    <a:pt x="1120" y="5215"/>
                  </a:lnTo>
                  <a:cubicBezTo>
                    <a:pt x="1405" y="5215"/>
                    <a:pt x="1620" y="5001"/>
                    <a:pt x="1620" y="4715"/>
                  </a:cubicBezTo>
                  <a:lnTo>
                    <a:pt x="1620" y="2191"/>
                  </a:lnTo>
                  <a:cubicBezTo>
                    <a:pt x="1620" y="2096"/>
                    <a:pt x="1572" y="2001"/>
                    <a:pt x="1501" y="1929"/>
                  </a:cubicBezTo>
                  <a:lnTo>
                    <a:pt x="1382" y="1810"/>
                  </a:lnTo>
                  <a:cubicBezTo>
                    <a:pt x="1358" y="1786"/>
                    <a:pt x="1358" y="1739"/>
                    <a:pt x="1382" y="1715"/>
                  </a:cubicBezTo>
                  <a:lnTo>
                    <a:pt x="1501" y="1572"/>
                  </a:lnTo>
                  <a:cubicBezTo>
                    <a:pt x="1596" y="1477"/>
                    <a:pt x="1620" y="1334"/>
                    <a:pt x="1572" y="1215"/>
                  </a:cubicBezTo>
                  <a:lnTo>
                    <a:pt x="1143" y="214"/>
                  </a:lnTo>
                  <a:cubicBezTo>
                    <a:pt x="1096" y="95"/>
                    <a:pt x="953" y="0"/>
                    <a:pt x="8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28" name="Google Shape;1428;p47"/>
            <p:cNvSpPr/>
            <p:nvPr/>
          </p:nvSpPr>
          <p:spPr>
            <a:xfrm>
              <a:off x="999763" y="1478821"/>
              <a:ext cx="27383" cy="9691"/>
            </a:xfrm>
            <a:custGeom>
              <a:avLst/>
              <a:gdLst/>
              <a:ahLst/>
              <a:cxnLst/>
              <a:rect l="l" t="t" r="r" b="b"/>
              <a:pathLst>
                <a:path w="811" h="287" extrusionOk="0">
                  <a:moveTo>
                    <a:pt x="144" y="1"/>
                  </a:moveTo>
                  <a:cubicBezTo>
                    <a:pt x="72" y="1"/>
                    <a:pt x="1" y="72"/>
                    <a:pt x="1" y="143"/>
                  </a:cubicBezTo>
                  <a:cubicBezTo>
                    <a:pt x="1" y="215"/>
                    <a:pt x="72" y="286"/>
                    <a:pt x="144" y="286"/>
                  </a:cubicBezTo>
                  <a:lnTo>
                    <a:pt x="668" y="286"/>
                  </a:lnTo>
                  <a:cubicBezTo>
                    <a:pt x="739" y="286"/>
                    <a:pt x="811" y="215"/>
                    <a:pt x="811" y="143"/>
                  </a:cubicBezTo>
                  <a:cubicBezTo>
                    <a:pt x="811" y="72"/>
                    <a:pt x="739" y="1"/>
                    <a:pt x="6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29" name="Google Shape;1429;p47"/>
            <p:cNvSpPr/>
            <p:nvPr/>
          </p:nvSpPr>
          <p:spPr>
            <a:xfrm>
              <a:off x="745682" y="1478821"/>
              <a:ext cx="27383" cy="9691"/>
            </a:xfrm>
            <a:custGeom>
              <a:avLst/>
              <a:gdLst/>
              <a:ahLst/>
              <a:cxnLst/>
              <a:rect l="l" t="t" r="r" b="b"/>
              <a:pathLst>
                <a:path w="811" h="287" extrusionOk="0">
                  <a:moveTo>
                    <a:pt x="143" y="1"/>
                  </a:moveTo>
                  <a:cubicBezTo>
                    <a:pt x="72" y="1"/>
                    <a:pt x="1" y="72"/>
                    <a:pt x="1" y="143"/>
                  </a:cubicBezTo>
                  <a:cubicBezTo>
                    <a:pt x="1" y="239"/>
                    <a:pt x="72" y="286"/>
                    <a:pt x="143" y="286"/>
                  </a:cubicBezTo>
                  <a:lnTo>
                    <a:pt x="667" y="286"/>
                  </a:lnTo>
                  <a:cubicBezTo>
                    <a:pt x="739" y="286"/>
                    <a:pt x="810" y="239"/>
                    <a:pt x="810" y="143"/>
                  </a:cubicBezTo>
                  <a:cubicBezTo>
                    <a:pt x="810" y="72"/>
                    <a:pt x="739" y="1"/>
                    <a:pt x="6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30" name="Google Shape;1430;p47"/>
            <p:cNvSpPr/>
            <p:nvPr/>
          </p:nvSpPr>
          <p:spPr>
            <a:xfrm>
              <a:off x="937872" y="1463559"/>
              <a:ext cx="54699" cy="176118"/>
            </a:xfrm>
            <a:custGeom>
              <a:avLst/>
              <a:gdLst/>
              <a:ahLst/>
              <a:cxnLst/>
              <a:rect l="l" t="t" r="r" b="b"/>
              <a:pathLst>
                <a:path w="1620" h="5216" extrusionOk="0">
                  <a:moveTo>
                    <a:pt x="810" y="0"/>
                  </a:moveTo>
                  <a:cubicBezTo>
                    <a:pt x="667" y="0"/>
                    <a:pt x="524" y="72"/>
                    <a:pt x="476" y="214"/>
                  </a:cubicBezTo>
                  <a:lnTo>
                    <a:pt x="48" y="1215"/>
                  </a:lnTo>
                  <a:cubicBezTo>
                    <a:pt x="0" y="1334"/>
                    <a:pt x="24" y="1477"/>
                    <a:pt x="119" y="1572"/>
                  </a:cubicBezTo>
                  <a:lnTo>
                    <a:pt x="238" y="1715"/>
                  </a:lnTo>
                  <a:cubicBezTo>
                    <a:pt x="262" y="1739"/>
                    <a:pt x="262" y="1786"/>
                    <a:pt x="238" y="1810"/>
                  </a:cubicBezTo>
                  <a:lnTo>
                    <a:pt x="95" y="1929"/>
                  </a:lnTo>
                  <a:cubicBezTo>
                    <a:pt x="48" y="2001"/>
                    <a:pt x="0" y="2096"/>
                    <a:pt x="0" y="2191"/>
                  </a:cubicBezTo>
                  <a:lnTo>
                    <a:pt x="0" y="4715"/>
                  </a:lnTo>
                  <a:cubicBezTo>
                    <a:pt x="0" y="4977"/>
                    <a:pt x="215" y="5215"/>
                    <a:pt x="500" y="5215"/>
                  </a:cubicBezTo>
                  <a:lnTo>
                    <a:pt x="1119" y="5215"/>
                  </a:lnTo>
                  <a:cubicBezTo>
                    <a:pt x="1381" y="5215"/>
                    <a:pt x="1620" y="4977"/>
                    <a:pt x="1620" y="4715"/>
                  </a:cubicBezTo>
                  <a:lnTo>
                    <a:pt x="1620" y="3048"/>
                  </a:lnTo>
                  <a:cubicBezTo>
                    <a:pt x="1620" y="2953"/>
                    <a:pt x="1548" y="2905"/>
                    <a:pt x="1477" y="2905"/>
                  </a:cubicBezTo>
                  <a:cubicBezTo>
                    <a:pt x="1405" y="2905"/>
                    <a:pt x="1334" y="2953"/>
                    <a:pt x="1334" y="3048"/>
                  </a:cubicBezTo>
                  <a:lnTo>
                    <a:pt x="1334" y="4715"/>
                  </a:lnTo>
                  <a:cubicBezTo>
                    <a:pt x="1334" y="4834"/>
                    <a:pt x="1239" y="4930"/>
                    <a:pt x="1119" y="4930"/>
                  </a:cubicBezTo>
                  <a:lnTo>
                    <a:pt x="500" y="4930"/>
                  </a:lnTo>
                  <a:cubicBezTo>
                    <a:pt x="381" y="4930"/>
                    <a:pt x="286" y="4834"/>
                    <a:pt x="286" y="4715"/>
                  </a:cubicBezTo>
                  <a:lnTo>
                    <a:pt x="286" y="2191"/>
                  </a:lnTo>
                  <a:cubicBezTo>
                    <a:pt x="286" y="2167"/>
                    <a:pt x="286" y="2143"/>
                    <a:pt x="310" y="2143"/>
                  </a:cubicBezTo>
                  <a:lnTo>
                    <a:pt x="429" y="2024"/>
                  </a:lnTo>
                  <a:cubicBezTo>
                    <a:pt x="572" y="1881"/>
                    <a:pt x="572" y="1667"/>
                    <a:pt x="453" y="1524"/>
                  </a:cubicBezTo>
                  <a:lnTo>
                    <a:pt x="334" y="1381"/>
                  </a:lnTo>
                  <a:cubicBezTo>
                    <a:pt x="310" y="1381"/>
                    <a:pt x="310" y="1358"/>
                    <a:pt x="310" y="1334"/>
                  </a:cubicBezTo>
                  <a:lnTo>
                    <a:pt x="738" y="334"/>
                  </a:lnTo>
                  <a:cubicBezTo>
                    <a:pt x="762" y="286"/>
                    <a:pt x="786" y="286"/>
                    <a:pt x="810" y="286"/>
                  </a:cubicBezTo>
                  <a:cubicBezTo>
                    <a:pt x="810" y="286"/>
                    <a:pt x="858" y="286"/>
                    <a:pt x="881" y="334"/>
                  </a:cubicBezTo>
                  <a:lnTo>
                    <a:pt x="1286" y="1334"/>
                  </a:lnTo>
                  <a:cubicBezTo>
                    <a:pt x="1310" y="1358"/>
                    <a:pt x="1286" y="1381"/>
                    <a:pt x="1286" y="1381"/>
                  </a:cubicBezTo>
                  <a:lnTo>
                    <a:pt x="1143" y="1524"/>
                  </a:lnTo>
                  <a:cubicBezTo>
                    <a:pt x="1024" y="1667"/>
                    <a:pt x="1048" y="1881"/>
                    <a:pt x="1167" y="2024"/>
                  </a:cubicBezTo>
                  <a:lnTo>
                    <a:pt x="1310" y="2143"/>
                  </a:lnTo>
                  <a:cubicBezTo>
                    <a:pt x="1334" y="2143"/>
                    <a:pt x="1334" y="2167"/>
                    <a:pt x="1334" y="2191"/>
                  </a:cubicBezTo>
                  <a:lnTo>
                    <a:pt x="1334" y="2477"/>
                  </a:lnTo>
                  <a:cubicBezTo>
                    <a:pt x="1334" y="2572"/>
                    <a:pt x="1405" y="2620"/>
                    <a:pt x="1477" y="2620"/>
                  </a:cubicBezTo>
                  <a:cubicBezTo>
                    <a:pt x="1548" y="2620"/>
                    <a:pt x="1620" y="2572"/>
                    <a:pt x="1620" y="2477"/>
                  </a:cubicBezTo>
                  <a:lnTo>
                    <a:pt x="1620" y="2191"/>
                  </a:lnTo>
                  <a:cubicBezTo>
                    <a:pt x="1620" y="2096"/>
                    <a:pt x="1596" y="2001"/>
                    <a:pt x="1501" y="1929"/>
                  </a:cubicBezTo>
                  <a:lnTo>
                    <a:pt x="1381" y="1810"/>
                  </a:lnTo>
                  <a:cubicBezTo>
                    <a:pt x="1358" y="1786"/>
                    <a:pt x="1358" y="1739"/>
                    <a:pt x="1381" y="1715"/>
                  </a:cubicBezTo>
                  <a:lnTo>
                    <a:pt x="1501" y="1572"/>
                  </a:lnTo>
                  <a:cubicBezTo>
                    <a:pt x="1596" y="1477"/>
                    <a:pt x="1620" y="1334"/>
                    <a:pt x="1572" y="1215"/>
                  </a:cubicBezTo>
                  <a:lnTo>
                    <a:pt x="1143" y="214"/>
                  </a:lnTo>
                  <a:cubicBezTo>
                    <a:pt x="1096" y="72"/>
                    <a:pt x="953" y="0"/>
                    <a:pt x="8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1431" name="Google Shape;1431;p47"/>
          <p:cNvGrpSpPr/>
          <p:nvPr/>
        </p:nvGrpSpPr>
        <p:grpSpPr>
          <a:xfrm>
            <a:off x="4822434" y="2583645"/>
            <a:ext cx="213125" cy="332923"/>
            <a:chOff x="4822434" y="2583645"/>
            <a:chExt cx="213125" cy="332923"/>
          </a:xfrm>
        </p:grpSpPr>
        <p:sp>
          <p:nvSpPr>
            <p:cNvPr id="1432" name="Google Shape;1432;p47"/>
            <p:cNvSpPr/>
            <p:nvPr/>
          </p:nvSpPr>
          <p:spPr>
            <a:xfrm>
              <a:off x="4923763" y="2616600"/>
              <a:ext cx="9691" cy="267014"/>
            </a:xfrm>
            <a:custGeom>
              <a:avLst/>
              <a:gdLst/>
              <a:ahLst/>
              <a:cxnLst/>
              <a:rect l="l" t="t" r="r" b="b"/>
              <a:pathLst>
                <a:path w="287" h="7908" extrusionOk="0">
                  <a:moveTo>
                    <a:pt x="143" y="1"/>
                  </a:moveTo>
                  <a:cubicBezTo>
                    <a:pt x="72" y="1"/>
                    <a:pt x="1" y="72"/>
                    <a:pt x="1" y="144"/>
                  </a:cubicBezTo>
                  <a:lnTo>
                    <a:pt x="1" y="7741"/>
                  </a:lnTo>
                  <a:cubicBezTo>
                    <a:pt x="1" y="7836"/>
                    <a:pt x="72" y="7907"/>
                    <a:pt x="143" y="7907"/>
                  </a:cubicBezTo>
                  <a:cubicBezTo>
                    <a:pt x="239" y="7907"/>
                    <a:pt x="286" y="7836"/>
                    <a:pt x="286" y="7741"/>
                  </a:cubicBezTo>
                  <a:lnTo>
                    <a:pt x="286" y="144"/>
                  </a:lnTo>
                  <a:cubicBezTo>
                    <a:pt x="286" y="72"/>
                    <a:pt x="239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33" name="Google Shape;1433;p47"/>
            <p:cNvSpPr/>
            <p:nvPr/>
          </p:nvSpPr>
          <p:spPr>
            <a:xfrm>
              <a:off x="4822434" y="2583645"/>
              <a:ext cx="213125" cy="332923"/>
            </a:xfrm>
            <a:custGeom>
              <a:avLst/>
              <a:gdLst/>
              <a:ahLst/>
              <a:cxnLst/>
              <a:rect l="l" t="t" r="r" b="b"/>
              <a:pathLst>
                <a:path w="6312" h="9860" extrusionOk="0">
                  <a:moveTo>
                    <a:pt x="501" y="1"/>
                  </a:moveTo>
                  <a:cubicBezTo>
                    <a:pt x="239" y="1"/>
                    <a:pt x="1" y="215"/>
                    <a:pt x="1" y="501"/>
                  </a:cubicBezTo>
                  <a:lnTo>
                    <a:pt x="1" y="9360"/>
                  </a:lnTo>
                  <a:cubicBezTo>
                    <a:pt x="1" y="9645"/>
                    <a:pt x="239" y="9860"/>
                    <a:pt x="501" y="9860"/>
                  </a:cubicBezTo>
                  <a:lnTo>
                    <a:pt x="5788" y="9860"/>
                  </a:lnTo>
                  <a:cubicBezTo>
                    <a:pt x="6074" y="9860"/>
                    <a:pt x="6312" y="9645"/>
                    <a:pt x="6312" y="9360"/>
                  </a:cubicBezTo>
                  <a:lnTo>
                    <a:pt x="6312" y="501"/>
                  </a:lnTo>
                  <a:cubicBezTo>
                    <a:pt x="6288" y="215"/>
                    <a:pt x="6074" y="1"/>
                    <a:pt x="5788" y="1"/>
                  </a:cubicBezTo>
                  <a:lnTo>
                    <a:pt x="5264" y="1"/>
                  </a:lnTo>
                  <a:cubicBezTo>
                    <a:pt x="5193" y="1"/>
                    <a:pt x="5121" y="72"/>
                    <a:pt x="5121" y="143"/>
                  </a:cubicBezTo>
                  <a:cubicBezTo>
                    <a:pt x="5121" y="215"/>
                    <a:pt x="5193" y="286"/>
                    <a:pt x="5264" y="286"/>
                  </a:cubicBezTo>
                  <a:lnTo>
                    <a:pt x="5788" y="286"/>
                  </a:lnTo>
                  <a:cubicBezTo>
                    <a:pt x="5907" y="286"/>
                    <a:pt x="6002" y="382"/>
                    <a:pt x="6002" y="501"/>
                  </a:cubicBezTo>
                  <a:lnTo>
                    <a:pt x="6002" y="9360"/>
                  </a:lnTo>
                  <a:cubicBezTo>
                    <a:pt x="6002" y="9479"/>
                    <a:pt x="5907" y="9574"/>
                    <a:pt x="5788" y="9574"/>
                  </a:cubicBezTo>
                  <a:lnTo>
                    <a:pt x="2335" y="9574"/>
                  </a:lnTo>
                  <a:lnTo>
                    <a:pt x="2073" y="9098"/>
                  </a:lnTo>
                  <a:cubicBezTo>
                    <a:pt x="2001" y="9002"/>
                    <a:pt x="1882" y="8931"/>
                    <a:pt x="1763" y="8931"/>
                  </a:cubicBezTo>
                  <a:lnTo>
                    <a:pt x="1335" y="8931"/>
                  </a:lnTo>
                  <a:cubicBezTo>
                    <a:pt x="1263" y="8931"/>
                    <a:pt x="1192" y="8979"/>
                    <a:pt x="1192" y="9074"/>
                  </a:cubicBezTo>
                  <a:cubicBezTo>
                    <a:pt x="1192" y="9145"/>
                    <a:pt x="1263" y="9217"/>
                    <a:pt x="1335" y="9217"/>
                  </a:cubicBezTo>
                  <a:lnTo>
                    <a:pt x="1763" y="9217"/>
                  </a:lnTo>
                  <a:cubicBezTo>
                    <a:pt x="1787" y="9217"/>
                    <a:pt x="1811" y="9217"/>
                    <a:pt x="1835" y="9264"/>
                  </a:cubicBezTo>
                  <a:lnTo>
                    <a:pt x="2001" y="9574"/>
                  </a:lnTo>
                  <a:lnTo>
                    <a:pt x="501" y="9574"/>
                  </a:lnTo>
                  <a:cubicBezTo>
                    <a:pt x="382" y="9574"/>
                    <a:pt x="287" y="9479"/>
                    <a:pt x="287" y="9360"/>
                  </a:cubicBezTo>
                  <a:lnTo>
                    <a:pt x="287" y="9217"/>
                  </a:lnTo>
                  <a:lnTo>
                    <a:pt x="787" y="9217"/>
                  </a:lnTo>
                  <a:cubicBezTo>
                    <a:pt x="858" y="9217"/>
                    <a:pt x="930" y="9145"/>
                    <a:pt x="930" y="9074"/>
                  </a:cubicBezTo>
                  <a:cubicBezTo>
                    <a:pt x="930" y="8979"/>
                    <a:pt x="858" y="8931"/>
                    <a:pt x="787" y="8931"/>
                  </a:cubicBezTo>
                  <a:lnTo>
                    <a:pt x="287" y="8931"/>
                  </a:lnTo>
                  <a:lnTo>
                    <a:pt x="287" y="501"/>
                  </a:lnTo>
                  <a:cubicBezTo>
                    <a:pt x="287" y="382"/>
                    <a:pt x="382" y="286"/>
                    <a:pt x="501" y="286"/>
                  </a:cubicBezTo>
                  <a:lnTo>
                    <a:pt x="4716" y="286"/>
                  </a:lnTo>
                  <a:cubicBezTo>
                    <a:pt x="4788" y="286"/>
                    <a:pt x="4859" y="215"/>
                    <a:pt x="4859" y="143"/>
                  </a:cubicBezTo>
                  <a:cubicBezTo>
                    <a:pt x="4859" y="72"/>
                    <a:pt x="4788" y="1"/>
                    <a:pt x="47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34" name="Google Shape;1434;p47"/>
            <p:cNvSpPr/>
            <p:nvPr/>
          </p:nvSpPr>
          <p:spPr>
            <a:xfrm>
              <a:off x="4844145" y="2627878"/>
              <a:ext cx="64390" cy="35419"/>
            </a:xfrm>
            <a:custGeom>
              <a:avLst/>
              <a:gdLst/>
              <a:ahLst/>
              <a:cxnLst/>
              <a:rect l="l" t="t" r="r" b="b"/>
              <a:pathLst>
                <a:path w="1907" h="1049" extrusionOk="0">
                  <a:moveTo>
                    <a:pt x="954" y="286"/>
                  </a:moveTo>
                  <a:cubicBezTo>
                    <a:pt x="1382" y="286"/>
                    <a:pt x="1620" y="429"/>
                    <a:pt x="1620" y="524"/>
                  </a:cubicBezTo>
                  <a:cubicBezTo>
                    <a:pt x="1620" y="596"/>
                    <a:pt x="1358" y="762"/>
                    <a:pt x="954" y="762"/>
                  </a:cubicBezTo>
                  <a:cubicBezTo>
                    <a:pt x="549" y="762"/>
                    <a:pt x="287" y="596"/>
                    <a:pt x="287" y="524"/>
                  </a:cubicBezTo>
                  <a:cubicBezTo>
                    <a:pt x="287" y="429"/>
                    <a:pt x="549" y="286"/>
                    <a:pt x="954" y="286"/>
                  </a:cubicBezTo>
                  <a:close/>
                  <a:moveTo>
                    <a:pt x="954" y="0"/>
                  </a:moveTo>
                  <a:cubicBezTo>
                    <a:pt x="406" y="0"/>
                    <a:pt x="1" y="215"/>
                    <a:pt x="1" y="524"/>
                  </a:cubicBezTo>
                  <a:cubicBezTo>
                    <a:pt x="1" y="810"/>
                    <a:pt x="406" y="1048"/>
                    <a:pt x="954" y="1048"/>
                  </a:cubicBezTo>
                  <a:cubicBezTo>
                    <a:pt x="1501" y="1048"/>
                    <a:pt x="1906" y="810"/>
                    <a:pt x="1906" y="524"/>
                  </a:cubicBezTo>
                  <a:cubicBezTo>
                    <a:pt x="1906" y="215"/>
                    <a:pt x="1501" y="0"/>
                    <a:pt x="9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35" name="Google Shape;1435;p47"/>
            <p:cNvSpPr/>
            <p:nvPr/>
          </p:nvSpPr>
          <p:spPr>
            <a:xfrm>
              <a:off x="4844145" y="2674507"/>
              <a:ext cx="64390" cy="35419"/>
            </a:xfrm>
            <a:custGeom>
              <a:avLst/>
              <a:gdLst/>
              <a:ahLst/>
              <a:cxnLst/>
              <a:rect l="l" t="t" r="r" b="b"/>
              <a:pathLst>
                <a:path w="1907" h="1049" extrusionOk="0">
                  <a:moveTo>
                    <a:pt x="954" y="286"/>
                  </a:moveTo>
                  <a:cubicBezTo>
                    <a:pt x="1382" y="286"/>
                    <a:pt x="1620" y="453"/>
                    <a:pt x="1620" y="524"/>
                  </a:cubicBezTo>
                  <a:cubicBezTo>
                    <a:pt x="1620" y="620"/>
                    <a:pt x="1358" y="763"/>
                    <a:pt x="954" y="763"/>
                  </a:cubicBezTo>
                  <a:cubicBezTo>
                    <a:pt x="549" y="763"/>
                    <a:pt x="287" y="620"/>
                    <a:pt x="287" y="524"/>
                  </a:cubicBezTo>
                  <a:cubicBezTo>
                    <a:pt x="287" y="429"/>
                    <a:pt x="549" y="286"/>
                    <a:pt x="954" y="286"/>
                  </a:cubicBezTo>
                  <a:close/>
                  <a:moveTo>
                    <a:pt x="954" y="1"/>
                  </a:moveTo>
                  <a:cubicBezTo>
                    <a:pt x="406" y="1"/>
                    <a:pt x="1" y="215"/>
                    <a:pt x="1" y="524"/>
                  </a:cubicBezTo>
                  <a:cubicBezTo>
                    <a:pt x="1" y="834"/>
                    <a:pt x="406" y="1048"/>
                    <a:pt x="954" y="1048"/>
                  </a:cubicBezTo>
                  <a:cubicBezTo>
                    <a:pt x="1501" y="1048"/>
                    <a:pt x="1906" y="834"/>
                    <a:pt x="1906" y="524"/>
                  </a:cubicBezTo>
                  <a:cubicBezTo>
                    <a:pt x="1906" y="215"/>
                    <a:pt x="1501" y="1"/>
                    <a:pt x="9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36" name="Google Shape;1436;p47"/>
            <p:cNvSpPr/>
            <p:nvPr/>
          </p:nvSpPr>
          <p:spPr>
            <a:xfrm>
              <a:off x="4844145" y="2721136"/>
              <a:ext cx="64390" cy="36230"/>
            </a:xfrm>
            <a:custGeom>
              <a:avLst/>
              <a:gdLst/>
              <a:ahLst/>
              <a:cxnLst/>
              <a:rect l="l" t="t" r="r" b="b"/>
              <a:pathLst>
                <a:path w="1907" h="1073" extrusionOk="0">
                  <a:moveTo>
                    <a:pt x="954" y="287"/>
                  </a:moveTo>
                  <a:cubicBezTo>
                    <a:pt x="1382" y="287"/>
                    <a:pt x="1620" y="453"/>
                    <a:pt x="1620" y="525"/>
                  </a:cubicBezTo>
                  <a:cubicBezTo>
                    <a:pt x="1620" y="620"/>
                    <a:pt x="1358" y="787"/>
                    <a:pt x="954" y="787"/>
                  </a:cubicBezTo>
                  <a:cubicBezTo>
                    <a:pt x="549" y="787"/>
                    <a:pt x="287" y="620"/>
                    <a:pt x="287" y="525"/>
                  </a:cubicBezTo>
                  <a:cubicBezTo>
                    <a:pt x="287" y="453"/>
                    <a:pt x="549" y="287"/>
                    <a:pt x="954" y="287"/>
                  </a:cubicBezTo>
                  <a:close/>
                  <a:moveTo>
                    <a:pt x="954" y="1"/>
                  </a:moveTo>
                  <a:cubicBezTo>
                    <a:pt x="406" y="1"/>
                    <a:pt x="1" y="239"/>
                    <a:pt x="1" y="525"/>
                  </a:cubicBezTo>
                  <a:cubicBezTo>
                    <a:pt x="1" y="834"/>
                    <a:pt x="406" y="1072"/>
                    <a:pt x="954" y="1072"/>
                  </a:cubicBezTo>
                  <a:cubicBezTo>
                    <a:pt x="1501" y="1072"/>
                    <a:pt x="1906" y="834"/>
                    <a:pt x="1906" y="525"/>
                  </a:cubicBezTo>
                  <a:cubicBezTo>
                    <a:pt x="1906" y="239"/>
                    <a:pt x="1501" y="1"/>
                    <a:pt x="9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37" name="Google Shape;1437;p47"/>
            <p:cNvSpPr/>
            <p:nvPr/>
          </p:nvSpPr>
          <p:spPr>
            <a:xfrm>
              <a:off x="4844145" y="2767800"/>
              <a:ext cx="64390" cy="36196"/>
            </a:xfrm>
            <a:custGeom>
              <a:avLst/>
              <a:gdLst/>
              <a:ahLst/>
              <a:cxnLst/>
              <a:rect l="l" t="t" r="r" b="b"/>
              <a:pathLst>
                <a:path w="1907" h="1072" extrusionOk="0">
                  <a:moveTo>
                    <a:pt x="954" y="310"/>
                  </a:moveTo>
                  <a:cubicBezTo>
                    <a:pt x="1382" y="310"/>
                    <a:pt x="1620" y="452"/>
                    <a:pt x="1620" y="548"/>
                  </a:cubicBezTo>
                  <a:cubicBezTo>
                    <a:pt x="1620" y="619"/>
                    <a:pt x="1358" y="786"/>
                    <a:pt x="954" y="786"/>
                  </a:cubicBezTo>
                  <a:cubicBezTo>
                    <a:pt x="549" y="786"/>
                    <a:pt x="287" y="619"/>
                    <a:pt x="287" y="548"/>
                  </a:cubicBezTo>
                  <a:cubicBezTo>
                    <a:pt x="287" y="452"/>
                    <a:pt x="549" y="310"/>
                    <a:pt x="954" y="310"/>
                  </a:cubicBezTo>
                  <a:close/>
                  <a:moveTo>
                    <a:pt x="954" y="0"/>
                  </a:moveTo>
                  <a:cubicBezTo>
                    <a:pt x="406" y="0"/>
                    <a:pt x="1" y="238"/>
                    <a:pt x="1" y="548"/>
                  </a:cubicBezTo>
                  <a:cubicBezTo>
                    <a:pt x="1" y="834"/>
                    <a:pt x="406" y="1072"/>
                    <a:pt x="954" y="1072"/>
                  </a:cubicBezTo>
                  <a:cubicBezTo>
                    <a:pt x="1501" y="1072"/>
                    <a:pt x="1906" y="834"/>
                    <a:pt x="1906" y="548"/>
                  </a:cubicBezTo>
                  <a:cubicBezTo>
                    <a:pt x="1906" y="238"/>
                    <a:pt x="1501" y="0"/>
                    <a:pt x="9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38" name="Google Shape;1438;p47"/>
            <p:cNvSpPr/>
            <p:nvPr/>
          </p:nvSpPr>
          <p:spPr>
            <a:xfrm>
              <a:off x="4844145" y="2815240"/>
              <a:ext cx="64390" cy="35386"/>
            </a:xfrm>
            <a:custGeom>
              <a:avLst/>
              <a:gdLst/>
              <a:ahLst/>
              <a:cxnLst/>
              <a:rect l="l" t="t" r="r" b="b"/>
              <a:pathLst>
                <a:path w="1907" h="1048" extrusionOk="0">
                  <a:moveTo>
                    <a:pt x="954" y="286"/>
                  </a:moveTo>
                  <a:cubicBezTo>
                    <a:pt x="1382" y="286"/>
                    <a:pt x="1620" y="453"/>
                    <a:pt x="1620" y="524"/>
                  </a:cubicBezTo>
                  <a:cubicBezTo>
                    <a:pt x="1620" y="619"/>
                    <a:pt x="1358" y="762"/>
                    <a:pt x="954" y="762"/>
                  </a:cubicBezTo>
                  <a:cubicBezTo>
                    <a:pt x="549" y="762"/>
                    <a:pt x="287" y="619"/>
                    <a:pt x="287" y="524"/>
                  </a:cubicBezTo>
                  <a:cubicBezTo>
                    <a:pt x="287" y="429"/>
                    <a:pt x="549" y="286"/>
                    <a:pt x="954" y="286"/>
                  </a:cubicBezTo>
                  <a:close/>
                  <a:moveTo>
                    <a:pt x="954" y="0"/>
                  </a:moveTo>
                  <a:cubicBezTo>
                    <a:pt x="406" y="0"/>
                    <a:pt x="1" y="214"/>
                    <a:pt x="1" y="524"/>
                  </a:cubicBezTo>
                  <a:cubicBezTo>
                    <a:pt x="1" y="834"/>
                    <a:pt x="406" y="1048"/>
                    <a:pt x="954" y="1048"/>
                  </a:cubicBezTo>
                  <a:cubicBezTo>
                    <a:pt x="1501" y="1048"/>
                    <a:pt x="1906" y="834"/>
                    <a:pt x="1906" y="524"/>
                  </a:cubicBezTo>
                  <a:cubicBezTo>
                    <a:pt x="1906" y="214"/>
                    <a:pt x="1501" y="0"/>
                    <a:pt x="9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39" name="Google Shape;1439;p47"/>
            <p:cNvSpPr/>
            <p:nvPr/>
          </p:nvSpPr>
          <p:spPr>
            <a:xfrm>
              <a:off x="4948681" y="2627878"/>
              <a:ext cx="65166" cy="35419"/>
            </a:xfrm>
            <a:custGeom>
              <a:avLst/>
              <a:gdLst/>
              <a:ahLst/>
              <a:cxnLst/>
              <a:rect l="l" t="t" r="r" b="b"/>
              <a:pathLst>
                <a:path w="1930" h="1049" extrusionOk="0">
                  <a:moveTo>
                    <a:pt x="977" y="286"/>
                  </a:moveTo>
                  <a:cubicBezTo>
                    <a:pt x="1382" y="286"/>
                    <a:pt x="1644" y="429"/>
                    <a:pt x="1644" y="524"/>
                  </a:cubicBezTo>
                  <a:cubicBezTo>
                    <a:pt x="1644" y="596"/>
                    <a:pt x="1382" y="762"/>
                    <a:pt x="977" y="762"/>
                  </a:cubicBezTo>
                  <a:cubicBezTo>
                    <a:pt x="549" y="762"/>
                    <a:pt x="287" y="596"/>
                    <a:pt x="287" y="524"/>
                  </a:cubicBezTo>
                  <a:cubicBezTo>
                    <a:pt x="287" y="429"/>
                    <a:pt x="549" y="286"/>
                    <a:pt x="977" y="286"/>
                  </a:cubicBezTo>
                  <a:close/>
                  <a:moveTo>
                    <a:pt x="977" y="0"/>
                  </a:moveTo>
                  <a:cubicBezTo>
                    <a:pt x="430" y="0"/>
                    <a:pt x="1" y="215"/>
                    <a:pt x="1" y="524"/>
                  </a:cubicBezTo>
                  <a:cubicBezTo>
                    <a:pt x="1" y="810"/>
                    <a:pt x="430" y="1048"/>
                    <a:pt x="977" y="1048"/>
                  </a:cubicBezTo>
                  <a:cubicBezTo>
                    <a:pt x="1525" y="1048"/>
                    <a:pt x="1930" y="810"/>
                    <a:pt x="1930" y="524"/>
                  </a:cubicBezTo>
                  <a:cubicBezTo>
                    <a:pt x="1930" y="215"/>
                    <a:pt x="1525" y="0"/>
                    <a:pt x="9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40" name="Google Shape;1440;p47"/>
            <p:cNvSpPr/>
            <p:nvPr/>
          </p:nvSpPr>
          <p:spPr>
            <a:xfrm>
              <a:off x="4948681" y="2674507"/>
              <a:ext cx="65166" cy="35419"/>
            </a:xfrm>
            <a:custGeom>
              <a:avLst/>
              <a:gdLst/>
              <a:ahLst/>
              <a:cxnLst/>
              <a:rect l="l" t="t" r="r" b="b"/>
              <a:pathLst>
                <a:path w="1930" h="1049" extrusionOk="0">
                  <a:moveTo>
                    <a:pt x="977" y="286"/>
                  </a:moveTo>
                  <a:cubicBezTo>
                    <a:pt x="1382" y="286"/>
                    <a:pt x="1644" y="453"/>
                    <a:pt x="1644" y="524"/>
                  </a:cubicBezTo>
                  <a:cubicBezTo>
                    <a:pt x="1644" y="620"/>
                    <a:pt x="1382" y="763"/>
                    <a:pt x="977" y="763"/>
                  </a:cubicBezTo>
                  <a:cubicBezTo>
                    <a:pt x="549" y="763"/>
                    <a:pt x="287" y="620"/>
                    <a:pt x="287" y="524"/>
                  </a:cubicBezTo>
                  <a:cubicBezTo>
                    <a:pt x="287" y="429"/>
                    <a:pt x="549" y="286"/>
                    <a:pt x="977" y="286"/>
                  </a:cubicBezTo>
                  <a:close/>
                  <a:moveTo>
                    <a:pt x="977" y="1"/>
                  </a:moveTo>
                  <a:cubicBezTo>
                    <a:pt x="430" y="1"/>
                    <a:pt x="1" y="215"/>
                    <a:pt x="1" y="524"/>
                  </a:cubicBezTo>
                  <a:cubicBezTo>
                    <a:pt x="1" y="834"/>
                    <a:pt x="430" y="1048"/>
                    <a:pt x="977" y="1048"/>
                  </a:cubicBezTo>
                  <a:cubicBezTo>
                    <a:pt x="1525" y="1048"/>
                    <a:pt x="1930" y="834"/>
                    <a:pt x="1930" y="524"/>
                  </a:cubicBezTo>
                  <a:cubicBezTo>
                    <a:pt x="1930" y="215"/>
                    <a:pt x="1525" y="1"/>
                    <a:pt x="9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41" name="Google Shape;1441;p47"/>
            <p:cNvSpPr/>
            <p:nvPr/>
          </p:nvSpPr>
          <p:spPr>
            <a:xfrm>
              <a:off x="4948681" y="2721136"/>
              <a:ext cx="65166" cy="36230"/>
            </a:xfrm>
            <a:custGeom>
              <a:avLst/>
              <a:gdLst/>
              <a:ahLst/>
              <a:cxnLst/>
              <a:rect l="l" t="t" r="r" b="b"/>
              <a:pathLst>
                <a:path w="1930" h="1073" extrusionOk="0">
                  <a:moveTo>
                    <a:pt x="977" y="287"/>
                  </a:moveTo>
                  <a:cubicBezTo>
                    <a:pt x="1382" y="287"/>
                    <a:pt x="1644" y="453"/>
                    <a:pt x="1644" y="525"/>
                  </a:cubicBezTo>
                  <a:cubicBezTo>
                    <a:pt x="1644" y="620"/>
                    <a:pt x="1382" y="787"/>
                    <a:pt x="977" y="787"/>
                  </a:cubicBezTo>
                  <a:cubicBezTo>
                    <a:pt x="549" y="787"/>
                    <a:pt x="287" y="620"/>
                    <a:pt x="287" y="525"/>
                  </a:cubicBezTo>
                  <a:cubicBezTo>
                    <a:pt x="287" y="453"/>
                    <a:pt x="549" y="287"/>
                    <a:pt x="977" y="287"/>
                  </a:cubicBezTo>
                  <a:close/>
                  <a:moveTo>
                    <a:pt x="977" y="1"/>
                  </a:moveTo>
                  <a:cubicBezTo>
                    <a:pt x="430" y="1"/>
                    <a:pt x="1" y="239"/>
                    <a:pt x="1" y="525"/>
                  </a:cubicBezTo>
                  <a:cubicBezTo>
                    <a:pt x="1" y="834"/>
                    <a:pt x="430" y="1072"/>
                    <a:pt x="977" y="1072"/>
                  </a:cubicBezTo>
                  <a:cubicBezTo>
                    <a:pt x="1525" y="1072"/>
                    <a:pt x="1930" y="834"/>
                    <a:pt x="1930" y="525"/>
                  </a:cubicBezTo>
                  <a:cubicBezTo>
                    <a:pt x="1930" y="239"/>
                    <a:pt x="1525" y="1"/>
                    <a:pt x="9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42" name="Google Shape;1442;p47"/>
            <p:cNvSpPr/>
            <p:nvPr/>
          </p:nvSpPr>
          <p:spPr>
            <a:xfrm>
              <a:off x="4948681" y="2767800"/>
              <a:ext cx="65166" cy="36196"/>
            </a:xfrm>
            <a:custGeom>
              <a:avLst/>
              <a:gdLst/>
              <a:ahLst/>
              <a:cxnLst/>
              <a:rect l="l" t="t" r="r" b="b"/>
              <a:pathLst>
                <a:path w="1930" h="1072" extrusionOk="0">
                  <a:moveTo>
                    <a:pt x="977" y="310"/>
                  </a:moveTo>
                  <a:cubicBezTo>
                    <a:pt x="1382" y="310"/>
                    <a:pt x="1644" y="452"/>
                    <a:pt x="1644" y="548"/>
                  </a:cubicBezTo>
                  <a:cubicBezTo>
                    <a:pt x="1644" y="619"/>
                    <a:pt x="1382" y="786"/>
                    <a:pt x="977" y="786"/>
                  </a:cubicBezTo>
                  <a:cubicBezTo>
                    <a:pt x="549" y="786"/>
                    <a:pt x="287" y="619"/>
                    <a:pt x="287" y="548"/>
                  </a:cubicBezTo>
                  <a:cubicBezTo>
                    <a:pt x="287" y="452"/>
                    <a:pt x="549" y="310"/>
                    <a:pt x="977" y="310"/>
                  </a:cubicBezTo>
                  <a:close/>
                  <a:moveTo>
                    <a:pt x="977" y="0"/>
                  </a:moveTo>
                  <a:cubicBezTo>
                    <a:pt x="430" y="0"/>
                    <a:pt x="1" y="238"/>
                    <a:pt x="1" y="548"/>
                  </a:cubicBezTo>
                  <a:cubicBezTo>
                    <a:pt x="1" y="834"/>
                    <a:pt x="430" y="1072"/>
                    <a:pt x="977" y="1072"/>
                  </a:cubicBezTo>
                  <a:cubicBezTo>
                    <a:pt x="1525" y="1072"/>
                    <a:pt x="1930" y="834"/>
                    <a:pt x="1930" y="548"/>
                  </a:cubicBezTo>
                  <a:cubicBezTo>
                    <a:pt x="1930" y="238"/>
                    <a:pt x="1525" y="0"/>
                    <a:pt x="9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1443" name="Google Shape;1443;p47"/>
            <p:cNvSpPr/>
            <p:nvPr/>
          </p:nvSpPr>
          <p:spPr>
            <a:xfrm>
              <a:off x="4948681" y="2815240"/>
              <a:ext cx="65166" cy="35386"/>
            </a:xfrm>
            <a:custGeom>
              <a:avLst/>
              <a:gdLst/>
              <a:ahLst/>
              <a:cxnLst/>
              <a:rect l="l" t="t" r="r" b="b"/>
              <a:pathLst>
                <a:path w="1930" h="1048" extrusionOk="0">
                  <a:moveTo>
                    <a:pt x="977" y="286"/>
                  </a:moveTo>
                  <a:cubicBezTo>
                    <a:pt x="1382" y="286"/>
                    <a:pt x="1644" y="453"/>
                    <a:pt x="1644" y="524"/>
                  </a:cubicBezTo>
                  <a:cubicBezTo>
                    <a:pt x="1644" y="619"/>
                    <a:pt x="1382" y="762"/>
                    <a:pt x="977" y="762"/>
                  </a:cubicBezTo>
                  <a:cubicBezTo>
                    <a:pt x="549" y="762"/>
                    <a:pt x="287" y="619"/>
                    <a:pt x="287" y="524"/>
                  </a:cubicBezTo>
                  <a:cubicBezTo>
                    <a:pt x="287" y="429"/>
                    <a:pt x="549" y="286"/>
                    <a:pt x="977" y="286"/>
                  </a:cubicBezTo>
                  <a:close/>
                  <a:moveTo>
                    <a:pt x="977" y="0"/>
                  </a:moveTo>
                  <a:cubicBezTo>
                    <a:pt x="430" y="0"/>
                    <a:pt x="1" y="214"/>
                    <a:pt x="1" y="524"/>
                  </a:cubicBezTo>
                  <a:cubicBezTo>
                    <a:pt x="1" y="834"/>
                    <a:pt x="430" y="1048"/>
                    <a:pt x="977" y="1048"/>
                  </a:cubicBezTo>
                  <a:cubicBezTo>
                    <a:pt x="1525" y="1048"/>
                    <a:pt x="1930" y="834"/>
                    <a:pt x="1930" y="524"/>
                  </a:cubicBezTo>
                  <a:cubicBezTo>
                    <a:pt x="1930" y="214"/>
                    <a:pt x="1525" y="0"/>
                    <a:pt x="9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29"/>
          <p:cNvSpPr/>
          <p:nvPr/>
        </p:nvSpPr>
        <p:spPr>
          <a:xfrm flipH="1">
            <a:off x="7364268" y="2357475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79" name="Google Shape;279;p29"/>
          <p:cNvSpPr txBox="1">
            <a:spLocks noGrp="1"/>
          </p:cNvSpPr>
          <p:nvPr>
            <p:ph type="title"/>
          </p:nvPr>
        </p:nvSpPr>
        <p:spPr>
          <a:xfrm>
            <a:off x="2204927" y="2206700"/>
            <a:ext cx="4605900" cy="1155000"/>
          </a:xfrm>
          <a:prstGeom prst="rect">
            <a:avLst/>
          </a:prstGeom>
        </p:spPr>
        <p:txBody>
          <a:bodyPr spcFirstLastPara="1" wrap="square" lIns="182875" tIns="0" rIns="0" bIns="91425" anchor="ctr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داروخانه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80" name="Google Shape;280;p29"/>
          <p:cNvSpPr txBox="1">
            <a:spLocks noGrp="1"/>
          </p:cNvSpPr>
          <p:nvPr>
            <p:ph type="subTitle" idx="1"/>
          </p:nvPr>
        </p:nvSpPr>
        <p:spPr>
          <a:xfrm>
            <a:off x="2204935" y="3361635"/>
            <a:ext cx="5852100" cy="457200"/>
          </a:xfrm>
          <a:prstGeom prst="rect">
            <a:avLst/>
          </a:prstGeom>
        </p:spPr>
        <p:txBody>
          <a:bodyPr spcFirstLastPara="1" wrap="square" lIns="182875" tIns="0" rIns="0" bIns="0" anchor="ctr" anchorCtr="0">
            <a:noAutofit/>
          </a:bodyPr>
          <a:lstStyle/>
          <a:p>
            <a:pPr marL="0" lvl="0" indent="0" algn="r" rtl="1"/>
            <a:r>
              <a:rPr lang="fa-IR" dirty="0">
                <a:cs typeface="B Nazanin" panose="00000400000000000000" pitchFamily="2" charset="-78"/>
              </a:rPr>
              <a:t>در صورت نیاز می توانید زیرنویس را در اینجا وارد کنید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81" name="Google Shape;281;p29"/>
          <p:cNvSpPr txBox="1">
            <a:spLocks noGrp="1"/>
          </p:cNvSpPr>
          <p:nvPr>
            <p:ph type="title" idx="2"/>
          </p:nvPr>
        </p:nvSpPr>
        <p:spPr>
          <a:xfrm>
            <a:off x="938433" y="1042100"/>
            <a:ext cx="1554000" cy="1155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cs typeface="B Nazanin" panose="00000400000000000000" pitchFamily="2" charset="-78"/>
              </a:rPr>
              <a:t>01</a:t>
            </a:r>
            <a:endParaRPr>
              <a:cs typeface="B Nazanin" panose="00000400000000000000" pitchFamily="2" charset="-78"/>
            </a:endParaRPr>
          </a:p>
        </p:txBody>
      </p:sp>
      <p:sp>
        <p:nvSpPr>
          <p:cNvPr id="282" name="Google Shape;282;p29"/>
          <p:cNvSpPr txBox="1"/>
          <p:nvPr/>
        </p:nvSpPr>
        <p:spPr>
          <a:xfrm>
            <a:off x="7302559" y="193425"/>
            <a:ext cx="1645800" cy="191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 rtl="1"/>
            <a:r>
              <a:rPr lang="fa-IR" sz="1000" dirty="0">
                <a:solidFill>
                  <a:schemeClr val="dk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نام داروخانه</a:t>
            </a:r>
            <a:endParaRPr sz="1000"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sp>
        <p:nvSpPr>
          <p:cNvPr id="283" name="Google Shape;283;p29"/>
          <p:cNvSpPr/>
          <p:nvPr/>
        </p:nvSpPr>
        <p:spPr>
          <a:xfrm>
            <a:off x="6810740" y="2206700"/>
            <a:ext cx="1246200" cy="1155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284" name="Google Shape;284;p29"/>
          <p:cNvGrpSpPr/>
          <p:nvPr/>
        </p:nvGrpSpPr>
        <p:grpSpPr>
          <a:xfrm>
            <a:off x="7197632" y="2509879"/>
            <a:ext cx="472442" cy="548624"/>
            <a:chOff x="1431584" y="1970135"/>
            <a:chExt cx="283052" cy="333733"/>
          </a:xfrm>
        </p:grpSpPr>
        <p:sp>
          <p:nvSpPr>
            <p:cNvPr id="285" name="Google Shape;285;p29"/>
            <p:cNvSpPr/>
            <p:nvPr/>
          </p:nvSpPr>
          <p:spPr>
            <a:xfrm>
              <a:off x="1653521" y="2009201"/>
              <a:ext cx="25763" cy="16444"/>
            </a:xfrm>
            <a:custGeom>
              <a:avLst/>
              <a:gdLst/>
              <a:ahLst/>
              <a:cxnLst/>
              <a:rect l="l" t="t" r="r" b="b"/>
              <a:pathLst>
                <a:path w="763" h="487" extrusionOk="0">
                  <a:moveTo>
                    <a:pt x="166" y="1"/>
                  </a:moveTo>
                  <a:cubicBezTo>
                    <a:pt x="126" y="1"/>
                    <a:pt x="87" y="18"/>
                    <a:pt x="48" y="58"/>
                  </a:cubicBezTo>
                  <a:cubicBezTo>
                    <a:pt x="0" y="105"/>
                    <a:pt x="0" y="201"/>
                    <a:pt x="72" y="248"/>
                  </a:cubicBezTo>
                  <a:lnTo>
                    <a:pt x="286" y="439"/>
                  </a:lnTo>
                  <a:cubicBezTo>
                    <a:pt x="310" y="486"/>
                    <a:pt x="357" y="486"/>
                    <a:pt x="381" y="486"/>
                  </a:cubicBezTo>
                  <a:cubicBezTo>
                    <a:pt x="429" y="486"/>
                    <a:pt x="453" y="486"/>
                    <a:pt x="476" y="439"/>
                  </a:cubicBezTo>
                  <a:lnTo>
                    <a:pt x="691" y="248"/>
                  </a:lnTo>
                  <a:cubicBezTo>
                    <a:pt x="762" y="201"/>
                    <a:pt x="762" y="105"/>
                    <a:pt x="715" y="58"/>
                  </a:cubicBezTo>
                  <a:cubicBezTo>
                    <a:pt x="688" y="18"/>
                    <a:pt x="648" y="1"/>
                    <a:pt x="604" y="1"/>
                  </a:cubicBezTo>
                  <a:cubicBezTo>
                    <a:pt x="569" y="1"/>
                    <a:pt x="532" y="12"/>
                    <a:pt x="500" y="34"/>
                  </a:cubicBezTo>
                  <a:lnTo>
                    <a:pt x="381" y="153"/>
                  </a:lnTo>
                  <a:lnTo>
                    <a:pt x="262" y="34"/>
                  </a:lnTo>
                  <a:cubicBezTo>
                    <a:pt x="230" y="12"/>
                    <a:pt x="198" y="1"/>
                    <a:pt x="1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6" name="Google Shape;286;p29"/>
            <p:cNvSpPr/>
            <p:nvPr/>
          </p:nvSpPr>
          <p:spPr>
            <a:xfrm>
              <a:off x="1466970" y="2009201"/>
              <a:ext cx="25763" cy="16444"/>
            </a:xfrm>
            <a:custGeom>
              <a:avLst/>
              <a:gdLst/>
              <a:ahLst/>
              <a:cxnLst/>
              <a:rect l="l" t="t" r="r" b="b"/>
              <a:pathLst>
                <a:path w="763" h="487" extrusionOk="0">
                  <a:moveTo>
                    <a:pt x="158" y="1"/>
                  </a:moveTo>
                  <a:cubicBezTo>
                    <a:pt x="115" y="1"/>
                    <a:pt x="74" y="18"/>
                    <a:pt x="48" y="58"/>
                  </a:cubicBezTo>
                  <a:cubicBezTo>
                    <a:pt x="0" y="105"/>
                    <a:pt x="0" y="201"/>
                    <a:pt x="48" y="248"/>
                  </a:cubicBezTo>
                  <a:lnTo>
                    <a:pt x="286" y="463"/>
                  </a:lnTo>
                  <a:cubicBezTo>
                    <a:pt x="310" y="486"/>
                    <a:pt x="334" y="486"/>
                    <a:pt x="381" y="486"/>
                  </a:cubicBezTo>
                  <a:cubicBezTo>
                    <a:pt x="405" y="486"/>
                    <a:pt x="453" y="486"/>
                    <a:pt x="476" y="463"/>
                  </a:cubicBezTo>
                  <a:lnTo>
                    <a:pt x="691" y="248"/>
                  </a:lnTo>
                  <a:cubicBezTo>
                    <a:pt x="762" y="201"/>
                    <a:pt x="762" y="105"/>
                    <a:pt x="715" y="58"/>
                  </a:cubicBezTo>
                  <a:cubicBezTo>
                    <a:pt x="675" y="18"/>
                    <a:pt x="636" y="1"/>
                    <a:pt x="597" y="1"/>
                  </a:cubicBezTo>
                  <a:cubicBezTo>
                    <a:pt x="564" y="1"/>
                    <a:pt x="532" y="12"/>
                    <a:pt x="500" y="34"/>
                  </a:cubicBezTo>
                  <a:lnTo>
                    <a:pt x="381" y="153"/>
                  </a:lnTo>
                  <a:lnTo>
                    <a:pt x="262" y="34"/>
                  </a:lnTo>
                  <a:cubicBezTo>
                    <a:pt x="230" y="12"/>
                    <a:pt x="193" y="1"/>
                    <a:pt x="1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7" name="Google Shape;287;p29"/>
            <p:cNvSpPr/>
            <p:nvPr/>
          </p:nvSpPr>
          <p:spPr>
            <a:xfrm>
              <a:off x="1517617" y="1986208"/>
              <a:ext cx="110986" cy="41024"/>
            </a:xfrm>
            <a:custGeom>
              <a:avLst/>
              <a:gdLst/>
              <a:ahLst/>
              <a:cxnLst/>
              <a:rect l="l" t="t" r="r" b="b"/>
              <a:pathLst>
                <a:path w="3287" h="1215" extrusionOk="0">
                  <a:moveTo>
                    <a:pt x="1667" y="286"/>
                  </a:moveTo>
                  <a:cubicBezTo>
                    <a:pt x="1763" y="286"/>
                    <a:pt x="1834" y="334"/>
                    <a:pt x="1858" y="429"/>
                  </a:cubicBezTo>
                  <a:cubicBezTo>
                    <a:pt x="1906" y="572"/>
                    <a:pt x="2072" y="691"/>
                    <a:pt x="2239" y="691"/>
                  </a:cubicBezTo>
                  <a:lnTo>
                    <a:pt x="2882" y="691"/>
                  </a:lnTo>
                  <a:cubicBezTo>
                    <a:pt x="2953" y="691"/>
                    <a:pt x="3001" y="739"/>
                    <a:pt x="3001" y="810"/>
                  </a:cubicBezTo>
                  <a:cubicBezTo>
                    <a:pt x="3001" y="882"/>
                    <a:pt x="2953" y="929"/>
                    <a:pt x="2882" y="929"/>
                  </a:cubicBezTo>
                  <a:lnTo>
                    <a:pt x="405" y="929"/>
                  </a:lnTo>
                  <a:cubicBezTo>
                    <a:pt x="334" y="929"/>
                    <a:pt x="286" y="882"/>
                    <a:pt x="286" y="810"/>
                  </a:cubicBezTo>
                  <a:cubicBezTo>
                    <a:pt x="286" y="739"/>
                    <a:pt x="334" y="691"/>
                    <a:pt x="405" y="691"/>
                  </a:cubicBezTo>
                  <a:lnTo>
                    <a:pt x="1048" y="691"/>
                  </a:lnTo>
                  <a:cubicBezTo>
                    <a:pt x="1215" y="691"/>
                    <a:pt x="1382" y="572"/>
                    <a:pt x="1429" y="429"/>
                  </a:cubicBezTo>
                  <a:cubicBezTo>
                    <a:pt x="1453" y="358"/>
                    <a:pt x="1525" y="286"/>
                    <a:pt x="1620" y="286"/>
                  </a:cubicBezTo>
                  <a:close/>
                  <a:moveTo>
                    <a:pt x="1620" y="0"/>
                  </a:moveTo>
                  <a:cubicBezTo>
                    <a:pt x="1405" y="0"/>
                    <a:pt x="1215" y="143"/>
                    <a:pt x="1167" y="334"/>
                  </a:cubicBezTo>
                  <a:cubicBezTo>
                    <a:pt x="1144" y="358"/>
                    <a:pt x="1096" y="405"/>
                    <a:pt x="1048" y="405"/>
                  </a:cubicBezTo>
                  <a:lnTo>
                    <a:pt x="405" y="405"/>
                  </a:lnTo>
                  <a:cubicBezTo>
                    <a:pt x="167" y="405"/>
                    <a:pt x="0" y="572"/>
                    <a:pt x="0" y="810"/>
                  </a:cubicBezTo>
                  <a:cubicBezTo>
                    <a:pt x="0" y="1024"/>
                    <a:pt x="191" y="1215"/>
                    <a:pt x="405" y="1215"/>
                  </a:cubicBezTo>
                  <a:lnTo>
                    <a:pt x="2882" y="1215"/>
                  </a:lnTo>
                  <a:cubicBezTo>
                    <a:pt x="3096" y="1215"/>
                    <a:pt x="3287" y="1024"/>
                    <a:pt x="3287" y="810"/>
                  </a:cubicBezTo>
                  <a:cubicBezTo>
                    <a:pt x="3287" y="572"/>
                    <a:pt x="3096" y="405"/>
                    <a:pt x="2882" y="405"/>
                  </a:cubicBezTo>
                  <a:lnTo>
                    <a:pt x="2239" y="405"/>
                  </a:lnTo>
                  <a:cubicBezTo>
                    <a:pt x="2191" y="405"/>
                    <a:pt x="2144" y="381"/>
                    <a:pt x="2120" y="334"/>
                  </a:cubicBezTo>
                  <a:cubicBezTo>
                    <a:pt x="2048" y="143"/>
                    <a:pt x="1858" y="0"/>
                    <a:pt x="16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8" name="Google Shape;288;p29"/>
            <p:cNvSpPr/>
            <p:nvPr/>
          </p:nvSpPr>
          <p:spPr>
            <a:xfrm>
              <a:off x="1431584" y="1970135"/>
              <a:ext cx="283052" cy="333733"/>
            </a:xfrm>
            <a:custGeom>
              <a:avLst/>
              <a:gdLst/>
              <a:ahLst/>
              <a:cxnLst/>
              <a:rect l="l" t="t" r="r" b="b"/>
              <a:pathLst>
                <a:path w="8383" h="9884" extrusionOk="0">
                  <a:moveTo>
                    <a:pt x="2001" y="9073"/>
                  </a:moveTo>
                  <a:cubicBezTo>
                    <a:pt x="2144" y="9073"/>
                    <a:pt x="2263" y="9169"/>
                    <a:pt x="2334" y="9288"/>
                  </a:cubicBezTo>
                  <a:lnTo>
                    <a:pt x="2453" y="9574"/>
                  </a:lnTo>
                  <a:lnTo>
                    <a:pt x="572" y="9574"/>
                  </a:lnTo>
                  <a:cubicBezTo>
                    <a:pt x="405" y="9574"/>
                    <a:pt x="286" y="9454"/>
                    <a:pt x="286" y="9312"/>
                  </a:cubicBezTo>
                  <a:lnTo>
                    <a:pt x="286" y="9073"/>
                  </a:lnTo>
                  <a:close/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lnTo>
                    <a:pt x="0" y="9312"/>
                  </a:lnTo>
                  <a:cubicBezTo>
                    <a:pt x="0" y="9621"/>
                    <a:pt x="262" y="9883"/>
                    <a:pt x="572" y="9883"/>
                  </a:cubicBezTo>
                  <a:lnTo>
                    <a:pt x="7811" y="9883"/>
                  </a:lnTo>
                  <a:cubicBezTo>
                    <a:pt x="8121" y="9883"/>
                    <a:pt x="8383" y="9621"/>
                    <a:pt x="8383" y="9312"/>
                  </a:cubicBezTo>
                  <a:lnTo>
                    <a:pt x="8383" y="572"/>
                  </a:lnTo>
                  <a:cubicBezTo>
                    <a:pt x="8383" y="262"/>
                    <a:pt x="8121" y="0"/>
                    <a:pt x="7811" y="0"/>
                  </a:cubicBezTo>
                  <a:lnTo>
                    <a:pt x="7383" y="0"/>
                  </a:lnTo>
                  <a:cubicBezTo>
                    <a:pt x="7311" y="0"/>
                    <a:pt x="7240" y="72"/>
                    <a:pt x="7240" y="167"/>
                  </a:cubicBezTo>
                  <a:cubicBezTo>
                    <a:pt x="7240" y="238"/>
                    <a:pt x="7311" y="310"/>
                    <a:pt x="7383" y="310"/>
                  </a:cubicBezTo>
                  <a:lnTo>
                    <a:pt x="7811" y="310"/>
                  </a:lnTo>
                  <a:cubicBezTo>
                    <a:pt x="7954" y="310"/>
                    <a:pt x="8097" y="429"/>
                    <a:pt x="8097" y="596"/>
                  </a:cubicBezTo>
                  <a:lnTo>
                    <a:pt x="8097" y="9312"/>
                  </a:lnTo>
                  <a:cubicBezTo>
                    <a:pt x="8097" y="9454"/>
                    <a:pt x="7954" y="9597"/>
                    <a:pt x="7811" y="9597"/>
                  </a:cubicBezTo>
                  <a:lnTo>
                    <a:pt x="2787" y="9597"/>
                  </a:lnTo>
                  <a:lnTo>
                    <a:pt x="2596" y="9169"/>
                  </a:lnTo>
                  <a:cubicBezTo>
                    <a:pt x="2477" y="8954"/>
                    <a:pt x="2239" y="8788"/>
                    <a:pt x="2001" y="8788"/>
                  </a:cubicBezTo>
                  <a:lnTo>
                    <a:pt x="286" y="8788"/>
                  </a:lnTo>
                  <a:lnTo>
                    <a:pt x="286" y="596"/>
                  </a:lnTo>
                  <a:cubicBezTo>
                    <a:pt x="286" y="429"/>
                    <a:pt x="405" y="310"/>
                    <a:pt x="572" y="310"/>
                  </a:cubicBezTo>
                  <a:lnTo>
                    <a:pt x="6811" y="310"/>
                  </a:lnTo>
                  <a:cubicBezTo>
                    <a:pt x="6906" y="310"/>
                    <a:pt x="6978" y="238"/>
                    <a:pt x="6978" y="167"/>
                  </a:cubicBezTo>
                  <a:cubicBezTo>
                    <a:pt x="6978" y="72"/>
                    <a:pt x="6906" y="0"/>
                    <a:pt x="68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9" name="Google Shape;289;p29"/>
            <p:cNvSpPr/>
            <p:nvPr/>
          </p:nvSpPr>
          <p:spPr>
            <a:xfrm>
              <a:off x="1536897" y="2103608"/>
              <a:ext cx="72426" cy="73203"/>
            </a:xfrm>
            <a:custGeom>
              <a:avLst/>
              <a:gdLst/>
              <a:ahLst/>
              <a:cxnLst/>
              <a:rect l="l" t="t" r="r" b="b"/>
              <a:pathLst>
                <a:path w="2145" h="2168" extrusionOk="0">
                  <a:moveTo>
                    <a:pt x="1859" y="286"/>
                  </a:moveTo>
                  <a:lnTo>
                    <a:pt x="1859" y="1882"/>
                  </a:lnTo>
                  <a:lnTo>
                    <a:pt x="287" y="1882"/>
                  </a:lnTo>
                  <a:lnTo>
                    <a:pt x="287" y="286"/>
                  </a:lnTo>
                  <a:close/>
                  <a:moveTo>
                    <a:pt x="191" y="0"/>
                  </a:moveTo>
                  <a:cubicBezTo>
                    <a:pt x="72" y="0"/>
                    <a:pt x="1" y="96"/>
                    <a:pt x="1" y="215"/>
                  </a:cubicBezTo>
                  <a:lnTo>
                    <a:pt x="1" y="1953"/>
                  </a:lnTo>
                  <a:cubicBezTo>
                    <a:pt x="1" y="2072"/>
                    <a:pt x="72" y="2167"/>
                    <a:pt x="191" y="2167"/>
                  </a:cubicBezTo>
                  <a:lnTo>
                    <a:pt x="1954" y="2167"/>
                  </a:lnTo>
                  <a:cubicBezTo>
                    <a:pt x="2049" y="2167"/>
                    <a:pt x="2144" y="2072"/>
                    <a:pt x="2144" y="1953"/>
                  </a:cubicBezTo>
                  <a:lnTo>
                    <a:pt x="2144" y="215"/>
                  </a:lnTo>
                  <a:cubicBezTo>
                    <a:pt x="2144" y="96"/>
                    <a:pt x="2049" y="0"/>
                    <a:pt x="19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0" name="Google Shape;290;p29"/>
            <p:cNvSpPr/>
            <p:nvPr/>
          </p:nvSpPr>
          <p:spPr>
            <a:xfrm>
              <a:off x="1555400" y="2119681"/>
              <a:ext cx="14519" cy="9691"/>
            </a:xfrm>
            <a:custGeom>
              <a:avLst/>
              <a:gdLst/>
              <a:ahLst/>
              <a:cxnLst/>
              <a:rect l="l" t="t" r="r" b="b"/>
              <a:pathLst>
                <a:path w="430" h="287" extrusionOk="0">
                  <a:moveTo>
                    <a:pt x="167" y="1"/>
                  </a:moveTo>
                  <a:cubicBezTo>
                    <a:pt x="72" y="1"/>
                    <a:pt x="1" y="72"/>
                    <a:pt x="1" y="144"/>
                  </a:cubicBezTo>
                  <a:cubicBezTo>
                    <a:pt x="25" y="215"/>
                    <a:pt x="72" y="286"/>
                    <a:pt x="167" y="286"/>
                  </a:cubicBezTo>
                  <a:lnTo>
                    <a:pt x="286" y="286"/>
                  </a:lnTo>
                  <a:cubicBezTo>
                    <a:pt x="358" y="286"/>
                    <a:pt x="429" y="215"/>
                    <a:pt x="429" y="144"/>
                  </a:cubicBezTo>
                  <a:cubicBezTo>
                    <a:pt x="429" y="72"/>
                    <a:pt x="358" y="1"/>
                    <a:pt x="2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1" name="Google Shape;291;p29"/>
            <p:cNvSpPr/>
            <p:nvPr/>
          </p:nvSpPr>
          <p:spPr>
            <a:xfrm>
              <a:off x="1576301" y="2119681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44" y="1"/>
                  </a:moveTo>
                  <a:cubicBezTo>
                    <a:pt x="72" y="1"/>
                    <a:pt x="1" y="72"/>
                    <a:pt x="1" y="144"/>
                  </a:cubicBezTo>
                  <a:cubicBezTo>
                    <a:pt x="1" y="215"/>
                    <a:pt x="72" y="286"/>
                    <a:pt x="144" y="286"/>
                  </a:cubicBezTo>
                  <a:lnTo>
                    <a:pt x="263" y="286"/>
                  </a:lnTo>
                  <a:cubicBezTo>
                    <a:pt x="358" y="286"/>
                    <a:pt x="406" y="215"/>
                    <a:pt x="406" y="144"/>
                  </a:cubicBezTo>
                  <a:cubicBezTo>
                    <a:pt x="406" y="72"/>
                    <a:pt x="358" y="1"/>
                    <a:pt x="2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2" name="Google Shape;292;p29"/>
            <p:cNvSpPr/>
            <p:nvPr/>
          </p:nvSpPr>
          <p:spPr>
            <a:xfrm>
              <a:off x="1555400" y="2134976"/>
              <a:ext cx="14519" cy="10467"/>
            </a:xfrm>
            <a:custGeom>
              <a:avLst/>
              <a:gdLst/>
              <a:ahLst/>
              <a:cxnLst/>
              <a:rect l="l" t="t" r="r" b="b"/>
              <a:pathLst>
                <a:path w="430" h="310" extrusionOk="0">
                  <a:moveTo>
                    <a:pt x="167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25" y="238"/>
                    <a:pt x="72" y="310"/>
                    <a:pt x="167" y="310"/>
                  </a:cubicBezTo>
                  <a:lnTo>
                    <a:pt x="286" y="310"/>
                  </a:lnTo>
                  <a:cubicBezTo>
                    <a:pt x="358" y="310"/>
                    <a:pt x="429" y="238"/>
                    <a:pt x="429" y="167"/>
                  </a:cubicBezTo>
                  <a:cubicBezTo>
                    <a:pt x="429" y="72"/>
                    <a:pt x="358" y="0"/>
                    <a:pt x="2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3" name="Google Shape;293;p29"/>
            <p:cNvSpPr/>
            <p:nvPr/>
          </p:nvSpPr>
          <p:spPr>
            <a:xfrm>
              <a:off x="1576301" y="2134976"/>
              <a:ext cx="13709" cy="10467"/>
            </a:xfrm>
            <a:custGeom>
              <a:avLst/>
              <a:gdLst/>
              <a:ahLst/>
              <a:cxnLst/>
              <a:rect l="l" t="t" r="r" b="b"/>
              <a:pathLst>
                <a:path w="406" h="310" extrusionOk="0">
                  <a:moveTo>
                    <a:pt x="144" y="0"/>
                  </a:moveTo>
                  <a:cubicBezTo>
                    <a:pt x="72" y="0"/>
                    <a:pt x="1" y="72"/>
                    <a:pt x="1" y="167"/>
                  </a:cubicBezTo>
                  <a:cubicBezTo>
                    <a:pt x="1" y="238"/>
                    <a:pt x="72" y="310"/>
                    <a:pt x="144" y="310"/>
                  </a:cubicBezTo>
                  <a:lnTo>
                    <a:pt x="263" y="310"/>
                  </a:lnTo>
                  <a:cubicBezTo>
                    <a:pt x="358" y="310"/>
                    <a:pt x="406" y="238"/>
                    <a:pt x="406" y="167"/>
                  </a:cubicBezTo>
                  <a:cubicBezTo>
                    <a:pt x="406" y="72"/>
                    <a:pt x="358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4" name="Google Shape;294;p29"/>
            <p:cNvSpPr/>
            <p:nvPr/>
          </p:nvSpPr>
          <p:spPr>
            <a:xfrm>
              <a:off x="1555400" y="2151048"/>
              <a:ext cx="14519" cy="9691"/>
            </a:xfrm>
            <a:custGeom>
              <a:avLst/>
              <a:gdLst/>
              <a:ahLst/>
              <a:cxnLst/>
              <a:rect l="l" t="t" r="r" b="b"/>
              <a:pathLst>
                <a:path w="430" h="287" extrusionOk="0">
                  <a:moveTo>
                    <a:pt x="167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25" y="239"/>
                    <a:pt x="72" y="286"/>
                    <a:pt x="167" y="286"/>
                  </a:cubicBezTo>
                  <a:lnTo>
                    <a:pt x="286" y="286"/>
                  </a:lnTo>
                  <a:cubicBezTo>
                    <a:pt x="358" y="286"/>
                    <a:pt x="429" y="215"/>
                    <a:pt x="429" y="143"/>
                  </a:cubicBezTo>
                  <a:cubicBezTo>
                    <a:pt x="429" y="72"/>
                    <a:pt x="358" y="0"/>
                    <a:pt x="2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5" name="Google Shape;295;p29"/>
            <p:cNvSpPr/>
            <p:nvPr/>
          </p:nvSpPr>
          <p:spPr>
            <a:xfrm>
              <a:off x="1576301" y="2151048"/>
              <a:ext cx="13709" cy="9691"/>
            </a:xfrm>
            <a:custGeom>
              <a:avLst/>
              <a:gdLst/>
              <a:ahLst/>
              <a:cxnLst/>
              <a:rect l="l" t="t" r="r" b="b"/>
              <a:pathLst>
                <a:path w="406" h="287" extrusionOk="0">
                  <a:moveTo>
                    <a:pt x="144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39"/>
                    <a:pt x="72" y="286"/>
                    <a:pt x="144" y="286"/>
                  </a:cubicBezTo>
                  <a:lnTo>
                    <a:pt x="263" y="286"/>
                  </a:lnTo>
                  <a:cubicBezTo>
                    <a:pt x="358" y="286"/>
                    <a:pt x="406" y="215"/>
                    <a:pt x="406" y="143"/>
                  </a:cubicBezTo>
                  <a:cubicBezTo>
                    <a:pt x="406" y="72"/>
                    <a:pt x="358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6" name="Google Shape;296;p29"/>
            <p:cNvSpPr/>
            <p:nvPr/>
          </p:nvSpPr>
          <p:spPr>
            <a:xfrm>
              <a:off x="1503942" y="2071430"/>
              <a:ext cx="138335" cy="137559"/>
            </a:xfrm>
            <a:custGeom>
              <a:avLst/>
              <a:gdLst/>
              <a:ahLst/>
              <a:cxnLst/>
              <a:rect l="l" t="t" r="r" b="b"/>
              <a:pathLst>
                <a:path w="4097" h="4074" extrusionOk="0">
                  <a:moveTo>
                    <a:pt x="477" y="1"/>
                  </a:moveTo>
                  <a:cubicBezTo>
                    <a:pt x="215" y="1"/>
                    <a:pt x="1" y="215"/>
                    <a:pt x="1" y="477"/>
                  </a:cubicBezTo>
                  <a:lnTo>
                    <a:pt x="1" y="3597"/>
                  </a:lnTo>
                  <a:cubicBezTo>
                    <a:pt x="1" y="3859"/>
                    <a:pt x="215" y="4073"/>
                    <a:pt x="477" y="4073"/>
                  </a:cubicBezTo>
                  <a:lnTo>
                    <a:pt x="3620" y="4073"/>
                  </a:lnTo>
                  <a:cubicBezTo>
                    <a:pt x="3882" y="4073"/>
                    <a:pt x="4097" y="3883"/>
                    <a:pt x="4097" y="3621"/>
                  </a:cubicBezTo>
                  <a:lnTo>
                    <a:pt x="4097" y="2311"/>
                  </a:lnTo>
                  <a:cubicBezTo>
                    <a:pt x="4097" y="2239"/>
                    <a:pt x="4025" y="2168"/>
                    <a:pt x="3954" y="2168"/>
                  </a:cubicBezTo>
                  <a:cubicBezTo>
                    <a:pt x="3859" y="2168"/>
                    <a:pt x="3787" y="2239"/>
                    <a:pt x="3787" y="2311"/>
                  </a:cubicBezTo>
                  <a:lnTo>
                    <a:pt x="3787" y="3621"/>
                  </a:lnTo>
                  <a:cubicBezTo>
                    <a:pt x="3787" y="3716"/>
                    <a:pt x="3716" y="3787"/>
                    <a:pt x="3620" y="3787"/>
                  </a:cubicBezTo>
                  <a:lnTo>
                    <a:pt x="477" y="3787"/>
                  </a:lnTo>
                  <a:cubicBezTo>
                    <a:pt x="382" y="3787"/>
                    <a:pt x="286" y="3716"/>
                    <a:pt x="286" y="3621"/>
                  </a:cubicBezTo>
                  <a:lnTo>
                    <a:pt x="286" y="477"/>
                  </a:lnTo>
                  <a:cubicBezTo>
                    <a:pt x="286" y="358"/>
                    <a:pt x="382" y="287"/>
                    <a:pt x="477" y="287"/>
                  </a:cubicBezTo>
                  <a:lnTo>
                    <a:pt x="3620" y="287"/>
                  </a:lnTo>
                  <a:cubicBezTo>
                    <a:pt x="3716" y="287"/>
                    <a:pt x="3787" y="358"/>
                    <a:pt x="3787" y="477"/>
                  </a:cubicBezTo>
                  <a:lnTo>
                    <a:pt x="3787" y="1763"/>
                  </a:lnTo>
                  <a:cubicBezTo>
                    <a:pt x="3787" y="1834"/>
                    <a:pt x="3859" y="1906"/>
                    <a:pt x="3954" y="1906"/>
                  </a:cubicBezTo>
                  <a:cubicBezTo>
                    <a:pt x="4025" y="1906"/>
                    <a:pt x="4097" y="1834"/>
                    <a:pt x="4097" y="1763"/>
                  </a:cubicBezTo>
                  <a:lnTo>
                    <a:pt x="4097" y="477"/>
                  </a:lnTo>
                  <a:cubicBezTo>
                    <a:pt x="4097" y="215"/>
                    <a:pt x="3882" y="1"/>
                    <a:pt x="36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7" name="Google Shape;297;p29"/>
            <p:cNvSpPr/>
            <p:nvPr/>
          </p:nvSpPr>
          <p:spPr>
            <a:xfrm>
              <a:off x="1459710" y="2224217"/>
              <a:ext cx="88498" cy="9691"/>
            </a:xfrm>
            <a:custGeom>
              <a:avLst/>
              <a:gdLst/>
              <a:ahLst/>
              <a:cxnLst/>
              <a:rect l="l" t="t" r="r" b="b"/>
              <a:pathLst>
                <a:path w="2621" h="287" extrusionOk="0">
                  <a:moveTo>
                    <a:pt x="144" y="1"/>
                  </a:moveTo>
                  <a:cubicBezTo>
                    <a:pt x="48" y="1"/>
                    <a:pt x="1" y="48"/>
                    <a:pt x="1" y="143"/>
                  </a:cubicBezTo>
                  <a:cubicBezTo>
                    <a:pt x="1" y="215"/>
                    <a:pt x="48" y="286"/>
                    <a:pt x="144" y="286"/>
                  </a:cubicBezTo>
                  <a:lnTo>
                    <a:pt x="2477" y="286"/>
                  </a:lnTo>
                  <a:cubicBezTo>
                    <a:pt x="2549" y="286"/>
                    <a:pt x="2620" y="215"/>
                    <a:pt x="2620" y="143"/>
                  </a:cubicBezTo>
                  <a:cubicBezTo>
                    <a:pt x="2620" y="48"/>
                    <a:pt x="2549" y="1"/>
                    <a:pt x="24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8" name="Google Shape;298;p29"/>
            <p:cNvSpPr/>
            <p:nvPr/>
          </p:nvSpPr>
          <p:spPr>
            <a:xfrm>
              <a:off x="1459710" y="2242720"/>
              <a:ext cx="49094" cy="9691"/>
            </a:xfrm>
            <a:custGeom>
              <a:avLst/>
              <a:gdLst/>
              <a:ahLst/>
              <a:cxnLst/>
              <a:rect l="l" t="t" r="r" b="b"/>
              <a:pathLst>
                <a:path w="1454" h="287" extrusionOk="0">
                  <a:moveTo>
                    <a:pt x="144" y="0"/>
                  </a:moveTo>
                  <a:cubicBezTo>
                    <a:pt x="48" y="0"/>
                    <a:pt x="1" y="48"/>
                    <a:pt x="1" y="143"/>
                  </a:cubicBezTo>
                  <a:cubicBezTo>
                    <a:pt x="1" y="215"/>
                    <a:pt x="48" y="286"/>
                    <a:pt x="144" y="286"/>
                  </a:cubicBezTo>
                  <a:lnTo>
                    <a:pt x="1311" y="286"/>
                  </a:lnTo>
                  <a:cubicBezTo>
                    <a:pt x="1382" y="286"/>
                    <a:pt x="1453" y="215"/>
                    <a:pt x="1453" y="143"/>
                  </a:cubicBezTo>
                  <a:cubicBezTo>
                    <a:pt x="1453" y="48"/>
                    <a:pt x="1382" y="0"/>
                    <a:pt x="1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9" name="Google Shape;299;p29"/>
            <p:cNvSpPr/>
            <p:nvPr/>
          </p:nvSpPr>
          <p:spPr>
            <a:xfrm>
              <a:off x="1598012" y="2224217"/>
              <a:ext cx="88498" cy="9691"/>
            </a:xfrm>
            <a:custGeom>
              <a:avLst/>
              <a:gdLst/>
              <a:ahLst/>
              <a:cxnLst/>
              <a:rect l="l" t="t" r="r" b="b"/>
              <a:pathLst>
                <a:path w="2621" h="287" extrusionOk="0">
                  <a:moveTo>
                    <a:pt x="144" y="1"/>
                  </a:moveTo>
                  <a:cubicBezTo>
                    <a:pt x="72" y="1"/>
                    <a:pt x="1" y="48"/>
                    <a:pt x="1" y="143"/>
                  </a:cubicBezTo>
                  <a:cubicBezTo>
                    <a:pt x="1" y="215"/>
                    <a:pt x="72" y="286"/>
                    <a:pt x="144" y="286"/>
                  </a:cubicBezTo>
                  <a:lnTo>
                    <a:pt x="2478" y="286"/>
                  </a:lnTo>
                  <a:cubicBezTo>
                    <a:pt x="2573" y="286"/>
                    <a:pt x="2620" y="215"/>
                    <a:pt x="2620" y="143"/>
                  </a:cubicBezTo>
                  <a:cubicBezTo>
                    <a:pt x="2620" y="48"/>
                    <a:pt x="2573" y="1"/>
                    <a:pt x="24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0" name="Google Shape;300;p29"/>
            <p:cNvSpPr/>
            <p:nvPr/>
          </p:nvSpPr>
          <p:spPr>
            <a:xfrm>
              <a:off x="1637415" y="2242720"/>
              <a:ext cx="49094" cy="9691"/>
            </a:xfrm>
            <a:custGeom>
              <a:avLst/>
              <a:gdLst/>
              <a:ahLst/>
              <a:cxnLst/>
              <a:rect l="l" t="t" r="r" b="b"/>
              <a:pathLst>
                <a:path w="1454" h="287" extrusionOk="0">
                  <a:moveTo>
                    <a:pt x="144" y="0"/>
                  </a:moveTo>
                  <a:cubicBezTo>
                    <a:pt x="72" y="0"/>
                    <a:pt x="1" y="48"/>
                    <a:pt x="1" y="143"/>
                  </a:cubicBezTo>
                  <a:cubicBezTo>
                    <a:pt x="1" y="215"/>
                    <a:pt x="72" y="286"/>
                    <a:pt x="144" y="286"/>
                  </a:cubicBezTo>
                  <a:lnTo>
                    <a:pt x="1311" y="286"/>
                  </a:lnTo>
                  <a:cubicBezTo>
                    <a:pt x="1406" y="286"/>
                    <a:pt x="1453" y="215"/>
                    <a:pt x="1453" y="143"/>
                  </a:cubicBezTo>
                  <a:cubicBezTo>
                    <a:pt x="1453" y="48"/>
                    <a:pt x="1406" y="0"/>
                    <a:pt x="1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1" name="Google Shape;301;p29"/>
            <p:cNvSpPr/>
            <p:nvPr/>
          </p:nvSpPr>
          <p:spPr>
            <a:xfrm>
              <a:off x="1459710" y="2051340"/>
              <a:ext cx="49094" cy="9691"/>
            </a:xfrm>
            <a:custGeom>
              <a:avLst/>
              <a:gdLst/>
              <a:ahLst/>
              <a:cxnLst/>
              <a:rect l="l" t="t" r="r" b="b"/>
              <a:pathLst>
                <a:path w="1454" h="287" extrusionOk="0">
                  <a:moveTo>
                    <a:pt x="144" y="0"/>
                  </a:moveTo>
                  <a:cubicBezTo>
                    <a:pt x="48" y="0"/>
                    <a:pt x="1" y="72"/>
                    <a:pt x="1" y="143"/>
                  </a:cubicBezTo>
                  <a:cubicBezTo>
                    <a:pt x="1" y="215"/>
                    <a:pt x="48" y="286"/>
                    <a:pt x="144" y="286"/>
                  </a:cubicBezTo>
                  <a:lnTo>
                    <a:pt x="1311" y="286"/>
                  </a:lnTo>
                  <a:cubicBezTo>
                    <a:pt x="1382" y="286"/>
                    <a:pt x="1453" y="215"/>
                    <a:pt x="1453" y="143"/>
                  </a:cubicBezTo>
                  <a:cubicBezTo>
                    <a:pt x="1453" y="48"/>
                    <a:pt x="1382" y="0"/>
                    <a:pt x="1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2" name="Google Shape;302;p29"/>
            <p:cNvSpPr/>
            <p:nvPr/>
          </p:nvSpPr>
          <p:spPr>
            <a:xfrm>
              <a:off x="1637415" y="2051340"/>
              <a:ext cx="49094" cy="9691"/>
            </a:xfrm>
            <a:custGeom>
              <a:avLst/>
              <a:gdLst/>
              <a:ahLst/>
              <a:cxnLst/>
              <a:rect l="l" t="t" r="r" b="b"/>
              <a:pathLst>
                <a:path w="1454" h="287" extrusionOk="0">
                  <a:moveTo>
                    <a:pt x="144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15"/>
                    <a:pt x="72" y="286"/>
                    <a:pt x="144" y="286"/>
                  </a:cubicBezTo>
                  <a:lnTo>
                    <a:pt x="1311" y="286"/>
                  </a:lnTo>
                  <a:cubicBezTo>
                    <a:pt x="1406" y="286"/>
                    <a:pt x="1453" y="215"/>
                    <a:pt x="1453" y="143"/>
                  </a:cubicBezTo>
                  <a:cubicBezTo>
                    <a:pt x="1453" y="72"/>
                    <a:pt x="1406" y="0"/>
                    <a:pt x="1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3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457200"/>
          </a:xfrm>
          <a:prstGeom prst="rect">
            <a:avLst/>
          </a:prstGeom>
        </p:spPr>
        <p:txBody>
          <a:bodyPr spcFirstLastPara="1" wrap="square" lIns="182875" tIns="0" rIns="91425" bIns="0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نکات داروسازی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08" name="Google Shape;308;p30"/>
          <p:cNvSpPr txBox="1">
            <a:spLocks noGrp="1"/>
          </p:cNvSpPr>
          <p:nvPr>
            <p:ph type="body" idx="1"/>
          </p:nvPr>
        </p:nvSpPr>
        <p:spPr>
          <a:xfrm>
            <a:off x="720000" y="902225"/>
            <a:ext cx="3852000" cy="3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lnSpc>
                <a:spcPct val="150000"/>
              </a:lnSpc>
              <a:buClr>
                <a:srgbClr val="273D40"/>
              </a:buClr>
              <a:buSzPts val="600"/>
              <a:buNone/>
            </a:pPr>
            <a:r>
              <a:rPr lang="fa-IR" dirty="0">
                <a:solidFill>
                  <a:schemeClr val="dk1"/>
                </a:solidFill>
                <a:cs typeface="B Nazanin" panose="00000400000000000000" pitchFamily="2" charset="-78"/>
              </a:rPr>
              <a:t>آیا می دانید چه چیزی به شما کمک می کند تا نظر خود را روشن کنید؟ لیست هایی مانند این:</a:t>
            </a:r>
          </a:p>
          <a:p>
            <a:pPr marL="0" lvl="0" indent="0" algn="r" rtl="1">
              <a:lnSpc>
                <a:spcPct val="150000"/>
              </a:lnSpc>
              <a:buClr>
                <a:srgbClr val="273D40"/>
              </a:buClr>
              <a:buSzPts val="600"/>
              <a:buNone/>
            </a:pPr>
            <a:r>
              <a:rPr lang="fa-IR" dirty="0">
                <a:solidFill>
                  <a:schemeClr val="dk1"/>
                </a:solidFill>
                <a:cs typeface="B Nazanin" panose="00000400000000000000" pitchFamily="2" charset="-78"/>
              </a:rPr>
              <a:t>آنها ساده هستند</a:t>
            </a:r>
          </a:p>
          <a:p>
            <a:pPr marL="0" lvl="0" indent="0" algn="r" rtl="1">
              <a:lnSpc>
                <a:spcPct val="150000"/>
              </a:lnSpc>
              <a:buClr>
                <a:srgbClr val="273D40"/>
              </a:buClr>
              <a:buSzPts val="600"/>
              <a:buNone/>
            </a:pPr>
            <a:r>
              <a:rPr lang="fa-IR" dirty="0">
                <a:solidFill>
                  <a:schemeClr val="dk1"/>
                </a:solidFill>
                <a:cs typeface="B Nazanin" panose="00000400000000000000" pitchFamily="2" charset="-78"/>
              </a:rPr>
              <a:t>شما می توانید ایده های خود را به وضوح سازماندهی کنید</a:t>
            </a:r>
          </a:p>
          <a:p>
            <a:pPr marL="0" lvl="0" indent="0" algn="r" rtl="1">
              <a:lnSpc>
                <a:spcPct val="150000"/>
              </a:lnSpc>
              <a:buClr>
                <a:srgbClr val="273D40"/>
              </a:buClr>
              <a:buSzPts val="600"/>
              <a:buNone/>
            </a:pPr>
            <a:r>
              <a:rPr lang="fa-IR" dirty="0">
                <a:solidFill>
                  <a:schemeClr val="dk1"/>
                </a:solidFill>
                <a:cs typeface="B Nazanin" panose="00000400000000000000" pitchFamily="2" charset="-78"/>
              </a:rPr>
              <a:t>خرید شیر را هرگز فراموش نخواهید کرد!</a:t>
            </a:r>
          </a:p>
          <a:p>
            <a:pPr marL="0" lvl="0" indent="0" algn="r" rtl="1">
              <a:lnSpc>
                <a:spcPct val="150000"/>
              </a:lnSpc>
              <a:buClr>
                <a:srgbClr val="273D40"/>
              </a:buClr>
              <a:buSzPts val="600"/>
              <a:buNone/>
            </a:pPr>
            <a:endParaRPr lang="fa-IR" dirty="0">
              <a:solidFill>
                <a:schemeClr val="dk1"/>
              </a:solidFill>
              <a:cs typeface="B Nazanin" panose="00000400000000000000" pitchFamily="2" charset="-78"/>
            </a:endParaRPr>
          </a:p>
          <a:p>
            <a:pPr marL="0" lvl="0" indent="0" algn="r" rtl="1">
              <a:lnSpc>
                <a:spcPct val="150000"/>
              </a:lnSpc>
              <a:buClr>
                <a:srgbClr val="273D40"/>
              </a:buClr>
              <a:buSzPts val="600"/>
              <a:buNone/>
            </a:pPr>
            <a:r>
              <a:rPr lang="fa-IR" dirty="0">
                <a:solidFill>
                  <a:schemeClr val="dk1"/>
                </a:solidFill>
                <a:cs typeface="B Nazanin" panose="00000400000000000000" pitchFamily="2" charset="-78"/>
              </a:rPr>
              <a:t>و مهم‌ترین چیز: مخاطب از ارائه شما غافل نخواهد شد</a:t>
            </a:r>
            <a:endParaRPr dirty="0">
              <a:solidFill>
                <a:schemeClr val="dk1"/>
              </a:solidFill>
              <a:cs typeface="B Nazanin" panose="00000400000000000000" pitchFamily="2" charset="-78"/>
            </a:endParaRPr>
          </a:p>
        </p:txBody>
      </p:sp>
      <p:sp>
        <p:nvSpPr>
          <p:cNvPr id="309" name="Google Shape;309;p30"/>
          <p:cNvSpPr/>
          <p:nvPr/>
        </p:nvSpPr>
        <p:spPr>
          <a:xfrm flipH="1">
            <a:off x="5542076" y="1364811"/>
            <a:ext cx="3240327" cy="3239183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310" name="Google Shape;310;p30"/>
          <p:cNvGrpSpPr/>
          <p:nvPr/>
        </p:nvGrpSpPr>
        <p:grpSpPr>
          <a:xfrm>
            <a:off x="4939650" y="1281750"/>
            <a:ext cx="3484346" cy="3322240"/>
            <a:chOff x="4939650" y="1281675"/>
            <a:chExt cx="3484346" cy="3322240"/>
          </a:xfrm>
        </p:grpSpPr>
        <p:sp>
          <p:nvSpPr>
            <p:cNvPr id="311" name="Google Shape;311;p30"/>
            <p:cNvSpPr/>
            <p:nvPr/>
          </p:nvSpPr>
          <p:spPr>
            <a:xfrm>
              <a:off x="6706177" y="3649918"/>
              <a:ext cx="30" cy="968"/>
            </a:xfrm>
            <a:custGeom>
              <a:avLst/>
              <a:gdLst/>
              <a:ahLst/>
              <a:cxnLst/>
              <a:rect l="l" t="t" r="r" b="b"/>
              <a:pathLst>
                <a:path w="1" h="32" extrusionOk="0">
                  <a:moveTo>
                    <a:pt x="1" y="1"/>
                  </a:moveTo>
                  <a:lnTo>
                    <a:pt x="1" y="31"/>
                  </a:lnTo>
                  <a:lnTo>
                    <a:pt x="1" y="31"/>
                  </a:ln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2" name="Google Shape;312;p30"/>
            <p:cNvSpPr/>
            <p:nvPr/>
          </p:nvSpPr>
          <p:spPr>
            <a:xfrm>
              <a:off x="6696984" y="3544234"/>
              <a:ext cx="30" cy="30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3" name="Google Shape;313;p30"/>
            <p:cNvSpPr/>
            <p:nvPr/>
          </p:nvSpPr>
          <p:spPr>
            <a:xfrm>
              <a:off x="6515010" y="3656358"/>
              <a:ext cx="30" cy="30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4" name="Google Shape;314;p30"/>
            <p:cNvSpPr/>
            <p:nvPr/>
          </p:nvSpPr>
          <p:spPr>
            <a:xfrm>
              <a:off x="6502128" y="3537793"/>
              <a:ext cx="206824" cy="125032"/>
            </a:xfrm>
            <a:custGeom>
              <a:avLst/>
              <a:gdLst/>
              <a:ahLst/>
              <a:cxnLst/>
              <a:rect l="l" t="t" r="r" b="b"/>
              <a:pathLst>
                <a:path w="6840" h="4135" extrusionOk="0">
                  <a:moveTo>
                    <a:pt x="3405" y="396"/>
                  </a:moveTo>
                  <a:cubicBezTo>
                    <a:pt x="3618" y="396"/>
                    <a:pt x="3800" y="396"/>
                    <a:pt x="3983" y="426"/>
                  </a:cubicBezTo>
                  <a:lnTo>
                    <a:pt x="4044" y="426"/>
                  </a:lnTo>
                  <a:cubicBezTo>
                    <a:pt x="4226" y="457"/>
                    <a:pt x="4378" y="487"/>
                    <a:pt x="4560" y="517"/>
                  </a:cubicBezTo>
                  <a:lnTo>
                    <a:pt x="4651" y="517"/>
                  </a:lnTo>
                  <a:cubicBezTo>
                    <a:pt x="4803" y="578"/>
                    <a:pt x="4955" y="609"/>
                    <a:pt x="5107" y="669"/>
                  </a:cubicBezTo>
                  <a:cubicBezTo>
                    <a:pt x="5138" y="669"/>
                    <a:pt x="5168" y="700"/>
                    <a:pt x="5168" y="700"/>
                  </a:cubicBezTo>
                  <a:cubicBezTo>
                    <a:pt x="5320" y="761"/>
                    <a:pt x="5472" y="821"/>
                    <a:pt x="5594" y="913"/>
                  </a:cubicBezTo>
                  <a:cubicBezTo>
                    <a:pt x="5655" y="943"/>
                    <a:pt x="5685" y="973"/>
                    <a:pt x="5746" y="1004"/>
                  </a:cubicBezTo>
                  <a:cubicBezTo>
                    <a:pt x="5746" y="1004"/>
                    <a:pt x="5776" y="1034"/>
                    <a:pt x="5806" y="1034"/>
                  </a:cubicBezTo>
                  <a:cubicBezTo>
                    <a:pt x="5837" y="1065"/>
                    <a:pt x="5867" y="1095"/>
                    <a:pt x="5898" y="1095"/>
                  </a:cubicBezTo>
                  <a:cubicBezTo>
                    <a:pt x="5928" y="1125"/>
                    <a:pt x="5958" y="1156"/>
                    <a:pt x="5989" y="1156"/>
                  </a:cubicBezTo>
                  <a:cubicBezTo>
                    <a:pt x="5989" y="1186"/>
                    <a:pt x="6019" y="1217"/>
                    <a:pt x="6050" y="1247"/>
                  </a:cubicBezTo>
                  <a:cubicBezTo>
                    <a:pt x="6080" y="1247"/>
                    <a:pt x="6110" y="1277"/>
                    <a:pt x="6110" y="1308"/>
                  </a:cubicBezTo>
                  <a:cubicBezTo>
                    <a:pt x="6141" y="1338"/>
                    <a:pt x="6171" y="1369"/>
                    <a:pt x="6171" y="1369"/>
                  </a:cubicBezTo>
                  <a:cubicBezTo>
                    <a:pt x="6202" y="1399"/>
                    <a:pt x="6232" y="1429"/>
                    <a:pt x="6232" y="1460"/>
                  </a:cubicBezTo>
                  <a:cubicBezTo>
                    <a:pt x="6262" y="1490"/>
                    <a:pt x="6293" y="1521"/>
                    <a:pt x="6293" y="1521"/>
                  </a:cubicBezTo>
                  <a:cubicBezTo>
                    <a:pt x="6293" y="1551"/>
                    <a:pt x="6323" y="1581"/>
                    <a:pt x="6354" y="1612"/>
                  </a:cubicBezTo>
                  <a:cubicBezTo>
                    <a:pt x="6354" y="1642"/>
                    <a:pt x="6354" y="1672"/>
                    <a:pt x="6384" y="1703"/>
                  </a:cubicBezTo>
                  <a:cubicBezTo>
                    <a:pt x="6384" y="1703"/>
                    <a:pt x="6384" y="1733"/>
                    <a:pt x="6414" y="1764"/>
                  </a:cubicBezTo>
                  <a:cubicBezTo>
                    <a:pt x="6414" y="1794"/>
                    <a:pt x="6414" y="1824"/>
                    <a:pt x="6445" y="1855"/>
                  </a:cubicBezTo>
                  <a:cubicBezTo>
                    <a:pt x="6445" y="1885"/>
                    <a:pt x="6445" y="1885"/>
                    <a:pt x="6445" y="1916"/>
                  </a:cubicBezTo>
                  <a:cubicBezTo>
                    <a:pt x="6445" y="1976"/>
                    <a:pt x="6475" y="2007"/>
                    <a:pt x="6475" y="2068"/>
                  </a:cubicBezTo>
                  <a:cubicBezTo>
                    <a:pt x="6475" y="2128"/>
                    <a:pt x="6445" y="2189"/>
                    <a:pt x="6445" y="2220"/>
                  </a:cubicBezTo>
                  <a:cubicBezTo>
                    <a:pt x="6445" y="2250"/>
                    <a:pt x="6445" y="2250"/>
                    <a:pt x="6445" y="2250"/>
                  </a:cubicBezTo>
                  <a:cubicBezTo>
                    <a:pt x="6414" y="2311"/>
                    <a:pt x="6414" y="2341"/>
                    <a:pt x="6414" y="2372"/>
                  </a:cubicBezTo>
                  <a:cubicBezTo>
                    <a:pt x="6414" y="2402"/>
                    <a:pt x="6384" y="2402"/>
                    <a:pt x="6384" y="2432"/>
                  </a:cubicBezTo>
                  <a:cubicBezTo>
                    <a:pt x="6384" y="2463"/>
                    <a:pt x="6354" y="2493"/>
                    <a:pt x="6323" y="2524"/>
                  </a:cubicBezTo>
                  <a:cubicBezTo>
                    <a:pt x="6323" y="2554"/>
                    <a:pt x="6323" y="2554"/>
                    <a:pt x="6323" y="2584"/>
                  </a:cubicBezTo>
                  <a:cubicBezTo>
                    <a:pt x="6293" y="2615"/>
                    <a:pt x="6262" y="2645"/>
                    <a:pt x="6232" y="2676"/>
                  </a:cubicBezTo>
                  <a:lnTo>
                    <a:pt x="6202" y="2736"/>
                  </a:lnTo>
                  <a:cubicBezTo>
                    <a:pt x="6171" y="2767"/>
                    <a:pt x="6141" y="2797"/>
                    <a:pt x="6141" y="2828"/>
                  </a:cubicBezTo>
                  <a:lnTo>
                    <a:pt x="6050" y="2888"/>
                  </a:lnTo>
                  <a:cubicBezTo>
                    <a:pt x="6019" y="2919"/>
                    <a:pt x="6019" y="2949"/>
                    <a:pt x="5989" y="2979"/>
                  </a:cubicBezTo>
                  <a:cubicBezTo>
                    <a:pt x="5928" y="3010"/>
                    <a:pt x="5867" y="3040"/>
                    <a:pt x="5806" y="3101"/>
                  </a:cubicBezTo>
                  <a:cubicBezTo>
                    <a:pt x="5746" y="3131"/>
                    <a:pt x="5685" y="3192"/>
                    <a:pt x="5624" y="3223"/>
                  </a:cubicBezTo>
                  <a:cubicBezTo>
                    <a:pt x="5229" y="3466"/>
                    <a:pt x="4743" y="3618"/>
                    <a:pt x="4226" y="3679"/>
                  </a:cubicBezTo>
                  <a:cubicBezTo>
                    <a:pt x="4074" y="3709"/>
                    <a:pt x="3922" y="3739"/>
                    <a:pt x="3770" y="3739"/>
                  </a:cubicBezTo>
                  <a:lnTo>
                    <a:pt x="3071" y="3739"/>
                  </a:lnTo>
                  <a:cubicBezTo>
                    <a:pt x="2889" y="3709"/>
                    <a:pt x="2737" y="3709"/>
                    <a:pt x="2554" y="3679"/>
                  </a:cubicBezTo>
                  <a:cubicBezTo>
                    <a:pt x="2068" y="3587"/>
                    <a:pt x="1612" y="3435"/>
                    <a:pt x="1247" y="3223"/>
                  </a:cubicBezTo>
                  <a:cubicBezTo>
                    <a:pt x="1186" y="3192"/>
                    <a:pt x="1156" y="3162"/>
                    <a:pt x="1095" y="3131"/>
                  </a:cubicBezTo>
                  <a:cubicBezTo>
                    <a:pt x="1065" y="3101"/>
                    <a:pt x="1004" y="3071"/>
                    <a:pt x="974" y="3040"/>
                  </a:cubicBezTo>
                  <a:cubicBezTo>
                    <a:pt x="913" y="3010"/>
                    <a:pt x="882" y="2979"/>
                    <a:pt x="852" y="2949"/>
                  </a:cubicBezTo>
                  <a:cubicBezTo>
                    <a:pt x="822" y="2919"/>
                    <a:pt x="791" y="2888"/>
                    <a:pt x="761" y="2858"/>
                  </a:cubicBezTo>
                  <a:cubicBezTo>
                    <a:pt x="761" y="2858"/>
                    <a:pt x="730" y="2828"/>
                    <a:pt x="730" y="2828"/>
                  </a:cubicBezTo>
                  <a:cubicBezTo>
                    <a:pt x="730" y="2828"/>
                    <a:pt x="730" y="2797"/>
                    <a:pt x="700" y="2797"/>
                  </a:cubicBezTo>
                  <a:cubicBezTo>
                    <a:pt x="670" y="2767"/>
                    <a:pt x="639" y="2706"/>
                    <a:pt x="578" y="2645"/>
                  </a:cubicBezTo>
                  <a:cubicBezTo>
                    <a:pt x="578" y="2615"/>
                    <a:pt x="548" y="2615"/>
                    <a:pt x="548" y="2584"/>
                  </a:cubicBezTo>
                  <a:cubicBezTo>
                    <a:pt x="548" y="2554"/>
                    <a:pt x="518" y="2554"/>
                    <a:pt x="518" y="2524"/>
                  </a:cubicBezTo>
                  <a:cubicBezTo>
                    <a:pt x="487" y="2493"/>
                    <a:pt x="487" y="2463"/>
                    <a:pt x="487" y="2432"/>
                  </a:cubicBezTo>
                  <a:cubicBezTo>
                    <a:pt x="457" y="2402"/>
                    <a:pt x="457" y="2402"/>
                    <a:pt x="457" y="2372"/>
                  </a:cubicBezTo>
                  <a:cubicBezTo>
                    <a:pt x="426" y="2341"/>
                    <a:pt x="426" y="2311"/>
                    <a:pt x="426" y="2250"/>
                  </a:cubicBezTo>
                  <a:cubicBezTo>
                    <a:pt x="426" y="2250"/>
                    <a:pt x="396" y="2250"/>
                    <a:pt x="396" y="2220"/>
                  </a:cubicBezTo>
                  <a:cubicBezTo>
                    <a:pt x="396" y="2159"/>
                    <a:pt x="396" y="2128"/>
                    <a:pt x="396" y="2068"/>
                  </a:cubicBezTo>
                  <a:cubicBezTo>
                    <a:pt x="396" y="2007"/>
                    <a:pt x="396" y="1976"/>
                    <a:pt x="396" y="1916"/>
                  </a:cubicBezTo>
                  <a:cubicBezTo>
                    <a:pt x="426" y="1855"/>
                    <a:pt x="426" y="1794"/>
                    <a:pt x="457" y="1764"/>
                  </a:cubicBezTo>
                  <a:cubicBezTo>
                    <a:pt x="457" y="1733"/>
                    <a:pt x="457" y="1733"/>
                    <a:pt x="457" y="1733"/>
                  </a:cubicBezTo>
                  <a:cubicBezTo>
                    <a:pt x="487" y="1672"/>
                    <a:pt x="487" y="1642"/>
                    <a:pt x="518" y="1612"/>
                  </a:cubicBezTo>
                  <a:cubicBezTo>
                    <a:pt x="518" y="1581"/>
                    <a:pt x="548" y="1581"/>
                    <a:pt x="548" y="1551"/>
                  </a:cubicBezTo>
                  <a:cubicBezTo>
                    <a:pt x="548" y="1521"/>
                    <a:pt x="578" y="1490"/>
                    <a:pt x="609" y="1460"/>
                  </a:cubicBezTo>
                  <a:cubicBezTo>
                    <a:pt x="609" y="1429"/>
                    <a:pt x="639" y="1429"/>
                    <a:pt x="639" y="1399"/>
                  </a:cubicBezTo>
                  <a:cubicBezTo>
                    <a:pt x="670" y="1369"/>
                    <a:pt x="700" y="1338"/>
                    <a:pt x="730" y="1308"/>
                  </a:cubicBezTo>
                  <a:cubicBezTo>
                    <a:pt x="730" y="1308"/>
                    <a:pt x="761" y="1277"/>
                    <a:pt x="761" y="1247"/>
                  </a:cubicBezTo>
                  <a:cubicBezTo>
                    <a:pt x="791" y="1217"/>
                    <a:pt x="822" y="1186"/>
                    <a:pt x="852" y="1186"/>
                  </a:cubicBezTo>
                  <a:lnTo>
                    <a:pt x="913" y="1125"/>
                  </a:lnTo>
                  <a:cubicBezTo>
                    <a:pt x="974" y="1095"/>
                    <a:pt x="1004" y="1065"/>
                    <a:pt x="1034" y="1034"/>
                  </a:cubicBezTo>
                  <a:cubicBezTo>
                    <a:pt x="1095" y="1004"/>
                    <a:pt x="1156" y="943"/>
                    <a:pt x="1217" y="913"/>
                  </a:cubicBezTo>
                  <a:cubicBezTo>
                    <a:pt x="1338" y="852"/>
                    <a:pt x="1460" y="821"/>
                    <a:pt x="1551" y="761"/>
                  </a:cubicBezTo>
                  <a:cubicBezTo>
                    <a:pt x="1612" y="730"/>
                    <a:pt x="1642" y="700"/>
                    <a:pt x="1703" y="700"/>
                  </a:cubicBezTo>
                  <a:cubicBezTo>
                    <a:pt x="1764" y="669"/>
                    <a:pt x="1825" y="669"/>
                    <a:pt x="1855" y="639"/>
                  </a:cubicBezTo>
                  <a:cubicBezTo>
                    <a:pt x="1977" y="609"/>
                    <a:pt x="2098" y="548"/>
                    <a:pt x="2250" y="517"/>
                  </a:cubicBezTo>
                  <a:cubicBezTo>
                    <a:pt x="2311" y="517"/>
                    <a:pt x="2372" y="517"/>
                    <a:pt x="2433" y="487"/>
                  </a:cubicBezTo>
                  <a:cubicBezTo>
                    <a:pt x="2554" y="457"/>
                    <a:pt x="2676" y="426"/>
                    <a:pt x="2797" y="426"/>
                  </a:cubicBezTo>
                  <a:cubicBezTo>
                    <a:pt x="3010" y="396"/>
                    <a:pt x="3223" y="396"/>
                    <a:pt x="3405" y="396"/>
                  </a:cubicBezTo>
                  <a:close/>
                  <a:moveTo>
                    <a:pt x="3405" y="1"/>
                  </a:moveTo>
                  <a:cubicBezTo>
                    <a:pt x="3192" y="1"/>
                    <a:pt x="2980" y="31"/>
                    <a:pt x="2767" y="62"/>
                  </a:cubicBezTo>
                  <a:cubicBezTo>
                    <a:pt x="2676" y="62"/>
                    <a:pt x="2585" y="92"/>
                    <a:pt x="2493" y="92"/>
                  </a:cubicBezTo>
                  <a:cubicBezTo>
                    <a:pt x="2372" y="122"/>
                    <a:pt x="2250" y="122"/>
                    <a:pt x="2159" y="153"/>
                  </a:cubicBezTo>
                  <a:cubicBezTo>
                    <a:pt x="2037" y="183"/>
                    <a:pt x="1916" y="213"/>
                    <a:pt x="1825" y="274"/>
                  </a:cubicBezTo>
                  <a:cubicBezTo>
                    <a:pt x="1733" y="274"/>
                    <a:pt x="1642" y="305"/>
                    <a:pt x="1581" y="335"/>
                  </a:cubicBezTo>
                  <a:cubicBezTo>
                    <a:pt x="1460" y="365"/>
                    <a:pt x="1369" y="426"/>
                    <a:pt x="1278" y="487"/>
                  </a:cubicBezTo>
                  <a:cubicBezTo>
                    <a:pt x="1217" y="517"/>
                    <a:pt x="1126" y="548"/>
                    <a:pt x="1034" y="578"/>
                  </a:cubicBezTo>
                  <a:cubicBezTo>
                    <a:pt x="730" y="761"/>
                    <a:pt x="487" y="1004"/>
                    <a:pt x="305" y="1247"/>
                  </a:cubicBezTo>
                  <a:cubicBezTo>
                    <a:pt x="305" y="1247"/>
                    <a:pt x="274" y="1247"/>
                    <a:pt x="274" y="1277"/>
                  </a:cubicBezTo>
                  <a:cubicBezTo>
                    <a:pt x="274" y="1277"/>
                    <a:pt x="274" y="1308"/>
                    <a:pt x="244" y="1308"/>
                  </a:cubicBezTo>
                  <a:cubicBezTo>
                    <a:pt x="214" y="1369"/>
                    <a:pt x="183" y="1399"/>
                    <a:pt x="153" y="1460"/>
                  </a:cubicBezTo>
                  <a:cubicBezTo>
                    <a:pt x="62" y="1642"/>
                    <a:pt x="1" y="1855"/>
                    <a:pt x="1" y="2068"/>
                  </a:cubicBezTo>
                  <a:cubicBezTo>
                    <a:pt x="1" y="2098"/>
                    <a:pt x="31" y="2128"/>
                    <a:pt x="31" y="2189"/>
                  </a:cubicBezTo>
                  <a:cubicBezTo>
                    <a:pt x="31" y="2280"/>
                    <a:pt x="62" y="2402"/>
                    <a:pt x="92" y="2493"/>
                  </a:cubicBezTo>
                  <a:cubicBezTo>
                    <a:pt x="122" y="2615"/>
                    <a:pt x="183" y="2736"/>
                    <a:pt x="244" y="2828"/>
                  </a:cubicBezTo>
                  <a:cubicBezTo>
                    <a:pt x="244" y="2858"/>
                    <a:pt x="244" y="2858"/>
                    <a:pt x="274" y="2858"/>
                  </a:cubicBezTo>
                  <a:cubicBezTo>
                    <a:pt x="305" y="2949"/>
                    <a:pt x="366" y="3010"/>
                    <a:pt x="426" y="3101"/>
                  </a:cubicBezTo>
                  <a:lnTo>
                    <a:pt x="457" y="3101"/>
                  </a:lnTo>
                  <a:cubicBezTo>
                    <a:pt x="548" y="3192"/>
                    <a:pt x="639" y="3253"/>
                    <a:pt x="730" y="3344"/>
                  </a:cubicBezTo>
                  <a:cubicBezTo>
                    <a:pt x="852" y="3435"/>
                    <a:pt x="943" y="3496"/>
                    <a:pt x="1034" y="3557"/>
                  </a:cubicBezTo>
                  <a:cubicBezTo>
                    <a:pt x="1460" y="3800"/>
                    <a:pt x="1946" y="3983"/>
                    <a:pt x="2493" y="4043"/>
                  </a:cubicBezTo>
                  <a:cubicBezTo>
                    <a:pt x="2676" y="4074"/>
                    <a:pt x="2858" y="4104"/>
                    <a:pt x="3040" y="4135"/>
                  </a:cubicBezTo>
                  <a:lnTo>
                    <a:pt x="3770" y="4135"/>
                  </a:lnTo>
                  <a:cubicBezTo>
                    <a:pt x="3952" y="4104"/>
                    <a:pt x="4135" y="4104"/>
                    <a:pt x="4317" y="4074"/>
                  </a:cubicBezTo>
                  <a:cubicBezTo>
                    <a:pt x="4864" y="3983"/>
                    <a:pt x="5381" y="3800"/>
                    <a:pt x="5806" y="3557"/>
                  </a:cubicBezTo>
                  <a:cubicBezTo>
                    <a:pt x="5898" y="3496"/>
                    <a:pt x="5989" y="3435"/>
                    <a:pt x="6080" y="3375"/>
                  </a:cubicBezTo>
                  <a:cubicBezTo>
                    <a:pt x="6293" y="3223"/>
                    <a:pt x="6445" y="3071"/>
                    <a:pt x="6566" y="2888"/>
                  </a:cubicBezTo>
                  <a:cubicBezTo>
                    <a:pt x="6658" y="2767"/>
                    <a:pt x="6718" y="2645"/>
                    <a:pt x="6779" y="2493"/>
                  </a:cubicBezTo>
                  <a:cubicBezTo>
                    <a:pt x="6810" y="2372"/>
                    <a:pt x="6840" y="2220"/>
                    <a:pt x="6840" y="2098"/>
                  </a:cubicBezTo>
                  <a:lnTo>
                    <a:pt x="6840" y="2068"/>
                  </a:lnTo>
                  <a:cubicBezTo>
                    <a:pt x="6840" y="2007"/>
                    <a:pt x="6810" y="1946"/>
                    <a:pt x="6810" y="1855"/>
                  </a:cubicBezTo>
                  <a:cubicBezTo>
                    <a:pt x="6779" y="1581"/>
                    <a:pt x="6627" y="1338"/>
                    <a:pt x="6414" y="1095"/>
                  </a:cubicBezTo>
                  <a:cubicBezTo>
                    <a:pt x="6262" y="882"/>
                    <a:pt x="6050" y="730"/>
                    <a:pt x="5776" y="578"/>
                  </a:cubicBezTo>
                  <a:cubicBezTo>
                    <a:pt x="5715" y="548"/>
                    <a:pt x="5624" y="487"/>
                    <a:pt x="5563" y="457"/>
                  </a:cubicBezTo>
                  <a:cubicBezTo>
                    <a:pt x="5472" y="426"/>
                    <a:pt x="5411" y="396"/>
                    <a:pt x="5320" y="365"/>
                  </a:cubicBezTo>
                  <a:cubicBezTo>
                    <a:pt x="5290" y="335"/>
                    <a:pt x="5259" y="335"/>
                    <a:pt x="5259" y="335"/>
                  </a:cubicBezTo>
                  <a:cubicBezTo>
                    <a:pt x="5229" y="305"/>
                    <a:pt x="5229" y="305"/>
                    <a:pt x="5199" y="305"/>
                  </a:cubicBezTo>
                  <a:cubicBezTo>
                    <a:pt x="5138" y="274"/>
                    <a:pt x="5047" y="244"/>
                    <a:pt x="4986" y="244"/>
                  </a:cubicBezTo>
                  <a:lnTo>
                    <a:pt x="4955" y="244"/>
                  </a:lnTo>
                  <a:cubicBezTo>
                    <a:pt x="4895" y="213"/>
                    <a:pt x="4803" y="183"/>
                    <a:pt x="4743" y="153"/>
                  </a:cubicBezTo>
                  <a:lnTo>
                    <a:pt x="4682" y="153"/>
                  </a:lnTo>
                  <a:cubicBezTo>
                    <a:pt x="4621" y="153"/>
                    <a:pt x="4591" y="122"/>
                    <a:pt x="4530" y="122"/>
                  </a:cubicBezTo>
                  <a:lnTo>
                    <a:pt x="4499" y="122"/>
                  </a:lnTo>
                  <a:cubicBezTo>
                    <a:pt x="4439" y="92"/>
                    <a:pt x="4378" y="92"/>
                    <a:pt x="4347" y="92"/>
                  </a:cubicBezTo>
                  <a:lnTo>
                    <a:pt x="4317" y="92"/>
                  </a:lnTo>
                  <a:cubicBezTo>
                    <a:pt x="4256" y="62"/>
                    <a:pt x="4165" y="62"/>
                    <a:pt x="4104" y="62"/>
                  </a:cubicBezTo>
                  <a:lnTo>
                    <a:pt x="4044" y="62"/>
                  </a:lnTo>
                  <a:cubicBezTo>
                    <a:pt x="3952" y="31"/>
                    <a:pt x="3861" y="31"/>
                    <a:pt x="3770" y="31"/>
                  </a:cubicBezTo>
                  <a:cubicBezTo>
                    <a:pt x="3648" y="1"/>
                    <a:pt x="3527" y="1"/>
                    <a:pt x="3405" y="1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5" name="Google Shape;315;p30"/>
            <p:cNvSpPr/>
            <p:nvPr/>
          </p:nvSpPr>
          <p:spPr>
            <a:xfrm>
              <a:off x="6670344" y="3551582"/>
              <a:ext cx="30" cy="30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6" name="Google Shape;316;p30"/>
            <p:cNvSpPr/>
            <p:nvPr/>
          </p:nvSpPr>
          <p:spPr>
            <a:xfrm>
              <a:off x="6500314" y="3646259"/>
              <a:ext cx="30" cy="30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7" name="Google Shape;317;p30"/>
            <p:cNvSpPr/>
            <p:nvPr/>
          </p:nvSpPr>
          <p:spPr>
            <a:xfrm>
              <a:off x="4939650" y="1807098"/>
              <a:ext cx="3011867" cy="2796818"/>
            </a:xfrm>
            <a:custGeom>
              <a:avLst/>
              <a:gdLst/>
              <a:ahLst/>
              <a:cxnLst/>
              <a:rect l="l" t="t" r="r" b="b"/>
              <a:pathLst>
                <a:path w="99607" h="92495" extrusionOk="0">
                  <a:moveTo>
                    <a:pt x="46445" y="7417"/>
                  </a:moveTo>
                  <a:lnTo>
                    <a:pt x="46414" y="10761"/>
                  </a:lnTo>
                  <a:lnTo>
                    <a:pt x="46414" y="10913"/>
                  </a:lnTo>
                  <a:lnTo>
                    <a:pt x="46414" y="10943"/>
                  </a:lnTo>
                  <a:lnTo>
                    <a:pt x="46414" y="11004"/>
                  </a:lnTo>
                  <a:lnTo>
                    <a:pt x="46414" y="11034"/>
                  </a:lnTo>
                  <a:cubicBezTo>
                    <a:pt x="46414" y="11065"/>
                    <a:pt x="46414" y="11065"/>
                    <a:pt x="46414" y="11126"/>
                  </a:cubicBezTo>
                  <a:cubicBezTo>
                    <a:pt x="46414" y="11126"/>
                    <a:pt x="46384" y="11156"/>
                    <a:pt x="46384" y="11186"/>
                  </a:cubicBezTo>
                  <a:lnTo>
                    <a:pt x="46384" y="11217"/>
                  </a:lnTo>
                  <a:cubicBezTo>
                    <a:pt x="46354" y="11369"/>
                    <a:pt x="46323" y="11521"/>
                    <a:pt x="46293" y="11582"/>
                  </a:cubicBezTo>
                  <a:lnTo>
                    <a:pt x="46262" y="11642"/>
                  </a:lnTo>
                  <a:lnTo>
                    <a:pt x="46232" y="11734"/>
                  </a:lnTo>
                  <a:lnTo>
                    <a:pt x="46202" y="11825"/>
                  </a:lnTo>
                  <a:cubicBezTo>
                    <a:pt x="46171" y="11886"/>
                    <a:pt x="46141" y="11946"/>
                    <a:pt x="46110" y="12037"/>
                  </a:cubicBezTo>
                  <a:lnTo>
                    <a:pt x="46080" y="12037"/>
                  </a:lnTo>
                  <a:lnTo>
                    <a:pt x="46080" y="12068"/>
                  </a:lnTo>
                  <a:lnTo>
                    <a:pt x="46050" y="12068"/>
                  </a:lnTo>
                  <a:cubicBezTo>
                    <a:pt x="46050" y="12129"/>
                    <a:pt x="46019" y="12159"/>
                    <a:pt x="45989" y="12220"/>
                  </a:cubicBezTo>
                  <a:lnTo>
                    <a:pt x="45959" y="12250"/>
                  </a:lnTo>
                  <a:cubicBezTo>
                    <a:pt x="45928" y="12281"/>
                    <a:pt x="45898" y="12341"/>
                    <a:pt x="45867" y="12372"/>
                  </a:cubicBezTo>
                  <a:cubicBezTo>
                    <a:pt x="45837" y="12402"/>
                    <a:pt x="45807" y="12463"/>
                    <a:pt x="45746" y="12493"/>
                  </a:cubicBezTo>
                  <a:lnTo>
                    <a:pt x="45715" y="12554"/>
                  </a:lnTo>
                  <a:cubicBezTo>
                    <a:pt x="45594" y="12676"/>
                    <a:pt x="45472" y="12767"/>
                    <a:pt x="45351" y="12858"/>
                  </a:cubicBezTo>
                  <a:lnTo>
                    <a:pt x="45351" y="12889"/>
                  </a:lnTo>
                  <a:lnTo>
                    <a:pt x="45320" y="12889"/>
                  </a:lnTo>
                  <a:lnTo>
                    <a:pt x="45229" y="12949"/>
                  </a:lnTo>
                  <a:cubicBezTo>
                    <a:pt x="45107" y="13041"/>
                    <a:pt x="44955" y="13132"/>
                    <a:pt x="44773" y="13193"/>
                  </a:cubicBezTo>
                  <a:cubicBezTo>
                    <a:pt x="44773" y="13193"/>
                    <a:pt x="44743" y="13223"/>
                    <a:pt x="44712" y="13223"/>
                  </a:cubicBezTo>
                  <a:lnTo>
                    <a:pt x="44621" y="13253"/>
                  </a:lnTo>
                  <a:cubicBezTo>
                    <a:pt x="44439" y="13314"/>
                    <a:pt x="44226" y="13375"/>
                    <a:pt x="44013" y="13405"/>
                  </a:cubicBezTo>
                  <a:lnTo>
                    <a:pt x="43892" y="13405"/>
                  </a:lnTo>
                  <a:lnTo>
                    <a:pt x="43800" y="13436"/>
                  </a:lnTo>
                  <a:lnTo>
                    <a:pt x="43679" y="13436"/>
                  </a:lnTo>
                  <a:cubicBezTo>
                    <a:pt x="43527" y="13436"/>
                    <a:pt x="43405" y="13436"/>
                    <a:pt x="43314" y="13405"/>
                  </a:cubicBezTo>
                  <a:lnTo>
                    <a:pt x="43162" y="13405"/>
                  </a:lnTo>
                  <a:cubicBezTo>
                    <a:pt x="43101" y="13405"/>
                    <a:pt x="43041" y="13375"/>
                    <a:pt x="42980" y="13375"/>
                  </a:cubicBezTo>
                  <a:lnTo>
                    <a:pt x="42919" y="13375"/>
                  </a:lnTo>
                  <a:cubicBezTo>
                    <a:pt x="42858" y="13345"/>
                    <a:pt x="42828" y="13345"/>
                    <a:pt x="42797" y="13345"/>
                  </a:cubicBezTo>
                  <a:lnTo>
                    <a:pt x="42676" y="13314"/>
                  </a:lnTo>
                  <a:cubicBezTo>
                    <a:pt x="42493" y="13253"/>
                    <a:pt x="42341" y="13193"/>
                    <a:pt x="42189" y="13101"/>
                  </a:cubicBezTo>
                  <a:cubicBezTo>
                    <a:pt x="42159" y="13101"/>
                    <a:pt x="42129" y="13071"/>
                    <a:pt x="42098" y="13041"/>
                  </a:cubicBezTo>
                  <a:cubicBezTo>
                    <a:pt x="42037" y="13041"/>
                    <a:pt x="42007" y="13010"/>
                    <a:pt x="41946" y="12980"/>
                  </a:cubicBezTo>
                  <a:cubicBezTo>
                    <a:pt x="41825" y="12889"/>
                    <a:pt x="41703" y="12797"/>
                    <a:pt x="41551" y="12645"/>
                  </a:cubicBezTo>
                  <a:cubicBezTo>
                    <a:pt x="41490" y="12615"/>
                    <a:pt x="41460" y="12554"/>
                    <a:pt x="41430" y="12524"/>
                  </a:cubicBezTo>
                  <a:lnTo>
                    <a:pt x="41399" y="12493"/>
                  </a:lnTo>
                  <a:lnTo>
                    <a:pt x="41369" y="12433"/>
                  </a:lnTo>
                  <a:lnTo>
                    <a:pt x="41308" y="12402"/>
                  </a:lnTo>
                  <a:lnTo>
                    <a:pt x="41278" y="12341"/>
                  </a:lnTo>
                  <a:lnTo>
                    <a:pt x="41247" y="12311"/>
                  </a:lnTo>
                  <a:lnTo>
                    <a:pt x="41247" y="12281"/>
                  </a:lnTo>
                  <a:lnTo>
                    <a:pt x="41217" y="12281"/>
                  </a:lnTo>
                  <a:lnTo>
                    <a:pt x="41186" y="12220"/>
                  </a:lnTo>
                  <a:lnTo>
                    <a:pt x="41156" y="12159"/>
                  </a:lnTo>
                  <a:lnTo>
                    <a:pt x="41126" y="12159"/>
                  </a:lnTo>
                  <a:lnTo>
                    <a:pt x="41126" y="12129"/>
                  </a:lnTo>
                  <a:lnTo>
                    <a:pt x="41126" y="12098"/>
                  </a:lnTo>
                  <a:lnTo>
                    <a:pt x="41095" y="12068"/>
                  </a:lnTo>
                  <a:lnTo>
                    <a:pt x="41065" y="12007"/>
                  </a:lnTo>
                  <a:lnTo>
                    <a:pt x="41034" y="11946"/>
                  </a:lnTo>
                  <a:cubicBezTo>
                    <a:pt x="41004" y="11886"/>
                    <a:pt x="40974" y="11825"/>
                    <a:pt x="40943" y="11734"/>
                  </a:cubicBezTo>
                  <a:lnTo>
                    <a:pt x="40913" y="11673"/>
                  </a:lnTo>
                  <a:lnTo>
                    <a:pt x="40852" y="11551"/>
                  </a:lnTo>
                  <a:cubicBezTo>
                    <a:pt x="40852" y="11521"/>
                    <a:pt x="40852" y="11460"/>
                    <a:pt x="40822" y="11399"/>
                  </a:cubicBezTo>
                  <a:cubicBezTo>
                    <a:pt x="40791" y="11338"/>
                    <a:pt x="40791" y="11308"/>
                    <a:pt x="40791" y="11278"/>
                  </a:cubicBezTo>
                  <a:lnTo>
                    <a:pt x="40791" y="11247"/>
                  </a:lnTo>
                  <a:lnTo>
                    <a:pt x="40791" y="11217"/>
                  </a:lnTo>
                  <a:lnTo>
                    <a:pt x="40761" y="11156"/>
                  </a:lnTo>
                  <a:lnTo>
                    <a:pt x="40761" y="11095"/>
                  </a:lnTo>
                  <a:lnTo>
                    <a:pt x="40761" y="11065"/>
                  </a:lnTo>
                  <a:cubicBezTo>
                    <a:pt x="40761" y="11004"/>
                    <a:pt x="40730" y="10943"/>
                    <a:pt x="40730" y="10852"/>
                  </a:cubicBezTo>
                  <a:lnTo>
                    <a:pt x="40730" y="10730"/>
                  </a:lnTo>
                  <a:lnTo>
                    <a:pt x="40761" y="7417"/>
                  </a:lnTo>
                  <a:lnTo>
                    <a:pt x="40852" y="7478"/>
                  </a:lnTo>
                  <a:lnTo>
                    <a:pt x="40913" y="7509"/>
                  </a:lnTo>
                  <a:lnTo>
                    <a:pt x="40974" y="7539"/>
                  </a:lnTo>
                  <a:lnTo>
                    <a:pt x="41065" y="7569"/>
                  </a:lnTo>
                  <a:lnTo>
                    <a:pt x="41156" y="7600"/>
                  </a:lnTo>
                  <a:lnTo>
                    <a:pt x="41217" y="7630"/>
                  </a:lnTo>
                  <a:lnTo>
                    <a:pt x="41278" y="7630"/>
                  </a:lnTo>
                  <a:lnTo>
                    <a:pt x="41278" y="7661"/>
                  </a:lnTo>
                  <a:cubicBezTo>
                    <a:pt x="41338" y="7661"/>
                    <a:pt x="41369" y="7691"/>
                    <a:pt x="41430" y="7721"/>
                  </a:cubicBezTo>
                  <a:cubicBezTo>
                    <a:pt x="41855" y="7873"/>
                    <a:pt x="42433" y="7995"/>
                    <a:pt x="43101" y="8025"/>
                  </a:cubicBezTo>
                  <a:lnTo>
                    <a:pt x="44074" y="8025"/>
                  </a:lnTo>
                  <a:cubicBezTo>
                    <a:pt x="44317" y="7995"/>
                    <a:pt x="44530" y="7995"/>
                    <a:pt x="44743" y="7964"/>
                  </a:cubicBezTo>
                  <a:cubicBezTo>
                    <a:pt x="44864" y="7934"/>
                    <a:pt x="44986" y="7934"/>
                    <a:pt x="45077" y="7904"/>
                  </a:cubicBezTo>
                  <a:cubicBezTo>
                    <a:pt x="45199" y="7873"/>
                    <a:pt x="45290" y="7873"/>
                    <a:pt x="45381" y="7843"/>
                  </a:cubicBezTo>
                  <a:cubicBezTo>
                    <a:pt x="45563" y="7782"/>
                    <a:pt x="45746" y="7752"/>
                    <a:pt x="45867" y="7691"/>
                  </a:cubicBezTo>
                  <a:lnTo>
                    <a:pt x="45898" y="7661"/>
                  </a:lnTo>
                  <a:lnTo>
                    <a:pt x="45928" y="7661"/>
                  </a:lnTo>
                  <a:cubicBezTo>
                    <a:pt x="46050" y="7600"/>
                    <a:pt x="46141" y="7569"/>
                    <a:pt x="46232" y="7539"/>
                  </a:cubicBezTo>
                  <a:cubicBezTo>
                    <a:pt x="46293" y="7509"/>
                    <a:pt x="46323" y="7478"/>
                    <a:pt x="46354" y="7478"/>
                  </a:cubicBezTo>
                  <a:lnTo>
                    <a:pt x="46445" y="7417"/>
                  </a:lnTo>
                  <a:close/>
                  <a:moveTo>
                    <a:pt x="46840" y="7174"/>
                  </a:moveTo>
                  <a:cubicBezTo>
                    <a:pt x="47934" y="7448"/>
                    <a:pt x="48968" y="7813"/>
                    <a:pt x="49849" y="8329"/>
                  </a:cubicBezTo>
                  <a:cubicBezTo>
                    <a:pt x="51491" y="9272"/>
                    <a:pt x="52402" y="10518"/>
                    <a:pt x="52402" y="11855"/>
                  </a:cubicBezTo>
                  <a:lnTo>
                    <a:pt x="52402" y="11886"/>
                  </a:lnTo>
                  <a:cubicBezTo>
                    <a:pt x="52372" y="13010"/>
                    <a:pt x="51734" y="14074"/>
                    <a:pt x="50487" y="14955"/>
                  </a:cubicBezTo>
                  <a:cubicBezTo>
                    <a:pt x="50305" y="15077"/>
                    <a:pt x="50184" y="15168"/>
                    <a:pt x="50001" y="15290"/>
                  </a:cubicBezTo>
                  <a:lnTo>
                    <a:pt x="49910" y="15351"/>
                  </a:lnTo>
                  <a:cubicBezTo>
                    <a:pt x="49606" y="15503"/>
                    <a:pt x="49332" y="15655"/>
                    <a:pt x="48998" y="15776"/>
                  </a:cubicBezTo>
                  <a:cubicBezTo>
                    <a:pt x="48968" y="15776"/>
                    <a:pt x="48937" y="15746"/>
                    <a:pt x="48907" y="15746"/>
                  </a:cubicBezTo>
                  <a:cubicBezTo>
                    <a:pt x="48816" y="15746"/>
                    <a:pt x="48725" y="15807"/>
                    <a:pt x="48725" y="15898"/>
                  </a:cubicBezTo>
                  <a:cubicBezTo>
                    <a:pt x="48299" y="16080"/>
                    <a:pt x="47873" y="16202"/>
                    <a:pt x="47448" y="16323"/>
                  </a:cubicBezTo>
                  <a:cubicBezTo>
                    <a:pt x="46232" y="16658"/>
                    <a:pt x="44910" y="16825"/>
                    <a:pt x="43591" y="16825"/>
                  </a:cubicBezTo>
                  <a:cubicBezTo>
                    <a:pt x="42273" y="16825"/>
                    <a:pt x="40958" y="16658"/>
                    <a:pt x="39758" y="16323"/>
                  </a:cubicBezTo>
                  <a:cubicBezTo>
                    <a:pt x="38907" y="16080"/>
                    <a:pt x="38086" y="15746"/>
                    <a:pt x="37387" y="15351"/>
                  </a:cubicBezTo>
                  <a:cubicBezTo>
                    <a:pt x="37144" y="15199"/>
                    <a:pt x="36931" y="15047"/>
                    <a:pt x="36718" y="14895"/>
                  </a:cubicBezTo>
                  <a:cubicBezTo>
                    <a:pt x="36202" y="14530"/>
                    <a:pt x="35776" y="14135"/>
                    <a:pt x="35442" y="13679"/>
                  </a:cubicBezTo>
                  <a:cubicBezTo>
                    <a:pt x="35411" y="13618"/>
                    <a:pt x="35381" y="13557"/>
                    <a:pt x="35320" y="13496"/>
                  </a:cubicBezTo>
                  <a:cubicBezTo>
                    <a:pt x="35290" y="13405"/>
                    <a:pt x="35259" y="13345"/>
                    <a:pt x="35229" y="13314"/>
                  </a:cubicBezTo>
                  <a:cubicBezTo>
                    <a:pt x="34955" y="12858"/>
                    <a:pt x="34834" y="12402"/>
                    <a:pt x="34803" y="11916"/>
                  </a:cubicBezTo>
                  <a:cubicBezTo>
                    <a:pt x="34773" y="10609"/>
                    <a:pt x="35685" y="9302"/>
                    <a:pt x="37326" y="8329"/>
                  </a:cubicBezTo>
                  <a:cubicBezTo>
                    <a:pt x="38238" y="7813"/>
                    <a:pt x="39271" y="7448"/>
                    <a:pt x="40366" y="7205"/>
                  </a:cubicBezTo>
                  <a:lnTo>
                    <a:pt x="40366" y="10761"/>
                  </a:lnTo>
                  <a:lnTo>
                    <a:pt x="40366" y="10913"/>
                  </a:lnTo>
                  <a:cubicBezTo>
                    <a:pt x="40366" y="10974"/>
                    <a:pt x="40396" y="11065"/>
                    <a:pt x="40396" y="11095"/>
                  </a:cubicBezTo>
                  <a:lnTo>
                    <a:pt x="40396" y="11156"/>
                  </a:lnTo>
                  <a:lnTo>
                    <a:pt x="40578" y="11156"/>
                  </a:lnTo>
                  <a:lnTo>
                    <a:pt x="40396" y="11217"/>
                  </a:lnTo>
                  <a:lnTo>
                    <a:pt x="40396" y="11247"/>
                  </a:lnTo>
                  <a:lnTo>
                    <a:pt x="40427" y="11338"/>
                  </a:lnTo>
                  <a:cubicBezTo>
                    <a:pt x="40427" y="11399"/>
                    <a:pt x="40457" y="11430"/>
                    <a:pt x="40457" y="11490"/>
                  </a:cubicBezTo>
                  <a:lnTo>
                    <a:pt x="40487" y="11551"/>
                  </a:lnTo>
                  <a:cubicBezTo>
                    <a:pt x="40487" y="11582"/>
                    <a:pt x="40487" y="11612"/>
                    <a:pt x="40518" y="11673"/>
                  </a:cubicBezTo>
                  <a:lnTo>
                    <a:pt x="40548" y="11794"/>
                  </a:lnTo>
                  <a:lnTo>
                    <a:pt x="40578" y="11825"/>
                  </a:lnTo>
                  <a:lnTo>
                    <a:pt x="40578" y="11855"/>
                  </a:lnTo>
                  <a:lnTo>
                    <a:pt x="40609" y="11916"/>
                  </a:lnTo>
                  <a:cubicBezTo>
                    <a:pt x="40639" y="11977"/>
                    <a:pt x="40670" y="12037"/>
                    <a:pt x="40700" y="12129"/>
                  </a:cubicBezTo>
                  <a:lnTo>
                    <a:pt x="40730" y="12189"/>
                  </a:lnTo>
                  <a:lnTo>
                    <a:pt x="40761" y="12220"/>
                  </a:lnTo>
                  <a:lnTo>
                    <a:pt x="40791" y="12311"/>
                  </a:lnTo>
                  <a:lnTo>
                    <a:pt x="40822" y="12311"/>
                  </a:lnTo>
                  <a:lnTo>
                    <a:pt x="40822" y="12372"/>
                  </a:lnTo>
                  <a:lnTo>
                    <a:pt x="40852" y="12372"/>
                  </a:lnTo>
                  <a:cubicBezTo>
                    <a:pt x="40852" y="12402"/>
                    <a:pt x="40882" y="12433"/>
                    <a:pt x="40913" y="12493"/>
                  </a:cubicBezTo>
                  <a:lnTo>
                    <a:pt x="40943" y="12524"/>
                  </a:lnTo>
                  <a:lnTo>
                    <a:pt x="40974" y="12585"/>
                  </a:lnTo>
                  <a:lnTo>
                    <a:pt x="41034" y="12645"/>
                  </a:lnTo>
                  <a:lnTo>
                    <a:pt x="41065" y="12676"/>
                  </a:lnTo>
                  <a:lnTo>
                    <a:pt x="41126" y="12737"/>
                  </a:lnTo>
                  <a:lnTo>
                    <a:pt x="41156" y="12767"/>
                  </a:lnTo>
                  <a:cubicBezTo>
                    <a:pt x="41186" y="12828"/>
                    <a:pt x="41247" y="12889"/>
                    <a:pt x="41308" y="12949"/>
                  </a:cubicBezTo>
                  <a:cubicBezTo>
                    <a:pt x="41490" y="13101"/>
                    <a:pt x="41642" y="13223"/>
                    <a:pt x="41734" y="13284"/>
                  </a:cubicBezTo>
                  <a:lnTo>
                    <a:pt x="41764" y="13314"/>
                  </a:lnTo>
                  <a:cubicBezTo>
                    <a:pt x="41825" y="13345"/>
                    <a:pt x="41855" y="13375"/>
                    <a:pt x="41916" y="13375"/>
                  </a:cubicBezTo>
                  <a:cubicBezTo>
                    <a:pt x="41977" y="13405"/>
                    <a:pt x="42007" y="13436"/>
                    <a:pt x="42037" y="13466"/>
                  </a:cubicBezTo>
                  <a:cubicBezTo>
                    <a:pt x="42220" y="13557"/>
                    <a:pt x="42402" y="13618"/>
                    <a:pt x="42585" y="13679"/>
                  </a:cubicBezTo>
                  <a:cubicBezTo>
                    <a:pt x="42645" y="13679"/>
                    <a:pt x="42676" y="13709"/>
                    <a:pt x="42737" y="13709"/>
                  </a:cubicBezTo>
                  <a:cubicBezTo>
                    <a:pt x="42767" y="13709"/>
                    <a:pt x="42797" y="13740"/>
                    <a:pt x="42858" y="13740"/>
                  </a:cubicBezTo>
                  <a:lnTo>
                    <a:pt x="42889" y="13740"/>
                  </a:lnTo>
                  <a:lnTo>
                    <a:pt x="42949" y="13770"/>
                  </a:lnTo>
                  <a:lnTo>
                    <a:pt x="43162" y="13770"/>
                  </a:lnTo>
                  <a:lnTo>
                    <a:pt x="43162" y="13800"/>
                  </a:lnTo>
                  <a:lnTo>
                    <a:pt x="43952" y="13800"/>
                  </a:lnTo>
                  <a:cubicBezTo>
                    <a:pt x="43983" y="13800"/>
                    <a:pt x="44044" y="13770"/>
                    <a:pt x="44104" y="13770"/>
                  </a:cubicBezTo>
                  <a:cubicBezTo>
                    <a:pt x="44317" y="13740"/>
                    <a:pt x="44560" y="13679"/>
                    <a:pt x="44773" y="13618"/>
                  </a:cubicBezTo>
                  <a:cubicBezTo>
                    <a:pt x="44803" y="13588"/>
                    <a:pt x="44834" y="13588"/>
                    <a:pt x="44864" y="13588"/>
                  </a:cubicBezTo>
                  <a:cubicBezTo>
                    <a:pt x="44895" y="13588"/>
                    <a:pt x="44925" y="13557"/>
                    <a:pt x="44955" y="13527"/>
                  </a:cubicBezTo>
                  <a:cubicBezTo>
                    <a:pt x="45138" y="13466"/>
                    <a:pt x="45320" y="13375"/>
                    <a:pt x="45472" y="13284"/>
                  </a:cubicBezTo>
                  <a:cubicBezTo>
                    <a:pt x="45503" y="13253"/>
                    <a:pt x="45533" y="13223"/>
                    <a:pt x="45563" y="13193"/>
                  </a:cubicBezTo>
                  <a:lnTo>
                    <a:pt x="45594" y="13162"/>
                  </a:lnTo>
                  <a:cubicBezTo>
                    <a:pt x="45746" y="13071"/>
                    <a:pt x="45898" y="12949"/>
                    <a:pt x="46019" y="12797"/>
                  </a:cubicBezTo>
                  <a:lnTo>
                    <a:pt x="46050" y="12737"/>
                  </a:lnTo>
                  <a:cubicBezTo>
                    <a:pt x="46110" y="12706"/>
                    <a:pt x="46141" y="12645"/>
                    <a:pt x="46171" y="12615"/>
                  </a:cubicBezTo>
                  <a:cubicBezTo>
                    <a:pt x="46232" y="12554"/>
                    <a:pt x="46262" y="12493"/>
                    <a:pt x="46262" y="12493"/>
                  </a:cubicBezTo>
                  <a:lnTo>
                    <a:pt x="46293" y="12433"/>
                  </a:lnTo>
                  <a:lnTo>
                    <a:pt x="46323" y="12402"/>
                  </a:lnTo>
                  <a:cubicBezTo>
                    <a:pt x="46354" y="12372"/>
                    <a:pt x="46384" y="12311"/>
                    <a:pt x="46414" y="12281"/>
                  </a:cubicBezTo>
                  <a:lnTo>
                    <a:pt x="46414" y="12250"/>
                  </a:lnTo>
                  <a:lnTo>
                    <a:pt x="46414" y="12220"/>
                  </a:lnTo>
                  <a:lnTo>
                    <a:pt x="46445" y="12189"/>
                  </a:lnTo>
                  <a:cubicBezTo>
                    <a:pt x="46506" y="12129"/>
                    <a:pt x="46536" y="12037"/>
                    <a:pt x="46566" y="11977"/>
                  </a:cubicBezTo>
                  <a:lnTo>
                    <a:pt x="46597" y="11886"/>
                  </a:lnTo>
                  <a:lnTo>
                    <a:pt x="46627" y="11794"/>
                  </a:lnTo>
                  <a:lnTo>
                    <a:pt x="46658" y="11764"/>
                  </a:lnTo>
                  <a:lnTo>
                    <a:pt x="46658" y="11703"/>
                  </a:lnTo>
                  <a:cubicBezTo>
                    <a:pt x="46688" y="11612"/>
                    <a:pt x="46749" y="11460"/>
                    <a:pt x="46779" y="11278"/>
                  </a:cubicBezTo>
                  <a:lnTo>
                    <a:pt x="46779" y="11217"/>
                  </a:lnTo>
                  <a:lnTo>
                    <a:pt x="46810" y="11156"/>
                  </a:lnTo>
                  <a:lnTo>
                    <a:pt x="46810" y="11065"/>
                  </a:lnTo>
                  <a:lnTo>
                    <a:pt x="46810" y="11034"/>
                  </a:lnTo>
                  <a:lnTo>
                    <a:pt x="46810" y="10974"/>
                  </a:lnTo>
                  <a:lnTo>
                    <a:pt x="46810" y="10913"/>
                  </a:lnTo>
                  <a:lnTo>
                    <a:pt x="46840" y="7174"/>
                  </a:lnTo>
                  <a:close/>
                  <a:moveTo>
                    <a:pt x="52372" y="13436"/>
                  </a:moveTo>
                  <a:lnTo>
                    <a:pt x="52372" y="17205"/>
                  </a:lnTo>
                  <a:cubicBezTo>
                    <a:pt x="52372" y="18177"/>
                    <a:pt x="51825" y="19150"/>
                    <a:pt x="50822" y="19971"/>
                  </a:cubicBezTo>
                  <a:lnTo>
                    <a:pt x="50822" y="15168"/>
                  </a:lnTo>
                  <a:cubicBezTo>
                    <a:pt x="51521" y="14652"/>
                    <a:pt x="52068" y="14074"/>
                    <a:pt x="52372" y="13436"/>
                  </a:cubicBezTo>
                  <a:close/>
                  <a:moveTo>
                    <a:pt x="34803" y="13345"/>
                  </a:moveTo>
                  <a:cubicBezTo>
                    <a:pt x="34834" y="13405"/>
                    <a:pt x="34834" y="13466"/>
                    <a:pt x="34864" y="13527"/>
                  </a:cubicBezTo>
                  <a:cubicBezTo>
                    <a:pt x="34925" y="13588"/>
                    <a:pt x="34955" y="13648"/>
                    <a:pt x="34986" y="13709"/>
                  </a:cubicBezTo>
                  <a:cubicBezTo>
                    <a:pt x="35046" y="13770"/>
                    <a:pt x="35077" y="13831"/>
                    <a:pt x="35107" y="13892"/>
                  </a:cubicBezTo>
                  <a:cubicBezTo>
                    <a:pt x="35472" y="14408"/>
                    <a:pt x="35928" y="14834"/>
                    <a:pt x="36475" y="15229"/>
                  </a:cubicBezTo>
                  <a:cubicBezTo>
                    <a:pt x="36688" y="15381"/>
                    <a:pt x="36931" y="15533"/>
                    <a:pt x="37205" y="15715"/>
                  </a:cubicBezTo>
                  <a:cubicBezTo>
                    <a:pt x="37357" y="15776"/>
                    <a:pt x="37509" y="15867"/>
                    <a:pt x="37660" y="15928"/>
                  </a:cubicBezTo>
                  <a:lnTo>
                    <a:pt x="37660" y="20822"/>
                  </a:lnTo>
                  <a:cubicBezTo>
                    <a:pt x="37569" y="20761"/>
                    <a:pt x="37448" y="20731"/>
                    <a:pt x="37357" y="20670"/>
                  </a:cubicBezTo>
                  <a:cubicBezTo>
                    <a:pt x="35837" y="19819"/>
                    <a:pt x="34955" y="18664"/>
                    <a:pt x="34803" y="17448"/>
                  </a:cubicBezTo>
                  <a:cubicBezTo>
                    <a:pt x="34773" y="17326"/>
                    <a:pt x="34773" y="17266"/>
                    <a:pt x="34773" y="17144"/>
                  </a:cubicBezTo>
                  <a:lnTo>
                    <a:pt x="34803" y="13345"/>
                  </a:lnTo>
                  <a:close/>
                  <a:moveTo>
                    <a:pt x="50457" y="15442"/>
                  </a:moveTo>
                  <a:lnTo>
                    <a:pt x="50457" y="20275"/>
                  </a:lnTo>
                  <a:cubicBezTo>
                    <a:pt x="50275" y="20396"/>
                    <a:pt x="50062" y="20548"/>
                    <a:pt x="49849" y="20670"/>
                  </a:cubicBezTo>
                  <a:cubicBezTo>
                    <a:pt x="49636" y="20791"/>
                    <a:pt x="49363" y="20943"/>
                    <a:pt x="49089" y="21065"/>
                  </a:cubicBezTo>
                  <a:lnTo>
                    <a:pt x="49089" y="16171"/>
                  </a:lnTo>
                  <a:cubicBezTo>
                    <a:pt x="49424" y="16019"/>
                    <a:pt x="49758" y="15867"/>
                    <a:pt x="50062" y="15685"/>
                  </a:cubicBezTo>
                  <a:lnTo>
                    <a:pt x="50214" y="15624"/>
                  </a:lnTo>
                  <a:cubicBezTo>
                    <a:pt x="50275" y="15563"/>
                    <a:pt x="50366" y="15503"/>
                    <a:pt x="50457" y="15442"/>
                  </a:cubicBezTo>
                  <a:close/>
                  <a:moveTo>
                    <a:pt x="38025" y="16111"/>
                  </a:moveTo>
                  <a:cubicBezTo>
                    <a:pt x="38542" y="16354"/>
                    <a:pt x="39089" y="16536"/>
                    <a:pt x="39636" y="16718"/>
                  </a:cubicBezTo>
                  <a:cubicBezTo>
                    <a:pt x="39910" y="16810"/>
                    <a:pt x="40214" y="16870"/>
                    <a:pt x="40518" y="16931"/>
                  </a:cubicBezTo>
                  <a:lnTo>
                    <a:pt x="40518" y="21825"/>
                  </a:lnTo>
                  <a:cubicBezTo>
                    <a:pt x="39636" y="21643"/>
                    <a:pt x="38785" y="21369"/>
                    <a:pt x="38025" y="21004"/>
                  </a:cubicBezTo>
                  <a:lnTo>
                    <a:pt x="38025" y="16111"/>
                  </a:lnTo>
                  <a:close/>
                  <a:moveTo>
                    <a:pt x="48694" y="16323"/>
                  </a:moveTo>
                  <a:lnTo>
                    <a:pt x="48694" y="21217"/>
                  </a:lnTo>
                  <a:cubicBezTo>
                    <a:pt x="47509" y="21703"/>
                    <a:pt x="46110" y="22038"/>
                    <a:pt x="44591" y="22129"/>
                  </a:cubicBezTo>
                  <a:cubicBezTo>
                    <a:pt x="44281" y="22144"/>
                    <a:pt x="43973" y="22151"/>
                    <a:pt x="43667" y="22151"/>
                  </a:cubicBezTo>
                  <a:cubicBezTo>
                    <a:pt x="42713" y="22151"/>
                    <a:pt x="41780" y="22077"/>
                    <a:pt x="40882" y="21916"/>
                  </a:cubicBezTo>
                  <a:lnTo>
                    <a:pt x="40882" y="16992"/>
                  </a:lnTo>
                  <a:cubicBezTo>
                    <a:pt x="41772" y="17153"/>
                    <a:pt x="42696" y="17233"/>
                    <a:pt x="43616" y="17233"/>
                  </a:cubicBezTo>
                  <a:cubicBezTo>
                    <a:pt x="44962" y="17233"/>
                    <a:pt x="46300" y="17061"/>
                    <a:pt x="47509" y="16718"/>
                  </a:cubicBezTo>
                  <a:cubicBezTo>
                    <a:pt x="47934" y="16597"/>
                    <a:pt x="48329" y="16475"/>
                    <a:pt x="48694" y="16323"/>
                  </a:cubicBezTo>
                  <a:close/>
                  <a:moveTo>
                    <a:pt x="48694" y="21612"/>
                  </a:moveTo>
                  <a:lnTo>
                    <a:pt x="48694" y="34865"/>
                  </a:lnTo>
                  <a:cubicBezTo>
                    <a:pt x="47478" y="35169"/>
                    <a:pt x="46171" y="35351"/>
                    <a:pt x="44773" y="35412"/>
                  </a:cubicBezTo>
                  <a:lnTo>
                    <a:pt x="44773" y="22494"/>
                  </a:lnTo>
                  <a:cubicBezTo>
                    <a:pt x="46232" y="22372"/>
                    <a:pt x="47539" y="22098"/>
                    <a:pt x="48694" y="21612"/>
                  </a:cubicBezTo>
                  <a:close/>
                  <a:moveTo>
                    <a:pt x="69546" y="46932"/>
                  </a:moveTo>
                  <a:lnTo>
                    <a:pt x="69059" y="47266"/>
                  </a:lnTo>
                  <a:cubicBezTo>
                    <a:pt x="69150" y="47175"/>
                    <a:pt x="69242" y="47114"/>
                    <a:pt x="69363" y="47053"/>
                  </a:cubicBezTo>
                  <a:cubicBezTo>
                    <a:pt x="69424" y="47023"/>
                    <a:pt x="69485" y="46962"/>
                    <a:pt x="69546" y="46932"/>
                  </a:cubicBezTo>
                  <a:close/>
                  <a:moveTo>
                    <a:pt x="72190" y="46901"/>
                  </a:moveTo>
                  <a:cubicBezTo>
                    <a:pt x="73011" y="46901"/>
                    <a:pt x="73801" y="47084"/>
                    <a:pt x="74379" y="47418"/>
                  </a:cubicBezTo>
                  <a:cubicBezTo>
                    <a:pt x="74926" y="47722"/>
                    <a:pt x="75230" y="48147"/>
                    <a:pt x="75230" y="48573"/>
                  </a:cubicBezTo>
                  <a:cubicBezTo>
                    <a:pt x="75230" y="48999"/>
                    <a:pt x="74926" y="49424"/>
                    <a:pt x="74379" y="49728"/>
                  </a:cubicBezTo>
                  <a:cubicBezTo>
                    <a:pt x="73892" y="50032"/>
                    <a:pt x="73254" y="50214"/>
                    <a:pt x="72524" y="50245"/>
                  </a:cubicBezTo>
                  <a:lnTo>
                    <a:pt x="71856" y="50245"/>
                  </a:lnTo>
                  <a:cubicBezTo>
                    <a:pt x="71157" y="50184"/>
                    <a:pt x="70518" y="50002"/>
                    <a:pt x="70032" y="49728"/>
                  </a:cubicBezTo>
                  <a:cubicBezTo>
                    <a:pt x="69485" y="49424"/>
                    <a:pt x="69181" y="48999"/>
                    <a:pt x="69150" y="48573"/>
                  </a:cubicBezTo>
                  <a:cubicBezTo>
                    <a:pt x="69181" y="48147"/>
                    <a:pt x="69454" y="47722"/>
                    <a:pt x="70002" y="47418"/>
                  </a:cubicBezTo>
                  <a:cubicBezTo>
                    <a:pt x="70579" y="47084"/>
                    <a:pt x="71369" y="46901"/>
                    <a:pt x="72190" y="46901"/>
                  </a:cubicBezTo>
                  <a:close/>
                  <a:moveTo>
                    <a:pt x="72190" y="46354"/>
                  </a:moveTo>
                  <a:cubicBezTo>
                    <a:pt x="73223" y="46354"/>
                    <a:pt x="74257" y="46597"/>
                    <a:pt x="75017" y="47053"/>
                  </a:cubicBezTo>
                  <a:cubicBezTo>
                    <a:pt x="75746" y="47479"/>
                    <a:pt x="76141" y="48026"/>
                    <a:pt x="76141" y="48573"/>
                  </a:cubicBezTo>
                  <a:cubicBezTo>
                    <a:pt x="76141" y="48634"/>
                    <a:pt x="76141" y="48664"/>
                    <a:pt x="76141" y="48695"/>
                  </a:cubicBezTo>
                  <a:lnTo>
                    <a:pt x="76141" y="48786"/>
                  </a:lnTo>
                  <a:cubicBezTo>
                    <a:pt x="76141" y="48816"/>
                    <a:pt x="76111" y="48847"/>
                    <a:pt x="76111" y="48877"/>
                  </a:cubicBezTo>
                  <a:lnTo>
                    <a:pt x="76081" y="48938"/>
                  </a:lnTo>
                  <a:cubicBezTo>
                    <a:pt x="76081" y="48999"/>
                    <a:pt x="76081" y="49029"/>
                    <a:pt x="76050" y="49059"/>
                  </a:cubicBezTo>
                  <a:lnTo>
                    <a:pt x="76020" y="49120"/>
                  </a:lnTo>
                  <a:cubicBezTo>
                    <a:pt x="76020" y="49151"/>
                    <a:pt x="75989" y="49181"/>
                    <a:pt x="75959" y="49242"/>
                  </a:cubicBezTo>
                  <a:lnTo>
                    <a:pt x="75929" y="49302"/>
                  </a:lnTo>
                  <a:cubicBezTo>
                    <a:pt x="75898" y="49333"/>
                    <a:pt x="75898" y="49363"/>
                    <a:pt x="75868" y="49394"/>
                  </a:cubicBezTo>
                  <a:lnTo>
                    <a:pt x="75807" y="49454"/>
                  </a:lnTo>
                  <a:cubicBezTo>
                    <a:pt x="75777" y="49515"/>
                    <a:pt x="75746" y="49546"/>
                    <a:pt x="75716" y="49576"/>
                  </a:cubicBezTo>
                  <a:lnTo>
                    <a:pt x="75686" y="49637"/>
                  </a:lnTo>
                  <a:cubicBezTo>
                    <a:pt x="75625" y="49667"/>
                    <a:pt x="75594" y="49698"/>
                    <a:pt x="75534" y="49758"/>
                  </a:cubicBezTo>
                  <a:lnTo>
                    <a:pt x="75503" y="49789"/>
                  </a:lnTo>
                  <a:cubicBezTo>
                    <a:pt x="75442" y="49819"/>
                    <a:pt x="75382" y="49880"/>
                    <a:pt x="75321" y="49941"/>
                  </a:cubicBezTo>
                  <a:cubicBezTo>
                    <a:pt x="75230" y="50002"/>
                    <a:pt x="75138" y="50062"/>
                    <a:pt x="75047" y="50093"/>
                  </a:cubicBezTo>
                  <a:cubicBezTo>
                    <a:pt x="74713" y="50306"/>
                    <a:pt x="74348" y="50458"/>
                    <a:pt x="73953" y="50549"/>
                  </a:cubicBezTo>
                  <a:cubicBezTo>
                    <a:pt x="73406" y="50701"/>
                    <a:pt x="72806" y="50777"/>
                    <a:pt x="72205" y="50777"/>
                  </a:cubicBezTo>
                  <a:cubicBezTo>
                    <a:pt x="71605" y="50777"/>
                    <a:pt x="71005" y="50701"/>
                    <a:pt x="70457" y="50549"/>
                  </a:cubicBezTo>
                  <a:cubicBezTo>
                    <a:pt x="70062" y="50427"/>
                    <a:pt x="69698" y="50275"/>
                    <a:pt x="69394" y="50093"/>
                  </a:cubicBezTo>
                  <a:cubicBezTo>
                    <a:pt x="69272" y="50032"/>
                    <a:pt x="69181" y="49971"/>
                    <a:pt x="69090" y="49910"/>
                  </a:cubicBezTo>
                  <a:cubicBezTo>
                    <a:pt x="68846" y="49758"/>
                    <a:pt x="68664" y="49576"/>
                    <a:pt x="68543" y="49363"/>
                  </a:cubicBezTo>
                  <a:cubicBezTo>
                    <a:pt x="68512" y="49333"/>
                    <a:pt x="68482" y="49272"/>
                    <a:pt x="68451" y="49211"/>
                  </a:cubicBezTo>
                  <a:cubicBezTo>
                    <a:pt x="68330" y="48999"/>
                    <a:pt x="68269" y="48816"/>
                    <a:pt x="68269" y="48603"/>
                  </a:cubicBezTo>
                  <a:cubicBezTo>
                    <a:pt x="68269" y="48451"/>
                    <a:pt x="68299" y="48299"/>
                    <a:pt x="68330" y="48147"/>
                  </a:cubicBezTo>
                  <a:lnTo>
                    <a:pt x="69150" y="47631"/>
                  </a:lnTo>
                  <a:lnTo>
                    <a:pt x="69150" y="47631"/>
                  </a:lnTo>
                  <a:cubicBezTo>
                    <a:pt x="68907" y="47935"/>
                    <a:pt x="68786" y="48239"/>
                    <a:pt x="68786" y="48573"/>
                  </a:cubicBezTo>
                  <a:cubicBezTo>
                    <a:pt x="68786" y="49151"/>
                    <a:pt x="69181" y="49667"/>
                    <a:pt x="69850" y="50062"/>
                  </a:cubicBezTo>
                  <a:cubicBezTo>
                    <a:pt x="70397" y="50366"/>
                    <a:pt x="71065" y="50579"/>
                    <a:pt x="71825" y="50609"/>
                  </a:cubicBezTo>
                  <a:cubicBezTo>
                    <a:pt x="71947" y="50640"/>
                    <a:pt x="72068" y="50640"/>
                    <a:pt x="72220" y="50640"/>
                  </a:cubicBezTo>
                  <a:cubicBezTo>
                    <a:pt x="72342" y="50640"/>
                    <a:pt x="72464" y="50640"/>
                    <a:pt x="72585" y="50609"/>
                  </a:cubicBezTo>
                  <a:cubicBezTo>
                    <a:pt x="73345" y="50579"/>
                    <a:pt x="74044" y="50366"/>
                    <a:pt x="74591" y="50062"/>
                  </a:cubicBezTo>
                  <a:cubicBezTo>
                    <a:pt x="75260" y="49667"/>
                    <a:pt x="75625" y="49151"/>
                    <a:pt x="75625" y="48573"/>
                  </a:cubicBezTo>
                  <a:cubicBezTo>
                    <a:pt x="75625" y="47995"/>
                    <a:pt x="75230" y="47479"/>
                    <a:pt x="74561" y="47084"/>
                  </a:cubicBezTo>
                  <a:cubicBezTo>
                    <a:pt x="73923" y="46719"/>
                    <a:pt x="73071" y="46506"/>
                    <a:pt x="72190" y="46506"/>
                  </a:cubicBezTo>
                  <a:cubicBezTo>
                    <a:pt x="71612" y="46506"/>
                    <a:pt x="71065" y="46597"/>
                    <a:pt x="70579" y="46780"/>
                  </a:cubicBezTo>
                  <a:lnTo>
                    <a:pt x="71096" y="46445"/>
                  </a:lnTo>
                  <a:cubicBezTo>
                    <a:pt x="71430" y="46385"/>
                    <a:pt x="71825" y="46354"/>
                    <a:pt x="72190" y="46354"/>
                  </a:cubicBezTo>
                  <a:close/>
                  <a:moveTo>
                    <a:pt x="68269" y="49637"/>
                  </a:moveTo>
                  <a:cubicBezTo>
                    <a:pt x="68299" y="49698"/>
                    <a:pt x="68360" y="49758"/>
                    <a:pt x="68421" y="49819"/>
                  </a:cubicBezTo>
                  <a:cubicBezTo>
                    <a:pt x="68451" y="49850"/>
                    <a:pt x="68482" y="49880"/>
                    <a:pt x="68512" y="49910"/>
                  </a:cubicBezTo>
                  <a:cubicBezTo>
                    <a:pt x="68603" y="50032"/>
                    <a:pt x="68725" y="50123"/>
                    <a:pt x="68877" y="50214"/>
                  </a:cubicBezTo>
                  <a:cubicBezTo>
                    <a:pt x="68968" y="50275"/>
                    <a:pt x="69090" y="50366"/>
                    <a:pt x="69211" y="50427"/>
                  </a:cubicBezTo>
                  <a:cubicBezTo>
                    <a:pt x="69546" y="50609"/>
                    <a:pt x="69910" y="50792"/>
                    <a:pt x="70366" y="50913"/>
                  </a:cubicBezTo>
                  <a:cubicBezTo>
                    <a:pt x="70488" y="50944"/>
                    <a:pt x="70640" y="50974"/>
                    <a:pt x="70792" y="51005"/>
                  </a:cubicBezTo>
                  <a:lnTo>
                    <a:pt x="70883" y="51035"/>
                  </a:lnTo>
                  <a:cubicBezTo>
                    <a:pt x="71005" y="51065"/>
                    <a:pt x="71126" y="51065"/>
                    <a:pt x="71248" y="51096"/>
                  </a:cubicBezTo>
                  <a:lnTo>
                    <a:pt x="71369" y="51096"/>
                  </a:lnTo>
                  <a:cubicBezTo>
                    <a:pt x="71491" y="51126"/>
                    <a:pt x="71612" y="51126"/>
                    <a:pt x="71734" y="51126"/>
                  </a:cubicBezTo>
                  <a:lnTo>
                    <a:pt x="71825" y="51126"/>
                  </a:lnTo>
                  <a:cubicBezTo>
                    <a:pt x="71977" y="51157"/>
                    <a:pt x="72099" y="51157"/>
                    <a:pt x="72220" y="51157"/>
                  </a:cubicBezTo>
                  <a:lnTo>
                    <a:pt x="72342" y="51157"/>
                  </a:lnTo>
                  <a:cubicBezTo>
                    <a:pt x="72464" y="51157"/>
                    <a:pt x="72555" y="51126"/>
                    <a:pt x="72676" y="51126"/>
                  </a:cubicBezTo>
                  <a:lnTo>
                    <a:pt x="72798" y="51126"/>
                  </a:lnTo>
                  <a:cubicBezTo>
                    <a:pt x="72920" y="51126"/>
                    <a:pt x="73041" y="51096"/>
                    <a:pt x="73163" y="51096"/>
                  </a:cubicBezTo>
                  <a:cubicBezTo>
                    <a:pt x="73193" y="51096"/>
                    <a:pt x="73254" y="51065"/>
                    <a:pt x="73315" y="51065"/>
                  </a:cubicBezTo>
                  <a:cubicBezTo>
                    <a:pt x="73406" y="51035"/>
                    <a:pt x="73497" y="51035"/>
                    <a:pt x="73588" y="51005"/>
                  </a:cubicBezTo>
                  <a:cubicBezTo>
                    <a:pt x="73740" y="50974"/>
                    <a:pt x="73892" y="50944"/>
                    <a:pt x="74044" y="50913"/>
                  </a:cubicBezTo>
                  <a:cubicBezTo>
                    <a:pt x="74470" y="50792"/>
                    <a:pt x="74865" y="50640"/>
                    <a:pt x="75230" y="50427"/>
                  </a:cubicBezTo>
                  <a:cubicBezTo>
                    <a:pt x="75351" y="50366"/>
                    <a:pt x="75442" y="50306"/>
                    <a:pt x="75534" y="50214"/>
                  </a:cubicBezTo>
                  <a:cubicBezTo>
                    <a:pt x="75655" y="50154"/>
                    <a:pt x="75746" y="50062"/>
                    <a:pt x="75837" y="49971"/>
                  </a:cubicBezTo>
                  <a:lnTo>
                    <a:pt x="75898" y="49910"/>
                  </a:lnTo>
                  <a:cubicBezTo>
                    <a:pt x="75989" y="49850"/>
                    <a:pt x="76081" y="49758"/>
                    <a:pt x="76141" y="49667"/>
                  </a:cubicBezTo>
                  <a:lnTo>
                    <a:pt x="76141" y="50002"/>
                  </a:lnTo>
                  <a:cubicBezTo>
                    <a:pt x="76141" y="50579"/>
                    <a:pt x="75746" y="51126"/>
                    <a:pt x="75047" y="51521"/>
                  </a:cubicBezTo>
                  <a:cubicBezTo>
                    <a:pt x="74272" y="51977"/>
                    <a:pt x="73246" y="52205"/>
                    <a:pt x="72220" y="52205"/>
                  </a:cubicBezTo>
                  <a:cubicBezTo>
                    <a:pt x="71195" y="52205"/>
                    <a:pt x="70169" y="51977"/>
                    <a:pt x="69394" y="51521"/>
                  </a:cubicBezTo>
                  <a:cubicBezTo>
                    <a:pt x="68664" y="51096"/>
                    <a:pt x="68239" y="50579"/>
                    <a:pt x="68269" y="50002"/>
                  </a:cubicBezTo>
                  <a:lnTo>
                    <a:pt x="68269" y="49637"/>
                  </a:lnTo>
                  <a:close/>
                  <a:moveTo>
                    <a:pt x="57205" y="30852"/>
                  </a:moveTo>
                  <a:lnTo>
                    <a:pt x="57205" y="49059"/>
                  </a:lnTo>
                  <a:lnTo>
                    <a:pt x="57144" y="49120"/>
                  </a:lnTo>
                  <a:cubicBezTo>
                    <a:pt x="57114" y="49151"/>
                    <a:pt x="53953" y="52737"/>
                    <a:pt x="47600" y="53892"/>
                  </a:cubicBezTo>
                  <a:cubicBezTo>
                    <a:pt x="46262" y="54135"/>
                    <a:pt x="44895" y="54257"/>
                    <a:pt x="43588" y="54257"/>
                  </a:cubicBezTo>
                  <a:cubicBezTo>
                    <a:pt x="35502" y="54257"/>
                    <a:pt x="31156" y="50245"/>
                    <a:pt x="30244" y="49302"/>
                  </a:cubicBezTo>
                  <a:lnTo>
                    <a:pt x="30244" y="41856"/>
                  </a:lnTo>
                  <a:lnTo>
                    <a:pt x="32919" y="43375"/>
                  </a:lnTo>
                  <a:lnTo>
                    <a:pt x="32919" y="46476"/>
                  </a:lnTo>
                  <a:lnTo>
                    <a:pt x="36293" y="48421"/>
                  </a:lnTo>
                  <a:lnTo>
                    <a:pt x="36293" y="45351"/>
                  </a:lnTo>
                  <a:lnTo>
                    <a:pt x="38998" y="46901"/>
                  </a:lnTo>
                  <a:lnTo>
                    <a:pt x="38998" y="43011"/>
                  </a:lnTo>
                  <a:lnTo>
                    <a:pt x="38876" y="42919"/>
                  </a:lnTo>
                  <a:lnTo>
                    <a:pt x="36323" y="41460"/>
                  </a:lnTo>
                  <a:lnTo>
                    <a:pt x="36323" y="38360"/>
                  </a:lnTo>
                  <a:lnTo>
                    <a:pt x="32949" y="36415"/>
                  </a:lnTo>
                  <a:lnTo>
                    <a:pt x="32919" y="39485"/>
                  </a:lnTo>
                  <a:lnTo>
                    <a:pt x="30244" y="37965"/>
                  </a:lnTo>
                  <a:lnTo>
                    <a:pt x="30244" y="30883"/>
                  </a:lnTo>
                  <a:cubicBezTo>
                    <a:pt x="31460" y="32038"/>
                    <a:pt x="35958" y="35807"/>
                    <a:pt x="43740" y="35807"/>
                  </a:cubicBezTo>
                  <a:cubicBezTo>
                    <a:pt x="44013" y="35807"/>
                    <a:pt x="44287" y="35807"/>
                    <a:pt x="44560" y="35776"/>
                  </a:cubicBezTo>
                  <a:lnTo>
                    <a:pt x="44591" y="35807"/>
                  </a:lnTo>
                  <a:lnTo>
                    <a:pt x="44682" y="35776"/>
                  </a:lnTo>
                  <a:cubicBezTo>
                    <a:pt x="46171" y="35716"/>
                    <a:pt x="47600" y="35533"/>
                    <a:pt x="48937" y="35199"/>
                  </a:cubicBezTo>
                  <a:cubicBezTo>
                    <a:pt x="53557" y="34105"/>
                    <a:pt x="56293" y="31734"/>
                    <a:pt x="57205" y="30852"/>
                  </a:cubicBezTo>
                  <a:close/>
                  <a:moveTo>
                    <a:pt x="64287" y="32099"/>
                  </a:moveTo>
                  <a:lnTo>
                    <a:pt x="99029" y="52494"/>
                  </a:lnTo>
                  <a:lnTo>
                    <a:pt x="95200" y="54713"/>
                  </a:lnTo>
                  <a:lnTo>
                    <a:pt x="59849" y="34378"/>
                  </a:lnTo>
                  <a:lnTo>
                    <a:pt x="64287" y="32099"/>
                  </a:lnTo>
                  <a:close/>
                  <a:moveTo>
                    <a:pt x="63558" y="51977"/>
                  </a:moveTo>
                  <a:cubicBezTo>
                    <a:pt x="64561" y="51977"/>
                    <a:pt x="65594" y="52190"/>
                    <a:pt x="66384" y="52646"/>
                  </a:cubicBezTo>
                  <a:cubicBezTo>
                    <a:pt x="67114" y="53072"/>
                    <a:pt x="67509" y="53619"/>
                    <a:pt x="67509" y="54196"/>
                  </a:cubicBezTo>
                  <a:cubicBezTo>
                    <a:pt x="67509" y="54227"/>
                    <a:pt x="67509" y="54257"/>
                    <a:pt x="67509" y="54287"/>
                  </a:cubicBezTo>
                  <a:lnTo>
                    <a:pt x="67479" y="54379"/>
                  </a:lnTo>
                  <a:lnTo>
                    <a:pt x="67479" y="54470"/>
                  </a:lnTo>
                  <a:lnTo>
                    <a:pt x="67448" y="54561"/>
                  </a:lnTo>
                  <a:lnTo>
                    <a:pt x="67418" y="54652"/>
                  </a:lnTo>
                  <a:lnTo>
                    <a:pt x="67387" y="54743"/>
                  </a:lnTo>
                  <a:lnTo>
                    <a:pt x="67327" y="54804"/>
                  </a:lnTo>
                  <a:lnTo>
                    <a:pt x="67296" y="54895"/>
                  </a:lnTo>
                  <a:lnTo>
                    <a:pt x="67236" y="54986"/>
                  </a:lnTo>
                  <a:lnTo>
                    <a:pt x="67175" y="55078"/>
                  </a:lnTo>
                  <a:lnTo>
                    <a:pt x="67084" y="55138"/>
                  </a:lnTo>
                  <a:lnTo>
                    <a:pt x="67023" y="55230"/>
                  </a:lnTo>
                  <a:lnTo>
                    <a:pt x="66932" y="55321"/>
                  </a:lnTo>
                  <a:lnTo>
                    <a:pt x="66840" y="55382"/>
                  </a:lnTo>
                  <a:cubicBezTo>
                    <a:pt x="66780" y="55442"/>
                    <a:pt x="66719" y="55473"/>
                    <a:pt x="66658" y="55534"/>
                  </a:cubicBezTo>
                  <a:cubicBezTo>
                    <a:pt x="66567" y="55594"/>
                    <a:pt x="66476" y="55655"/>
                    <a:pt x="66384" y="55716"/>
                  </a:cubicBezTo>
                  <a:cubicBezTo>
                    <a:pt x="66050" y="55898"/>
                    <a:pt x="65685" y="56050"/>
                    <a:pt x="65290" y="56141"/>
                  </a:cubicBezTo>
                  <a:cubicBezTo>
                    <a:pt x="64743" y="56293"/>
                    <a:pt x="64143" y="56369"/>
                    <a:pt x="63546" y="56369"/>
                  </a:cubicBezTo>
                  <a:cubicBezTo>
                    <a:pt x="62950" y="56369"/>
                    <a:pt x="62357" y="56293"/>
                    <a:pt x="61825" y="56141"/>
                  </a:cubicBezTo>
                  <a:cubicBezTo>
                    <a:pt x="61400" y="56020"/>
                    <a:pt x="61035" y="55898"/>
                    <a:pt x="60731" y="55716"/>
                  </a:cubicBezTo>
                  <a:cubicBezTo>
                    <a:pt x="60640" y="55655"/>
                    <a:pt x="60518" y="55564"/>
                    <a:pt x="60427" y="55503"/>
                  </a:cubicBezTo>
                  <a:cubicBezTo>
                    <a:pt x="60214" y="55351"/>
                    <a:pt x="60032" y="55169"/>
                    <a:pt x="59880" y="54956"/>
                  </a:cubicBezTo>
                  <a:cubicBezTo>
                    <a:pt x="59849" y="54926"/>
                    <a:pt x="59819" y="54865"/>
                    <a:pt x="59789" y="54804"/>
                  </a:cubicBezTo>
                  <a:cubicBezTo>
                    <a:pt x="59667" y="54622"/>
                    <a:pt x="59606" y="54409"/>
                    <a:pt x="59606" y="54196"/>
                  </a:cubicBezTo>
                  <a:cubicBezTo>
                    <a:pt x="59606" y="53892"/>
                    <a:pt x="59728" y="53558"/>
                    <a:pt x="59971" y="53254"/>
                  </a:cubicBezTo>
                  <a:lnTo>
                    <a:pt x="61582" y="52281"/>
                  </a:lnTo>
                  <a:cubicBezTo>
                    <a:pt x="62190" y="52068"/>
                    <a:pt x="62859" y="51977"/>
                    <a:pt x="63558" y="51977"/>
                  </a:cubicBezTo>
                  <a:close/>
                  <a:moveTo>
                    <a:pt x="59606" y="55230"/>
                  </a:moveTo>
                  <a:cubicBezTo>
                    <a:pt x="59667" y="55290"/>
                    <a:pt x="59728" y="55351"/>
                    <a:pt x="59758" y="55412"/>
                  </a:cubicBezTo>
                  <a:cubicBezTo>
                    <a:pt x="59819" y="55442"/>
                    <a:pt x="59819" y="55503"/>
                    <a:pt x="59880" y="55534"/>
                  </a:cubicBezTo>
                  <a:cubicBezTo>
                    <a:pt x="59971" y="55625"/>
                    <a:pt x="60093" y="55716"/>
                    <a:pt x="60214" y="55807"/>
                  </a:cubicBezTo>
                  <a:cubicBezTo>
                    <a:pt x="60305" y="55898"/>
                    <a:pt x="60427" y="55959"/>
                    <a:pt x="60548" y="56020"/>
                  </a:cubicBezTo>
                  <a:cubicBezTo>
                    <a:pt x="60883" y="56233"/>
                    <a:pt x="61278" y="56385"/>
                    <a:pt x="61703" y="56506"/>
                  </a:cubicBezTo>
                  <a:cubicBezTo>
                    <a:pt x="61855" y="56537"/>
                    <a:pt x="62007" y="56597"/>
                    <a:pt x="62159" y="56628"/>
                  </a:cubicBezTo>
                  <a:cubicBezTo>
                    <a:pt x="62220" y="56628"/>
                    <a:pt x="62281" y="56628"/>
                    <a:pt x="62342" y="56658"/>
                  </a:cubicBezTo>
                  <a:cubicBezTo>
                    <a:pt x="62433" y="56658"/>
                    <a:pt x="62524" y="56689"/>
                    <a:pt x="62615" y="56689"/>
                  </a:cubicBezTo>
                  <a:cubicBezTo>
                    <a:pt x="62676" y="56689"/>
                    <a:pt x="62767" y="56719"/>
                    <a:pt x="62859" y="56719"/>
                  </a:cubicBezTo>
                  <a:lnTo>
                    <a:pt x="63071" y="56719"/>
                  </a:lnTo>
                  <a:cubicBezTo>
                    <a:pt x="63162" y="56749"/>
                    <a:pt x="63254" y="56749"/>
                    <a:pt x="63345" y="56749"/>
                  </a:cubicBezTo>
                  <a:lnTo>
                    <a:pt x="63892" y="56749"/>
                  </a:lnTo>
                  <a:cubicBezTo>
                    <a:pt x="63907" y="56734"/>
                    <a:pt x="63930" y="56734"/>
                    <a:pt x="63953" y="56734"/>
                  </a:cubicBezTo>
                  <a:cubicBezTo>
                    <a:pt x="63976" y="56734"/>
                    <a:pt x="63998" y="56734"/>
                    <a:pt x="64014" y="56719"/>
                  </a:cubicBezTo>
                  <a:lnTo>
                    <a:pt x="64378" y="56719"/>
                  </a:lnTo>
                  <a:cubicBezTo>
                    <a:pt x="64409" y="56689"/>
                    <a:pt x="64439" y="56689"/>
                    <a:pt x="64500" y="56689"/>
                  </a:cubicBezTo>
                  <a:cubicBezTo>
                    <a:pt x="64621" y="56689"/>
                    <a:pt x="64743" y="56658"/>
                    <a:pt x="64865" y="56628"/>
                  </a:cubicBezTo>
                  <a:lnTo>
                    <a:pt x="64956" y="56628"/>
                  </a:lnTo>
                  <a:cubicBezTo>
                    <a:pt x="65108" y="56597"/>
                    <a:pt x="65260" y="56567"/>
                    <a:pt x="65381" y="56506"/>
                  </a:cubicBezTo>
                  <a:cubicBezTo>
                    <a:pt x="65807" y="56415"/>
                    <a:pt x="66232" y="56233"/>
                    <a:pt x="66597" y="56020"/>
                  </a:cubicBezTo>
                  <a:cubicBezTo>
                    <a:pt x="66688" y="55959"/>
                    <a:pt x="66810" y="55898"/>
                    <a:pt x="66901" y="55838"/>
                  </a:cubicBezTo>
                  <a:cubicBezTo>
                    <a:pt x="66992" y="55746"/>
                    <a:pt x="67114" y="55686"/>
                    <a:pt x="67205" y="55594"/>
                  </a:cubicBezTo>
                  <a:lnTo>
                    <a:pt x="67266" y="55534"/>
                  </a:lnTo>
                  <a:cubicBezTo>
                    <a:pt x="67357" y="55442"/>
                    <a:pt x="67418" y="55351"/>
                    <a:pt x="67509" y="55260"/>
                  </a:cubicBezTo>
                  <a:lnTo>
                    <a:pt x="67509" y="55625"/>
                  </a:lnTo>
                  <a:cubicBezTo>
                    <a:pt x="67509" y="56172"/>
                    <a:pt x="67114" y="56719"/>
                    <a:pt x="66384" y="57145"/>
                  </a:cubicBezTo>
                  <a:cubicBezTo>
                    <a:pt x="65609" y="57585"/>
                    <a:pt x="64591" y="57806"/>
                    <a:pt x="63569" y="57806"/>
                  </a:cubicBezTo>
                  <a:cubicBezTo>
                    <a:pt x="62547" y="57806"/>
                    <a:pt x="61521" y="57585"/>
                    <a:pt x="60731" y="57145"/>
                  </a:cubicBezTo>
                  <a:cubicBezTo>
                    <a:pt x="60001" y="56719"/>
                    <a:pt x="59606" y="56172"/>
                    <a:pt x="59606" y="55594"/>
                  </a:cubicBezTo>
                  <a:lnTo>
                    <a:pt x="59606" y="55230"/>
                  </a:lnTo>
                  <a:close/>
                  <a:moveTo>
                    <a:pt x="55047" y="57084"/>
                  </a:moveTo>
                  <a:cubicBezTo>
                    <a:pt x="55412" y="57084"/>
                    <a:pt x="55746" y="57114"/>
                    <a:pt x="56080" y="57175"/>
                  </a:cubicBezTo>
                  <a:cubicBezTo>
                    <a:pt x="56749" y="57266"/>
                    <a:pt x="57387" y="57479"/>
                    <a:pt x="57904" y="57783"/>
                  </a:cubicBezTo>
                  <a:cubicBezTo>
                    <a:pt x="58299" y="57996"/>
                    <a:pt x="58573" y="58239"/>
                    <a:pt x="58755" y="58512"/>
                  </a:cubicBezTo>
                  <a:cubicBezTo>
                    <a:pt x="58937" y="58756"/>
                    <a:pt x="59029" y="59029"/>
                    <a:pt x="59029" y="59303"/>
                  </a:cubicBezTo>
                  <a:cubicBezTo>
                    <a:pt x="59029" y="59363"/>
                    <a:pt x="59029" y="59424"/>
                    <a:pt x="59029" y="59455"/>
                  </a:cubicBezTo>
                  <a:lnTo>
                    <a:pt x="59029" y="59485"/>
                  </a:lnTo>
                  <a:cubicBezTo>
                    <a:pt x="59029" y="59515"/>
                    <a:pt x="58998" y="59576"/>
                    <a:pt x="58998" y="59607"/>
                  </a:cubicBezTo>
                  <a:lnTo>
                    <a:pt x="58998" y="59667"/>
                  </a:lnTo>
                  <a:cubicBezTo>
                    <a:pt x="58968" y="59698"/>
                    <a:pt x="58968" y="59728"/>
                    <a:pt x="58937" y="59759"/>
                  </a:cubicBezTo>
                  <a:cubicBezTo>
                    <a:pt x="58937" y="59789"/>
                    <a:pt x="58937" y="59819"/>
                    <a:pt x="58907" y="59850"/>
                  </a:cubicBezTo>
                  <a:cubicBezTo>
                    <a:pt x="58907" y="59880"/>
                    <a:pt x="58877" y="59880"/>
                    <a:pt x="58877" y="59911"/>
                  </a:cubicBezTo>
                  <a:cubicBezTo>
                    <a:pt x="58846" y="59941"/>
                    <a:pt x="58846" y="59971"/>
                    <a:pt x="58816" y="60032"/>
                  </a:cubicBezTo>
                  <a:cubicBezTo>
                    <a:pt x="58816" y="60032"/>
                    <a:pt x="58786" y="60063"/>
                    <a:pt x="58786" y="60063"/>
                  </a:cubicBezTo>
                  <a:cubicBezTo>
                    <a:pt x="58755" y="60093"/>
                    <a:pt x="58725" y="60154"/>
                    <a:pt x="58694" y="60184"/>
                  </a:cubicBezTo>
                  <a:lnTo>
                    <a:pt x="58694" y="60214"/>
                  </a:lnTo>
                  <a:cubicBezTo>
                    <a:pt x="58542" y="60366"/>
                    <a:pt x="58390" y="60518"/>
                    <a:pt x="58208" y="60640"/>
                  </a:cubicBezTo>
                  <a:cubicBezTo>
                    <a:pt x="58117" y="60701"/>
                    <a:pt x="58056" y="60762"/>
                    <a:pt x="57965" y="60792"/>
                  </a:cubicBezTo>
                  <a:cubicBezTo>
                    <a:pt x="57965" y="60822"/>
                    <a:pt x="57934" y="60822"/>
                    <a:pt x="57934" y="60822"/>
                  </a:cubicBezTo>
                  <a:cubicBezTo>
                    <a:pt x="57813" y="60883"/>
                    <a:pt x="57691" y="60944"/>
                    <a:pt x="57600" y="61005"/>
                  </a:cubicBezTo>
                  <a:cubicBezTo>
                    <a:pt x="57539" y="61035"/>
                    <a:pt x="57478" y="61066"/>
                    <a:pt x="57387" y="61096"/>
                  </a:cubicBezTo>
                  <a:cubicBezTo>
                    <a:pt x="57205" y="61157"/>
                    <a:pt x="57023" y="61218"/>
                    <a:pt x="56810" y="61278"/>
                  </a:cubicBezTo>
                  <a:cubicBezTo>
                    <a:pt x="56627" y="61339"/>
                    <a:pt x="56445" y="61370"/>
                    <a:pt x="56232" y="61400"/>
                  </a:cubicBezTo>
                  <a:cubicBezTo>
                    <a:pt x="55852" y="61461"/>
                    <a:pt x="55458" y="61493"/>
                    <a:pt x="55062" y="61493"/>
                  </a:cubicBezTo>
                  <a:cubicBezTo>
                    <a:pt x="54477" y="61493"/>
                    <a:pt x="53889" y="61423"/>
                    <a:pt x="53345" y="61278"/>
                  </a:cubicBezTo>
                  <a:cubicBezTo>
                    <a:pt x="53132" y="61218"/>
                    <a:pt x="52950" y="61157"/>
                    <a:pt x="52767" y="61066"/>
                  </a:cubicBezTo>
                  <a:cubicBezTo>
                    <a:pt x="52646" y="61035"/>
                    <a:pt x="52554" y="60974"/>
                    <a:pt x="52433" y="60914"/>
                  </a:cubicBezTo>
                  <a:cubicBezTo>
                    <a:pt x="52372" y="60883"/>
                    <a:pt x="52342" y="60853"/>
                    <a:pt x="52281" y="60822"/>
                  </a:cubicBezTo>
                  <a:cubicBezTo>
                    <a:pt x="52159" y="60762"/>
                    <a:pt x="52068" y="60701"/>
                    <a:pt x="51977" y="60640"/>
                  </a:cubicBezTo>
                  <a:cubicBezTo>
                    <a:pt x="51886" y="60549"/>
                    <a:pt x="51794" y="60488"/>
                    <a:pt x="51703" y="60397"/>
                  </a:cubicBezTo>
                  <a:lnTo>
                    <a:pt x="51673" y="60366"/>
                  </a:lnTo>
                  <a:lnTo>
                    <a:pt x="51643" y="60366"/>
                  </a:lnTo>
                  <a:lnTo>
                    <a:pt x="51612" y="60336"/>
                  </a:lnTo>
                  <a:cubicBezTo>
                    <a:pt x="51551" y="60245"/>
                    <a:pt x="51460" y="60184"/>
                    <a:pt x="51430" y="60093"/>
                  </a:cubicBezTo>
                  <a:cubicBezTo>
                    <a:pt x="51399" y="60063"/>
                    <a:pt x="51369" y="60002"/>
                    <a:pt x="51339" y="59971"/>
                  </a:cubicBezTo>
                  <a:cubicBezTo>
                    <a:pt x="51339" y="59941"/>
                    <a:pt x="51339" y="59941"/>
                    <a:pt x="51339" y="59941"/>
                  </a:cubicBezTo>
                  <a:lnTo>
                    <a:pt x="51339" y="59911"/>
                  </a:lnTo>
                  <a:cubicBezTo>
                    <a:pt x="51278" y="59819"/>
                    <a:pt x="51217" y="59728"/>
                    <a:pt x="51187" y="59637"/>
                  </a:cubicBezTo>
                  <a:cubicBezTo>
                    <a:pt x="51187" y="59546"/>
                    <a:pt x="51156" y="59424"/>
                    <a:pt x="51156" y="59333"/>
                  </a:cubicBezTo>
                  <a:lnTo>
                    <a:pt x="51156" y="59303"/>
                  </a:lnTo>
                  <a:cubicBezTo>
                    <a:pt x="51156" y="58999"/>
                    <a:pt x="51247" y="58725"/>
                    <a:pt x="51460" y="58452"/>
                  </a:cubicBezTo>
                  <a:cubicBezTo>
                    <a:pt x="51491" y="58391"/>
                    <a:pt x="51551" y="58330"/>
                    <a:pt x="51612" y="58269"/>
                  </a:cubicBezTo>
                  <a:cubicBezTo>
                    <a:pt x="51643" y="58239"/>
                    <a:pt x="51673" y="58239"/>
                    <a:pt x="51673" y="58208"/>
                  </a:cubicBezTo>
                  <a:cubicBezTo>
                    <a:pt x="51734" y="58178"/>
                    <a:pt x="51764" y="58117"/>
                    <a:pt x="51794" y="58087"/>
                  </a:cubicBezTo>
                  <a:cubicBezTo>
                    <a:pt x="51825" y="58056"/>
                    <a:pt x="51886" y="58026"/>
                    <a:pt x="51916" y="57996"/>
                  </a:cubicBezTo>
                  <a:cubicBezTo>
                    <a:pt x="51946" y="57965"/>
                    <a:pt x="51977" y="57935"/>
                    <a:pt x="52007" y="57935"/>
                  </a:cubicBezTo>
                  <a:cubicBezTo>
                    <a:pt x="52068" y="57904"/>
                    <a:pt x="52098" y="57874"/>
                    <a:pt x="52159" y="57844"/>
                  </a:cubicBezTo>
                  <a:cubicBezTo>
                    <a:pt x="52190" y="57813"/>
                    <a:pt x="52220" y="57783"/>
                    <a:pt x="52250" y="57783"/>
                  </a:cubicBezTo>
                  <a:cubicBezTo>
                    <a:pt x="52554" y="57600"/>
                    <a:pt x="52919" y="57448"/>
                    <a:pt x="53284" y="57327"/>
                  </a:cubicBezTo>
                  <a:cubicBezTo>
                    <a:pt x="53831" y="57175"/>
                    <a:pt x="54439" y="57084"/>
                    <a:pt x="55047" y="57084"/>
                  </a:cubicBezTo>
                  <a:close/>
                  <a:moveTo>
                    <a:pt x="99212" y="54227"/>
                  </a:moveTo>
                  <a:lnTo>
                    <a:pt x="99212" y="54956"/>
                  </a:lnTo>
                  <a:cubicBezTo>
                    <a:pt x="99212" y="56324"/>
                    <a:pt x="98482" y="57631"/>
                    <a:pt x="97266" y="58330"/>
                  </a:cubicBezTo>
                  <a:lnTo>
                    <a:pt x="90944" y="61977"/>
                  </a:lnTo>
                  <a:lnTo>
                    <a:pt x="90944" y="59090"/>
                  </a:lnTo>
                  <a:lnTo>
                    <a:pt x="99212" y="54227"/>
                  </a:lnTo>
                  <a:close/>
                  <a:moveTo>
                    <a:pt x="47418" y="54318"/>
                  </a:moveTo>
                  <a:lnTo>
                    <a:pt x="47418" y="60944"/>
                  </a:lnTo>
                  <a:cubicBezTo>
                    <a:pt x="47387" y="61035"/>
                    <a:pt x="47357" y="61096"/>
                    <a:pt x="47326" y="61187"/>
                  </a:cubicBezTo>
                  <a:lnTo>
                    <a:pt x="47326" y="61218"/>
                  </a:lnTo>
                  <a:cubicBezTo>
                    <a:pt x="47296" y="61278"/>
                    <a:pt x="47266" y="61370"/>
                    <a:pt x="47266" y="61461"/>
                  </a:cubicBezTo>
                  <a:lnTo>
                    <a:pt x="47235" y="61552"/>
                  </a:lnTo>
                  <a:cubicBezTo>
                    <a:pt x="47235" y="61613"/>
                    <a:pt x="47205" y="61673"/>
                    <a:pt x="47205" y="61734"/>
                  </a:cubicBezTo>
                  <a:cubicBezTo>
                    <a:pt x="47205" y="61765"/>
                    <a:pt x="47205" y="61795"/>
                    <a:pt x="47205" y="61825"/>
                  </a:cubicBezTo>
                  <a:lnTo>
                    <a:pt x="47174" y="61917"/>
                  </a:lnTo>
                  <a:cubicBezTo>
                    <a:pt x="46110" y="62160"/>
                    <a:pt x="44955" y="62281"/>
                    <a:pt x="43770" y="62281"/>
                  </a:cubicBezTo>
                  <a:lnTo>
                    <a:pt x="43770" y="54652"/>
                  </a:lnTo>
                  <a:cubicBezTo>
                    <a:pt x="44986" y="54622"/>
                    <a:pt x="46202" y="54531"/>
                    <a:pt x="47418" y="54318"/>
                  </a:cubicBezTo>
                  <a:close/>
                  <a:moveTo>
                    <a:pt x="59029" y="60366"/>
                  </a:moveTo>
                  <a:lnTo>
                    <a:pt x="59029" y="60731"/>
                  </a:lnTo>
                  <a:cubicBezTo>
                    <a:pt x="59029" y="61309"/>
                    <a:pt x="58634" y="61825"/>
                    <a:pt x="57934" y="62251"/>
                  </a:cubicBezTo>
                  <a:cubicBezTo>
                    <a:pt x="57159" y="62707"/>
                    <a:pt x="56133" y="62935"/>
                    <a:pt x="55108" y="62935"/>
                  </a:cubicBezTo>
                  <a:cubicBezTo>
                    <a:pt x="54082" y="62935"/>
                    <a:pt x="53056" y="62707"/>
                    <a:pt x="52281" y="62251"/>
                  </a:cubicBezTo>
                  <a:cubicBezTo>
                    <a:pt x="51551" y="61825"/>
                    <a:pt x="51156" y="61278"/>
                    <a:pt x="51156" y="60731"/>
                  </a:cubicBezTo>
                  <a:lnTo>
                    <a:pt x="51156" y="60366"/>
                  </a:lnTo>
                  <a:cubicBezTo>
                    <a:pt x="51217" y="60427"/>
                    <a:pt x="51247" y="60458"/>
                    <a:pt x="51278" y="60488"/>
                  </a:cubicBezTo>
                  <a:cubicBezTo>
                    <a:pt x="51308" y="60518"/>
                    <a:pt x="51339" y="60549"/>
                    <a:pt x="51369" y="60579"/>
                  </a:cubicBezTo>
                  <a:cubicBezTo>
                    <a:pt x="51399" y="60610"/>
                    <a:pt x="51430" y="60640"/>
                    <a:pt x="51460" y="60670"/>
                  </a:cubicBezTo>
                  <a:lnTo>
                    <a:pt x="51460" y="60701"/>
                  </a:lnTo>
                  <a:cubicBezTo>
                    <a:pt x="51521" y="60731"/>
                    <a:pt x="51551" y="60762"/>
                    <a:pt x="51582" y="60822"/>
                  </a:cubicBezTo>
                  <a:cubicBezTo>
                    <a:pt x="51643" y="60853"/>
                    <a:pt x="51703" y="60883"/>
                    <a:pt x="51764" y="60944"/>
                  </a:cubicBezTo>
                  <a:cubicBezTo>
                    <a:pt x="51794" y="60974"/>
                    <a:pt x="51825" y="60974"/>
                    <a:pt x="51886" y="61005"/>
                  </a:cubicBezTo>
                  <a:cubicBezTo>
                    <a:pt x="51916" y="61035"/>
                    <a:pt x="51977" y="61066"/>
                    <a:pt x="52038" y="61096"/>
                  </a:cubicBezTo>
                  <a:cubicBezTo>
                    <a:pt x="52068" y="61126"/>
                    <a:pt x="52068" y="61126"/>
                    <a:pt x="52098" y="61126"/>
                  </a:cubicBezTo>
                  <a:cubicBezTo>
                    <a:pt x="52098" y="61157"/>
                    <a:pt x="52129" y="61157"/>
                    <a:pt x="52159" y="61187"/>
                  </a:cubicBezTo>
                  <a:cubicBezTo>
                    <a:pt x="52311" y="61278"/>
                    <a:pt x="52463" y="61339"/>
                    <a:pt x="52646" y="61400"/>
                  </a:cubicBezTo>
                  <a:cubicBezTo>
                    <a:pt x="52828" y="61491"/>
                    <a:pt x="53041" y="61552"/>
                    <a:pt x="53253" y="61613"/>
                  </a:cubicBezTo>
                  <a:cubicBezTo>
                    <a:pt x="53466" y="61704"/>
                    <a:pt x="53709" y="61734"/>
                    <a:pt x="53953" y="61765"/>
                  </a:cubicBezTo>
                  <a:cubicBezTo>
                    <a:pt x="54336" y="61837"/>
                    <a:pt x="54734" y="61871"/>
                    <a:pt x="55133" y="61871"/>
                  </a:cubicBezTo>
                  <a:cubicBezTo>
                    <a:pt x="55746" y="61871"/>
                    <a:pt x="56361" y="61790"/>
                    <a:pt x="56931" y="61643"/>
                  </a:cubicBezTo>
                  <a:cubicBezTo>
                    <a:pt x="56931" y="61643"/>
                    <a:pt x="56931" y="61613"/>
                    <a:pt x="56931" y="61613"/>
                  </a:cubicBezTo>
                  <a:cubicBezTo>
                    <a:pt x="57144" y="61582"/>
                    <a:pt x="57357" y="61491"/>
                    <a:pt x="57539" y="61430"/>
                  </a:cubicBezTo>
                  <a:cubicBezTo>
                    <a:pt x="57752" y="61339"/>
                    <a:pt x="57934" y="61248"/>
                    <a:pt x="58117" y="61157"/>
                  </a:cubicBezTo>
                  <a:cubicBezTo>
                    <a:pt x="58147" y="61126"/>
                    <a:pt x="58147" y="61126"/>
                    <a:pt x="58178" y="61126"/>
                  </a:cubicBezTo>
                  <a:cubicBezTo>
                    <a:pt x="58238" y="61066"/>
                    <a:pt x="58330" y="61005"/>
                    <a:pt x="58421" y="60944"/>
                  </a:cubicBezTo>
                  <a:cubicBezTo>
                    <a:pt x="58542" y="60853"/>
                    <a:pt x="58664" y="60792"/>
                    <a:pt x="58755" y="60701"/>
                  </a:cubicBezTo>
                  <a:cubicBezTo>
                    <a:pt x="58755" y="60670"/>
                    <a:pt x="58755" y="60670"/>
                    <a:pt x="58786" y="60670"/>
                  </a:cubicBezTo>
                  <a:cubicBezTo>
                    <a:pt x="58877" y="60579"/>
                    <a:pt x="58968" y="60488"/>
                    <a:pt x="59029" y="60366"/>
                  </a:cubicBezTo>
                  <a:close/>
                  <a:moveTo>
                    <a:pt x="17691" y="59272"/>
                  </a:moveTo>
                  <a:lnTo>
                    <a:pt x="13526" y="66354"/>
                  </a:lnTo>
                  <a:lnTo>
                    <a:pt x="9392" y="63953"/>
                  </a:lnTo>
                  <a:lnTo>
                    <a:pt x="17691" y="59272"/>
                  </a:lnTo>
                  <a:close/>
                  <a:moveTo>
                    <a:pt x="26171" y="54470"/>
                  </a:moveTo>
                  <a:lnTo>
                    <a:pt x="18086" y="69029"/>
                  </a:lnTo>
                  <a:lnTo>
                    <a:pt x="13861" y="66567"/>
                  </a:lnTo>
                  <a:lnTo>
                    <a:pt x="18329" y="58907"/>
                  </a:lnTo>
                  <a:lnTo>
                    <a:pt x="26171" y="54470"/>
                  </a:lnTo>
                  <a:close/>
                  <a:moveTo>
                    <a:pt x="90549" y="59303"/>
                  </a:moveTo>
                  <a:lnTo>
                    <a:pt x="90549" y="62190"/>
                  </a:lnTo>
                  <a:lnTo>
                    <a:pt x="77570" y="69698"/>
                  </a:lnTo>
                  <a:lnTo>
                    <a:pt x="77570" y="66902"/>
                  </a:lnTo>
                  <a:lnTo>
                    <a:pt x="90549" y="59303"/>
                  </a:lnTo>
                  <a:close/>
                  <a:moveTo>
                    <a:pt x="73903" y="45112"/>
                  </a:moveTo>
                  <a:cubicBezTo>
                    <a:pt x="74264" y="45112"/>
                    <a:pt x="74628" y="45203"/>
                    <a:pt x="74956" y="45381"/>
                  </a:cubicBezTo>
                  <a:lnTo>
                    <a:pt x="88178" y="53254"/>
                  </a:lnTo>
                  <a:cubicBezTo>
                    <a:pt x="88816" y="53649"/>
                    <a:pt x="89212" y="54318"/>
                    <a:pt x="89212" y="55047"/>
                  </a:cubicBezTo>
                  <a:cubicBezTo>
                    <a:pt x="89212" y="55807"/>
                    <a:pt x="88816" y="56476"/>
                    <a:pt x="88148" y="56841"/>
                  </a:cubicBezTo>
                  <a:lnTo>
                    <a:pt x="63497" y="71552"/>
                  </a:lnTo>
                  <a:cubicBezTo>
                    <a:pt x="63169" y="71731"/>
                    <a:pt x="62812" y="71822"/>
                    <a:pt x="62455" y="71822"/>
                  </a:cubicBezTo>
                  <a:cubicBezTo>
                    <a:pt x="62083" y="71822"/>
                    <a:pt x="61710" y="71723"/>
                    <a:pt x="61369" y="71522"/>
                  </a:cubicBezTo>
                  <a:lnTo>
                    <a:pt x="48573" y="63801"/>
                  </a:lnTo>
                  <a:cubicBezTo>
                    <a:pt x="47965" y="63436"/>
                    <a:pt x="47600" y="62798"/>
                    <a:pt x="47569" y="62069"/>
                  </a:cubicBezTo>
                  <a:cubicBezTo>
                    <a:pt x="47569" y="61734"/>
                    <a:pt x="47630" y="61400"/>
                    <a:pt x="47782" y="61096"/>
                  </a:cubicBezTo>
                  <a:cubicBezTo>
                    <a:pt x="47965" y="60731"/>
                    <a:pt x="48238" y="60427"/>
                    <a:pt x="48603" y="60245"/>
                  </a:cubicBezTo>
                  <a:lnTo>
                    <a:pt x="50852" y="58847"/>
                  </a:lnTo>
                  <a:lnTo>
                    <a:pt x="50852" y="58847"/>
                  </a:lnTo>
                  <a:cubicBezTo>
                    <a:pt x="50791" y="58999"/>
                    <a:pt x="50791" y="59151"/>
                    <a:pt x="50791" y="59303"/>
                  </a:cubicBezTo>
                  <a:lnTo>
                    <a:pt x="50791" y="59333"/>
                  </a:lnTo>
                  <a:lnTo>
                    <a:pt x="50761" y="60731"/>
                  </a:lnTo>
                  <a:cubicBezTo>
                    <a:pt x="50761" y="61430"/>
                    <a:pt x="51217" y="62099"/>
                    <a:pt x="52098" y="62585"/>
                  </a:cubicBezTo>
                  <a:cubicBezTo>
                    <a:pt x="52919" y="63072"/>
                    <a:pt x="54013" y="63315"/>
                    <a:pt x="55108" y="63315"/>
                  </a:cubicBezTo>
                  <a:cubicBezTo>
                    <a:pt x="56202" y="63315"/>
                    <a:pt x="57296" y="63072"/>
                    <a:pt x="58117" y="62585"/>
                  </a:cubicBezTo>
                  <a:cubicBezTo>
                    <a:pt x="58968" y="62099"/>
                    <a:pt x="59424" y="61461"/>
                    <a:pt x="59424" y="60762"/>
                  </a:cubicBezTo>
                  <a:lnTo>
                    <a:pt x="59424" y="59333"/>
                  </a:lnTo>
                  <a:lnTo>
                    <a:pt x="59424" y="59303"/>
                  </a:lnTo>
                  <a:cubicBezTo>
                    <a:pt x="59424" y="58938"/>
                    <a:pt x="59302" y="58604"/>
                    <a:pt x="59089" y="58300"/>
                  </a:cubicBezTo>
                  <a:cubicBezTo>
                    <a:pt x="58846" y="57965"/>
                    <a:pt x="58542" y="57692"/>
                    <a:pt x="58117" y="57448"/>
                  </a:cubicBezTo>
                  <a:cubicBezTo>
                    <a:pt x="57539" y="57114"/>
                    <a:pt x="56871" y="56901"/>
                    <a:pt x="56171" y="56810"/>
                  </a:cubicBezTo>
                  <a:cubicBezTo>
                    <a:pt x="55807" y="56749"/>
                    <a:pt x="55442" y="56719"/>
                    <a:pt x="55077" y="56719"/>
                  </a:cubicBezTo>
                  <a:cubicBezTo>
                    <a:pt x="54804" y="56719"/>
                    <a:pt x="54530" y="56749"/>
                    <a:pt x="54257" y="56780"/>
                  </a:cubicBezTo>
                  <a:lnTo>
                    <a:pt x="57266" y="54926"/>
                  </a:lnTo>
                  <a:lnTo>
                    <a:pt x="59333" y="53649"/>
                  </a:lnTo>
                  <a:lnTo>
                    <a:pt x="59333" y="53649"/>
                  </a:lnTo>
                  <a:cubicBezTo>
                    <a:pt x="59272" y="53831"/>
                    <a:pt x="59241" y="54014"/>
                    <a:pt x="59241" y="54196"/>
                  </a:cubicBezTo>
                  <a:lnTo>
                    <a:pt x="59241" y="54227"/>
                  </a:lnTo>
                  <a:lnTo>
                    <a:pt x="59241" y="55594"/>
                  </a:lnTo>
                  <a:cubicBezTo>
                    <a:pt x="59211" y="56293"/>
                    <a:pt x="59697" y="56962"/>
                    <a:pt x="60548" y="57479"/>
                  </a:cubicBezTo>
                  <a:cubicBezTo>
                    <a:pt x="61369" y="57935"/>
                    <a:pt x="62463" y="58178"/>
                    <a:pt x="63558" y="58178"/>
                  </a:cubicBezTo>
                  <a:cubicBezTo>
                    <a:pt x="64652" y="58178"/>
                    <a:pt x="65746" y="57965"/>
                    <a:pt x="66567" y="57479"/>
                  </a:cubicBezTo>
                  <a:cubicBezTo>
                    <a:pt x="67418" y="56993"/>
                    <a:pt x="67874" y="56324"/>
                    <a:pt x="67874" y="55625"/>
                  </a:cubicBezTo>
                  <a:lnTo>
                    <a:pt x="67874" y="54196"/>
                  </a:lnTo>
                  <a:cubicBezTo>
                    <a:pt x="67874" y="53467"/>
                    <a:pt x="67418" y="52798"/>
                    <a:pt x="66567" y="52312"/>
                  </a:cubicBezTo>
                  <a:cubicBezTo>
                    <a:pt x="65725" y="51844"/>
                    <a:pt x="64650" y="51610"/>
                    <a:pt x="63562" y="51610"/>
                  </a:cubicBezTo>
                  <a:cubicBezTo>
                    <a:pt x="63235" y="51610"/>
                    <a:pt x="62908" y="51631"/>
                    <a:pt x="62585" y="51673"/>
                  </a:cubicBezTo>
                  <a:lnTo>
                    <a:pt x="67904" y="48421"/>
                  </a:lnTo>
                  <a:lnTo>
                    <a:pt x="67904" y="48421"/>
                  </a:lnTo>
                  <a:cubicBezTo>
                    <a:pt x="67874" y="48482"/>
                    <a:pt x="67874" y="48543"/>
                    <a:pt x="67874" y="48603"/>
                  </a:cubicBezTo>
                  <a:lnTo>
                    <a:pt x="67874" y="50002"/>
                  </a:lnTo>
                  <a:cubicBezTo>
                    <a:pt x="67874" y="50701"/>
                    <a:pt x="68330" y="51369"/>
                    <a:pt x="69181" y="51856"/>
                  </a:cubicBezTo>
                  <a:cubicBezTo>
                    <a:pt x="70032" y="52342"/>
                    <a:pt x="71126" y="52585"/>
                    <a:pt x="72220" y="52585"/>
                  </a:cubicBezTo>
                  <a:cubicBezTo>
                    <a:pt x="73315" y="52585"/>
                    <a:pt x="74409" y="52342"/>
                    <a:pt x="75230" y="51856"/>
                  </a:cubicBezTo>
                  <a:cubicBezTo>
                    <a:pt x="76050" y="51369"/>
                    <a:pt x="76537" y="50731"/>
                    <a:pt x="76537" y="50032"/>
                  </a:cubicBezTo>
                  <a:lnTo>
                    <a:pt x="76537" y="48603"/>
                  </a:lnTo>
                  <a:cubicBezTo>
                    <a:pt x="76537" y="47874"/>
                    <a:pt x="76081" y="47205"/>
                    <a:pt x="75230" y="46719"/>
                  </a:cubicBezTo>
                  <a:cubicBezTo>
                    <a:pt x="74391" y="46232"/>
                    <a:pt x="73311" y="46010"/>
                    <a:pt x="72226" y="46010"/>
                  </a:cubicBezTo>
                  <a:cubicBezTo>
                    <a:pt x="72093" y="46010"/>
                    <a:pt x="71959" y="46013"/>
                    <a:pt x="71825" y="46020"/>
                  </a:cubicBezTo>
                  <a:lnTo>
                    <a:pt x="72828" y="45412"/>
                  </a:lnTo>
                  <a:cubicBezTo>
                    <a:pt x="73154" y="45210"/>
                    <a:pt x="73527" y="45112"/>
                    <a:pt x="73903" y="45112"/>
                  </a:cubicBezTo>
                  <a:close/>
                  <a:moveTo>
                    <a:pt x="59454" y="34591"/>
                  </a:moveTo>
                  <a:lnTo>
                    <a:pt x="94804" y="54926"/>
                  </a:lnTo>
                  <a:lnTo>
                    <a:pt x="43952" y="84136"/>
                  </a:lnTo>
                  <a:lnTo>
                    <a:pt x="18420" y="69212"/>
                  </a:lnTo>
                  <a:lnTo>
                    <a:pt x="26809" y="54105"/>
                  </a:lnTo>
                  <a:lnTo>
                    <a:pt x="29849" y="52372"/>
                  </a:lnTo>
                  <a:lnTo>
                    <a:pt x="29849" y="53072"/>
                  </a:lnTo>
                  <a:cubicBezTo>
                    <a:pt x="29879" y="54986"/>
                    <a:pt x="30609" y="56749"/>
                    <a:pt x="31976" y="58056"/>
                  </a:cubicBezTo>
                  <a:cubicBezTo>
                    <a:pt x="34165" y="60154"/>
                    <a:pt x="37934" y="62677"/>
                    <a:pt x="43588" y="62677"/>
                  </a:cubicBezTo>
                  <a:cubicBezTo>
                    <a:pt x="44834" y="62677"/>
                    <a:pt x="46050" y="62555"/>
                    <a:pt x="47205" y="62312"/>
                  </a:cubicBezTo>
                  <a:cubicBezTo>
                    <a:pt x="47296" y="63041"/>
                    <a:pt x="47721" y="63710"/>
                    <a:pt x="48390" y="64136"/>
                  </a:cubicBezTo>
                  <a:lnTo>
                    <a:pt x="61187" y="71856"/>
                  </a:lnTo>
                  <a:cubicBezTo>
                    <a:pt x="61582" y="72099"/>
                    <a:pt x="62007" y="72221"/>
                    <a:pt x="62463" y="72221"/>
                  </a:cubicBezTo>
                  <a:cubicBezTo>
                    <a:pt x="62889" y="72221"/>
                    <a:pt x="63314" y="72099"/>
                    <a:pt x="63679" y="71886"/>
                  </a:cubicBezTo>
                  <a:lnTo>
                    <a:pt x="88330" y="57175"/>
                  </a:lnTo>
                  <a:cubicBezTo>
                    <a:pt x="89120" y="56749"/>
                    <a:pt x="89576" y="55959"/>
                    <a:pt x="89576" y="55047"/>
                  </a:cubicBezTo>
                  <a:cubicBezTo>
                    <a:pt x="89576" y="54166"/>
                    <a:pt x="89120" y="53375"/>
                    <a:pt x="88361" y="52920"/>
                  </a:cubicBezTo>
                  <a:lnTo>
                    <a:pt x="75138" y="45077"/>
                  </a:lnTo>
                  <a:cubicBezTo>
                    <a:pt x="74743" y="44834"/>
                    <a:pt x="74310" y="44713"/>
                    <a:pt x="73877" y="44713"/>
                  </a:cubicBezTo>
                  <a:cubicBezTo>
                    <a:pt x="73444" y="44713"/>
                    <a:pt x="73011" y="44834"/>
                    <a:pt x="72616" y="45077"/>
                  </a:cubicBezTo>
                  <a:lnTo>
                    <a:pt x="70944" y="46111"/>
                  </a:lnTo>
                  <a:cubicBezTo>
                    <a:pt x="70275" y="46202"/>
                    <a:pt x="69698" y="46415"/>
                    <a:pt x="69181" y="46719"/>
                  </a:cubicBezTo>
                  <a:cubicBezTo>
                    <a:pt x="68603" y="47053"/>
                    <a:pt x="68239" y="47448"/>
                    <a:pt x="68026" y="47874"/>
                  </a:cubicBezTo>
                  <a:lnTo>
                    <a:pt x="61400" y="51916"/>
                  </a:lnTo>
                  <a:cubicBezTo>
                    <a:pt x="61096" y="52038"/>
                    <a:pt x="60792" y="52160"/>
                    <a:pt x="60518" y="52312"/>
                  </a:cubicBezTo>
                  <a:cubicBezTo>
                    <a:pt x="60214" y="52524"/>
                    <a:pt x="59941" y="52737"/>
                    <a:pt x="59728" y="52950"/>
                  </a:cubicBezTo>
                  <a:lnTo>
                    <a:pt x="57448" y="54348"/>
                  </a:lnTo>
                  <a:cubicBezTo>
                    <a:pt x="57539" y="53923"/>
                    <a:pt x="57570" y="53467"/>
                    <a:pt x="57570" y="53011"/>
                  </a:cubicBezTo>
                  <a:lnTo>
                    <a:pt x="57570" y="49242"/>
                  </a:lnTo>
                  <a:lnTo>
                    <a:pt x="57570" y="35564"/>
                  </a:lnTo>
                  <a:lnTo>
                    <a:pt x="59454" y="34591"/>
                  </a:lnTo>
                  <a:close/>
                  <a:moveTo>
                    <a:pt x="9058" y="64136"/>
                  </a:moveTo>
                  <a:cubicBezTo>
                    <a:pt x="9058" y="64166"/>
                    <a:pt x="9089" y="64196"/>
                    <a:pt x="9119" y="64227"/>
                  </a:cubicBezTo>
                  <a:lnTo>
                    <a:pt x="43588" y="84349"/>
                  </a:lnTo>
                  <a:lnTo>
                    <a:pt x="37812" y="87662"/>
                  </a:lnTo>
                  <a:lnTo>
                    <a:pt x="3222" y="67540"/>
                  </a:lnTo>
                  <a:lnTo>
                    <a:pt x="9058" y="64136"/>
                  </a:lnTo>
                  <a:close/>
                  <a:moveTo>
                    <a:pt x="29879" y="51278"/>
                  </a:moveTo>
                  <a:lnTo>
                    <a:pt x="29879" y="51947"/>
                  </a:lnTo>
                  <a:lnTo>
                    <a:pt x="29818" y="51977"/>
                  </a:lnTo>
                  <a:lnTo>
                    <a:pt x="18207" y="58543"/>
                  </a:lnTo>
                  <a:cubicBezTo>
                    <a:pt x="18146" y="58543"/>
                    <a:pt x="18086" y="58573"/>
                    <a:pt x="18055" y="58604"/>
                  </a:cubicBezTo>
                  <a:lnTo>
                    <a:pt x="9028" y="63710"/>
                  </a:lnTo>
                  <a:lnTo>
                    <a:pt x="2736" y="67388"/>
                  </a:lnTo>
                  <a:cubicBezTo>
                    <a:pt x="2675" y="67418"/>
                    <a:pt x="2645" y="67479"/>
                    <a:pt x="2645" y="67540"/>
                  </a:cubicBezTo>
                  <a:cubicBezTo>
                    <a:pt x="2645" y="67601"/>
                    <a:pt x="2675" y="67661"/>
                    <a:pt x="2736" y="67692"/>
                  </a:cubicBezTo>
                  <a:lnTo>
                    <a:pt x="37721" y="88026"/>
                  </a:lnTo>
                  <a:lnTo>
                    <a:pt x="37812" y="88057"/>
                  </a:lnTo>
                  <a:lnTo>
                    <a:pt x="37904" y="88026"/>
                  </a:lnTo>
                  <a:lnTo>
                    <a:pt x="95291" y="55078"/>
                  </a:lnTo>
                  <a:lnTo>
                    <a:pt x="99212" y="52828"/>
                  </a:lnTo>
                  <a:lnTo>
                    <a:pt x="99212" y="53801"/>
                  </a:lnTo>
                  <a:lnTo>
                    <a:pt x="37843" y="89698"/>
                  </a:lnTo>
                  <a:lnTo>
                    <a:pt x="547" y="67753"/>
                  </a:lnTo>
                  <a:lnTo>
                    <a:pt x="29879" y="51278"/>
                  </a:lnTo>
                  <a:close/>
                  <a:moveTo>
                    <a:pt x="77175" y="67114"/>
                  </a:moveTo>
                  <a:lnTo>
                    <a:pt x="77175" y="69911"/>
                  </a:lnTo>
                  <a:lnTo>
                    <a:pt x="77205" y="69911"/>
                  </a:lnTo>
                  <a:lnTo>
                    <a:pt x="39636" y="91583"/>
                  </a:lnTo>
                  <a:cubicBezTo>
                    <a:pt x="39028" y="91932"/>
                    <a:pt x="38352" y="92107"/>
                    <a:pt x="37679" y="92107"/>
                  </a:cubicBezTo>
                  <a:cubicBezTo>
                    <a:pt x="37007" y="92107"/>
                    <a:pt x="36338" y="91932"/>
                    <a:pt x="35746" y="91583"/>
                  </a:cubicBezTo>
                  <a:lnTo>
                    <a:pt x="2341" y="72403"/>
                  </a:lnTo>
                  <a:cubicBezTo>
                    <a:pt x="1125" y="71704"/>
                    <a:pt x="365" y="70397"/>
                    <a:pt x="365" y="68999"/>
                  </a:cubicBezTo>
                  <a:lnTo>
                    <a:pt x="365" y="68087"/>
                  </a:lnTo>
                  <a:lnTo>
                    <a:pt x="37721" y="90093"/>
                  </a:lnTo>
                  <a:lnTo>
                    <a:pt x="37812" y="90124"/>
                  </a:lnTo>
                  <a:lnTo>
                    <a:pt x="37934" y="90093"/>
                  </a:lnTo>
                  <a:lnTo>
                    <a:pt x="77175" y="67114"/>
                  </a:lnTo>
                  <a:close/>
                  <a:moveTo>
                    <a:pt x="43831" y="1"/>
                  </a:moveTo>
                  <a:cubicBezTo>
                    <a:pt x="43557" y="1"/>
                    <a:pt x="43375" y="1"/>
                    <a:pt x="43193" y="31"/>
                  </a:cubicBezTo>
                  <a:cubicBezTo>
                    <a:pt x="43101" y="31"/>
                    <a:pt x="43041" y="31"/>
                    <a:pt x="42980" y="62"/>
                  </a:cubicBezTo>
                  <a:cubicBezTo>
                    <a:pt x="42919" y="62"/>
                    <a:pt x="42828" y="62"/>
                    <a:pt x="42767" y="92"/>
                  </a:cubicBezTo>
                  <a:cubicBezTo>
                    <a:pt x="42615" y="122"/>
                    <a:pt x="42493" y="153"/>
                    <a:pt x="42433" y="183"/>
                  </a:cubicBezTo>
                  <a:lnTo>
                    <a:pt x="42341" y="214"/>
                  </a:lnTo>
                  <a:cubicBezTo>
                    <a:pt x="42281" y="244"/>
                    <a:pt x="42250" y="244"/>
                    <a:pt x="42220" y="274"/>
                  </a:cubicBezTo>
                  <a:cubicBezTo>
                    <a:pt x="42159" y="305"/>
                    <a:pt x="42098" y="335"/>
                    <a:pt x="42007" y="366"/>
                  </a:cubicBezTo>
                  <a:lnTo>
                    <a:pt x="41946" y="396"/>
                  </a:lnTo>
                  <a:lnTo>
                    <a:pt x="41855" y="457"/>
                  </a:lnTo>
                  <a:lnTo>
                    <a:pt x="41794" y="487"/>
                  </a:lnTo>
                  <a:cubicBezTo>
                    <a:pt x="41703" y="548"/>
                    <a:pt x="41642" y="609"/>
                    <a:pt x="41582" y="639"/>
                  </a:cubicBezTo>
                  <a:cubicBezTo>
                    <a:pt x="41521" y="700"/>
                    <a:pt x="41460" y="730"/>
                    <a:pt x="41399" y="791"/>
                  </a:cubicBezTo>
                  <a:lnTo>
                    <a:pt x="41369" y="822"/>
                  </a:lnTo>
                  <a:lnTo>
                    <a:pt x="41308" y="882"/>
                  </a:lnTo>
                  <a:lnTo>
                    <a:pt x="41247" y="913"/>
                  </a:lnTo>
                  <a:cubicBezTo>
                    <a:pt x="41186" y="1004"/>
                    <a:pt x="41126" y="1065"/>
                    <a:pt x="41065" y="1125"/>
                  </a:cubicBezTo>
                  <a:lnTo>
                    <a:pt x="41034" y="1156"/>
                  </a:lnTo>
                  <a:cubicBezTo>
                    <a:pt x="41034" y="1186"/>
                    <a:pt x="41004" y="1217"/>
                    <a:pt x="40974" y="1247"/>
                  </a:cubicBezTo>
                  <a:cubicBezTo>
                    <a:pt x="40943" y="1308"/>
                    <a:pt x="40913" y="1369"/>
                    <a:pt x="40852" y="1429"/>
                  </a:cubicBezTo>
                  <a:lnTo>
                    <a:pt x="40791" y="1551"/>
                  </a:lnTo>
                  <a:lnTo>
                    <a:pt x="40730" y="1612"/>
                  </a:lnTo>
                  <a:cubicBezTo>
                    <a:pt x="40730" y="1612"/>
                    <a:pt x="40700" y="1703"/>
                    <a:pt x="40639" y="1794"/>
                  </a:cubicBezTo>
                  <a:cubicBezTo>
                    <a:pt x="40639" y="1825"/>
                    <a:pt x="40609" y="1885"/>
                    <a:pt x="40609" y="1916"/>
                  </a:cubicBezTo>
                  <a:cubicBezTo>
                    <a:pt x="40578" y="1977"/>
                    <a:pt x="40548" y="2068"/>
                    <a:pt x="40518" y="2159"/>
                  </a:cubicBezTo>
                  <a:lnTo>
                    <a:pt x="40487" y="2189"/>
                  </a:lnTo>
                  <a:cubicBezTo>
                    <a:pt x="40487" y="2220"/>
                    <a:pt x="40487" y="2250"/>
                    <a:pt x="40457" y="2311"/>
                  </a:cubicBezTo>
                  <a:lnTo>
                    <a:pt x="40457" y="2372"/>
                  </a:lnTo>
                  <a:cubicBezTo>
                    <a:pt x="40427" y="2432"/>
                    <a:pt x="40427" y="2524"/>
                    <a:pt x="40396" y="2584"/>
                  </a:cubicBezTo>
                  <a:lnTo>
                    <a:pt x="40396" y="2676"/>
                  </a:lnTo>
                  <a:lnTo>
                    <a:pt x="40396" y="2706"/>
                  </a:lnTo>
                  <a:lnTo>
                    <a:pt x="40366" y="6809"/>
                  </a:lnTo>
                  <a:cubicBezTo>
                    <a:pt x="39180" y="7083"/>
                    <a:pt x="38086" y="7478"/>
                    <a:pt x="37144" y="8025"/>
                  </a:cubicBezTo>
                  <a:cubicBezTo>
                    <a:pt x="35350" y="9059"/>
                    <a:pt x="34378" y="10487"/>
                    <a:pt x="34439" y="11946"/>
                  </a:cubicBezTo>
                  <a:lnTo>
                    <a:pt x="34408" y="17144"/>
                  </a:lnTo>
                  <a:cubicBezTo>
                    <a:pt x="34408" y="17205"/>
                    <a:pt x="34408" y="17266"/>
                    <a:pt x="34408" y="17296"/>
                  </a:cubicBezTo>
                  <a:cubicBezTo>
                    <a:pt x="33557" y="17357"/>
                    <a:pt x="32797" y="17691"/>
                    <a:pt x="32159" y="18360"/>
                  </a:cubicBezTo>
                  <a:cubicBezTo>
                    <a:pt x="29788" y="20761"/>
                    <a:pt x="29879" y="26506"/>
                    <a:pt x="29879" y="26749"/>
                  </a:cubicBezTo>
                  <a:lnTo>
                    <a:pt x="29879" y="30396"/>
                  </a:lnTo>
                  <a:lnTo>
                    <a:pt x="29879" y="50853"/>
                  </a:lnTo>
                  <a:lnTo>
                    <a:pt x="91" y="67601"/>
                  </a:lnTo>
                  <a:lnTo>
                    <a:pt x="31" y="67661"/>
                  </a:lnTo>
                  <a:lnTo>
                    <a:pt x="0" y="67753"/>
                  </a:lnTo>
                  <a:lnTo>
                    <a:pt x="0" y="69029"/>
                  </a:lnTo>
                  <a:cubicBezTo>
                    <a:pt x="0" y="70549"/>
                    <a:pt x="821" y="71978"/>
                    <a:pt x="2128" y="72737"/>
                  </a:cubicBezTo>
                  <a:lnTo>
                    <a:pt x="35533" y="91917"/>
                  </a:lnTo>
                  <a:cubicBezTo>
                    <a:pt x="36202" y="92312"/>
                    <a:pt x="36931" y="92495"/>
                    <a:pt x="37691" y="92495"/>
                  </a:cubicBezTo>
                  <a:cubicBezTo>
                    <a:pt x="38420" y="92495"/>
                    <a:pt x="39150" y="92282"/>
                    <a:pt x="39819" y="91917"/>
                  </a:cubicBezTo>
                  <a:lnTo>
                    <a:pt x="90640" y="62585"/>
                  </a:lnTo>
                  <a:cubicBezTo>
                    <a:pt x="90671" y="62616"/>
                    <a:pt x="90701" y="62616"/>
                    <a:pt x="90731" y="62616"/>
                  </a:cubicBezTo>
                  <a:cubicBezTo>
                    <a:pt x="90853" y="62616"/>
                    <a:pt x="90944" y="62525"/>
                    <a:pt x="90944" y="62433"/>
                  </a:cubicBezTo>
                  <a:lnTo>
                    <a:pt x="97479" y="58664"/>
                  </a:lnTo>
                  <a:cubicBezTo>
                    <a:pt x="98786" y="57904"/>
                    <a:pt x="99607" y="56476"/>
                    <a:pt x="99607" y="54956"/>
                  </a:cubicBezTo>
                  <a:lnTo>
                    <a:pt x="99607" y="52494"/>
                  </a:lnTo>
                  <a:lnTo>
                    <a:pt x="99577" y="52403"/>
                  </a:lnTo>
                  <a:lnTo>
                    <a:pt x="99516" y="52342"/>
                  </a:lnTo>
                  <a:lnTo>
                    <a:pt x="64378" y="31703"/>
                  </a:lnTo>
                  <a:cubicBezTo>
                    <a:pt x="64348" y="31688"/>
                    <a:pt x="64318" y="31681"/>
                    <a:pt x="64287" y="31681"/>
                  </a:cubicBezTo>
                  <a:cubicBezTo>
                    <a:pt x="64257" y="31681"/>
                    <a:pt x="64226" y="31688"/>
                    <a:pt x="64196" y="31703"/>
                  </a:cubicBezTo>
                  <a:lnTo>
                    <a:pt x="57570" y="35138"/>
                  </a:lnTo>
                  <a:lnTo>
                    <a:pt x="57570" y="26749"/>
                  </a:lnTo>
                  <a:cubicBezTo>
                    <a:pt x="57570" y="26354"/>
                    <a:pt x="57327" y="16992"/>
                    <a:pt x="52798" y="16992"/>
                  </a:cubicBezTo>
                  <a:lnTo>
                    <a:pt x="52737" y="17022"/>
                  </a:lnTo>
                  <a:lnTo>
                    <a:pt x="52767" y="11916"/>
                  </a:lnTo>
                  <a:lnTo>
                    <a:pt x="52767" y="11886"/>
                  </a:lnTo>
                  <a:cubicBezTo>
                    <a:pt x="52767" y="10396"/>
                    <a:pt x="51794" y="9028"/>
                    <a:pt x="50032" y="8025"/>
                  </a:cubicBezTo>
                  <a:cubicBezTo>
                    <a:pt x="49089" y="7478"/>
                    <a:pt x="47995" y="7083"/>
                    <a:pt x="46810" y="6809"/>
                  </a:cubicBezTo>
                  <a:lnTo>
                    <a:pt x="46840" y="3040"/>
                  </a:lnTo>
                  <a:lnTo>
                    <a:pt x="46840" y="2949"/>
                  </a:lnTo>
                  <a:lnTo>
                    <a:pt x="46810" y="2828"/>
                  </a:lnTo>
                  <a:cubicBezTo>
                    <a:pt x="46810" y="2767"/>
                    <a:pt x="46810" y="2706"/>
                    <a:pt x="46810" y="2645"/>
                  </a:cubicBezTo>
                  <a:lnTo>
                    <a:pt x="46810" y="2615"/>
                  </a:lnTo>
                  <a:cubicBezTo>
                    <a:pt x="46779" y="2463"/>
                    <a:pt x="46749" y="2341"/>
                    <a:pt x="46718" y="2281"/>
                  </a:cubicBezTo>
                  <a:cubicBezTo>
                    <a:pt x="46718" y="2220"/>
                    <a:pt x="46688" y="2159"/>
                    <a:pt x="46688" y="2129"/>
                  </a:cubicBezTo>
                  <a:cubicBezTo>
                    <a:pt x="46658" y="2098"/>
                    <a:pt x="46658" y="2068"/>
                    <a:pt x="46658" y="2037"/>
                  </a:cubicBezTo>
                  <a:lnTo>
                    <a:pt x="46627" y="1977"/>
                  </a:lnTo>
                  <a:lnTo>
                    <a:pt x="46597" y="1916"/>
                  </a:lnTo>
                  <a:lnTo>
                    <a:pt x="46566" y="1825"/>
                  </a:lnTo>
                  <a:lnTo>
                    <a:pt x="46536" y="1764"/>
                  </a:lnTo>
                  <a:lnTo>
                    <a:pt x="46475" y="1642"/>
                  </a:lnTo>
                  <a:lnTo>
                    <a:pt x="46445" y="1581"/>
                  </a:lnTo>
                  <a:cubicBezTo>
                    <a:pt x="46414" y="1551"/>
                    <a:pt x="46384" y="1490"/>
                    <a:pt x="46354" y="1460"/>
                  </a:cubicBezTo>
                  <a:cubicBezTo>
                    <a:pt x="46293" y="1338"/>
                    <a:pt x="46232" y="1247"/>
                    <a:pt x="46141" y="1186"/>
                  </a:cubicBezTo>
                  <a:cubicBezTo>
                    <a:pt x="46110" y="1125"/>
                    <a:pt x="46080" y="1095"/>
                    <a:pt x="46019" y="1034"/>
                  </a:cubicBezTo>
                  <a:lnTo>
                    <a:pt x="45959" y="974"/>
                  </a:lnTo>
                  <a:lnTo>
                    <a:pt x="45959" y="943"/>
                  </a:lnTo>
                  <a:cubicBezTo>
                    <a:pt x="45746" y="730"/>
                    <a:pt x="45533" y="578"/>
                    <a:pt x="45290" y="426"/>
                  </a:cubicBezTo>
                  <a:cubicBezTo>
                    <a:pt x="45259" y="426"/>
                    <a:pt x="45229" y="396"/>
                    <a:pt x="45199" y="366"/>
                  </a:cubicBezTo>
                  <a:lnTo>
                    <a:pt x="45138" y="366"/>
                  </a:lnTo>
                  <a:cubicBezTo>
                    <a:pt x="45047" y="305"/>
                    <a:pt x="44955" y="274"/>
                    <a:pt x="44864" y="214"/>
                  </a:cubicBezTo>
                  <a:lnTo>
                    <a:pt x="44773" y="183"/>
                  </a:lnTo>
                  <a:cubicBezTo>
                    <a:pt x="44712" y="183"/>
                    <a:pt x="44652" y="153"/>
                    <a:pt x="44591" y="122"/>
                  </a:cubicBezTo>
                  <a:lnTo>
                    <a:pt x="44500" y="122"/>
                  </a:lnTo>
                  <a:lnTo>
                    <a:pt x="44439" y="92"/>
                  </a:lnTo>
                  <a:cubicBezTo>
                    <a:pt x="44378" y="92"/>
                    <a:pt x="44287" y="62"/>
                    <a:pt x="44196" y="31"/>
                  </a:cubicBezTo>
                  <a:lnTo>
                    <a:pt x="44013" y="31"/>
                  </a:lnTo>
                  <a:lnTo>
                    <a:pt x="43861" y="1"/>
                  </a:lnTo>
                  <a:lnTo>
                    <a:pt x="43861" y="183"/>
                  </a:lnTo>
                  <a:lnTo>
                    <a:pt x="43831" y="1"/>
                  </a:ln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8" name="Google Shape;318;p30"/>
            <p:cNvSpPr/>
            <p:nvPr/>
          </p:nvSpPr>
          <p:spPr>
            <a:xfrm>
              <a:off x="7071063" y="2955976"/>
              <a:ext cx="448543" cy="267511"/>
            </a:xfrm>
            <a:custGeom>
              <a:avLst/>
              <a:gdLst/>
              <a:ahLst/>
              <a:cxnLst/>
              <a:rect l="l" t="t" r="r" b="b"/>
              <a:pathLst>
                <a:path w="14834" h="8847" extrusionOk="0">
                  <a:moveTo>
                    <a:pt x="202" y="0"/>
                  </a:moveTo>
                  <a:cubicBezTo>
                    <a:pt x="139" y="0"/>
                    <a:pt x="81" y="34"/>
                    <a:pt x="62" y="93"/>
                  </a:cubicBezTo>
                  <a:cubicBezTo>
                    <a:pt x="1" y="184"/>
                    <a:pt x="31" y="305"/>
                    <a:pt x="122" y="366"/>
                  </a:cubicBezTo>
                  <a:lnTo>
                    <a:pt x="14530" y="8816"/>
                  </a:lnTo>
                  <a:lnTo>
                    <a:pt x="14621" y="8846"/>
                  </a:lnTo>
                  <a:cubicBezTo>
                    <a:pt x="14682" y="8846"/>
                    <a:pt x="14743" y="8816"/>
                    <a:pt x="14804" y="8755"/>
                  </a:cubicBezTo>
                  <a:cubicBezTo>
                    <a:pt x="14834" y="8664"/>
                    <a:pt x="14804" y="8542"/>
                    <a:pt x="14712" y="8482"/>
                  </a:cubicBezTo>
                  <a:lnTo>
                    <a:pt x="305" y="32"/>
                  </a:lnTo>
                  <a:cubicBezTo>
                    <a:pt x="273" y="10"/>
                    <a:pt x="236" y="0"/>
                    <a:pt x="202" y="0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9" name="Google Shape;319;p30"/>
            <p:cNvSpPr/>
            <p:nvPr/>
          </p:nvSpPr>
          <p:spPr>
            <a:xfrm>
              <a:off x="5440549" y="3985171"/>
              <a:ext cx="402612" cy="237395"/>
            </a:xfrm>
            <a:custGeom>
              <a:avLst/>
              <a:gdLst/>
              <a:ahLst/>
              <a:cxnLst/>
              <a:rect l="l" t="t" r="r" b="b"/>
              <a:pathLst>
                <a:path w="13315" h="7851" extrusionOk="0">
                  <a:moveTo>
                    <a:pt x="1996" y="1"/>
                  </a:moveTo>
                  <a:cubicBezTo>
                    <a:pt x="1505" y="1"/>
                    <a:pt x="1019" y="115"/>
                    <a:pt x="639" y="343"/>
                  </a:cubicBezTo>
                  <a:cubicBezTo>
                    <a:pt x="214" y="555"/>
                    <a:pt x="1" y="890"/>
                    <a:pt x="1" y="1224"/>
                  </a:cubicBezTo>
                  <a:cubicBezTo>
                    <a:pt x="1" y="1589"/>
                    <a:pt x="244" y="1893"/>
                    <a:pt x="639" y="2136"/>
                  </a:cubicBezTo>
                  <a:lnTo>
                    <a:pt x="9940" y="7516"/>
                  </a:lnTo>
                  <a:cubicBezTo>
                    <a:pt x="10335" y="7729"/>
                    <a:pt x="10822" y="7850"/>
                    <a:pt x="11338" y="7850"/>
                  </a:cubicBezTo>
                  <a:cubicBezTo>
                    <a:pt x="11825" y="7850"/>
                    <a:pt x="12311" y="7729"/>
                    <a:pt x="12676" y="7516"/>
                  </a:cubicBezTo>
                  <a:cubicBezTo>
                    <a:pt x="13101" y="7273"/>
                    <a:pt x="13314" y="6969"/>
                    <a:pt x="13314" y="6604"/>
                  </a:cubicBezTo>
                  <a:cubicBezTo>
                    <a:pt x="13314" y="6270"/>
                    <a:pt x="13071" y="5936"/>
                    <a:pt x="12676" y="5692"/>
                  </a:cubicBezTo>
                  <a:lnTo>
                    <a:pt x="3375" y="343"/>
                  </a:lnTo>
                  <a:cubicBezTo>
                    <a:pt x="2980" y="115"/>
                    <a:pt x="2486" y="1"/>
                    <a:pt x="1996" y="1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0" name="Google Shape;320;p30"/>
            <p:cNvSpPr/>
            <p:nvPr/>
          </p:nvSpPr>
          <p:spPr>
            <a:xfrm>
              <a:off x="6764083" y="3691284"/>
              <a:ext cx="205917" cy="125032"/>
            </a:xfrm>
            <a:custGeom>
              <a:avLst/>
              <a:gdLst/>
              <a:ahLst/>
              <a:cxnLst/>
              <a:rect l="l" t="t" r="r" b="b"/>
              <a:pathLst>
                <a:path w="6810" h="4135" extrusionOk="0">
                  <a:moveTo>
                    <a:pt x="3405" y="396"/>
                  </a:moveTo>
                  <a:cubicBezTo>
                    <a:pt x="4195" y="396"/>
                    <a:pt x="4986" y="578"/>
                    <a:pt x="5593" y="913"/>
                  </a:cubicBezTo>
                  <a:cubicBezTo>
                    <a:pt x="6141" y="1217"/>
                    <a:pt x="6445" y="1642"/>
                    <a:pt x="6445" y="2068"/>
                  </a:cubicBezTo>
                  <a:cubicBezTo>
                    <a:pt x="6445" y="2493"/>
                    <a:pt x="6141" y="2919"/>
                    <a:pt x="5593" y="3223"/>
                  </a:cubicBezTo>
                  <a:cubicBezTo>
                    <a:pt x="5077" y="3527"/>
                    <a:pt x="4438" y="3679"/>
                    <a:pt x="3739" y="3739"/>
                  </a:cubicBezTo>
                  <a:lnTo>
                    <a:pt x="3040" y="3739"/>
                  </a:lnTo>
                  <a:cubicBezTo>
                    <a:pt x="2341" y="3679"/>
                    <a:pt x="1733" y="3496"/>
                    <a:pt x="1217" y="3223"/>
                  </a:cubicBezTo>
                  <a:cubicBezTo>
                    <a:pt x="669" y="2919"/>
                    <a:pt x="365" y="2493"/>
                    <a:pt x="365" y="2068"/>
                  </a:cubicBezTo>
                  <a:cubicBezTo>
                    <a:pt x="365" y="1642"/>
                    <a:pt x="669" y="1217"/>
                    <a:pt x="1217" y="913"/>
                  </a:cubicBezTo>
                  <a:cubicBezTo>
                    <a:pt x="1794" y="578"/>
                    <a:pt x="2554" y="396"/>
                    <a:pt x="3405" y="396"/>
                  </a:cubicBezTo>
                  <a:close/>
                  <a:moveTo>
                    <a:pt x="3405" y="1"/>
                  </a:moveTo>
                  <a:cubicBezTo>
                    <a:pt x="2493" y="1"/>
                    <a:pt x="1642" y="214"/>
                    <a:pt x="1004" y="578"/>
                  </a:cubicBezTo>
                  <a:cubicBezTo>
                    <a:pt x="365" y="973"/>
                    <a:pt x="1" y="1490"/>
                    <a:pt x="1" y="2068"/>
                  </a:cubicBezTo>
                  <a:cubicBezTo>
                    <a:pt x="1" y="2645"/>
                    <a:pt x="365" y="3162"/>
                    <a:pt x="1034" y="3557"/>
                  </a:cubicBezTo>
                  <a:cubicBezTo>
                    <a:pt x="1581" y="3861"/>
                    <a:pt x="2280" y="4074"/>
                    <a:pt x="3010" y="4104"/>
                  </a:cubicBezTo>
                  <a:cubicBezTo>
                    <a:pt x="3162" y="4104"/>
                    <a:pt x="3283" y="4135"/>
                    <a:pt x="3405" y="4135"/>
                  </a:cubicBezTo>
                  <a:cubicBezTo>
                    <a:pt x="3527" y="4135"/>
                    <a:pt x="3648" y="4135"/>
                    <a:pt x="3770" y="4104"/>
                  </a:cubicBezTo>
                  <a:cubicBezTo>
                    <a:pt x="4530" y="4074"/>
                    <a:pt x="5229" y="3861"/>
                    <a:pt x="5776" y="3557"/>
                  </a:cubicBezTo>
                  <a:cubicBezTo>
                    <a:pt x="6445" y="3162"/>
                    <a:pt x="6809" y="2645"/>
                    <a:pt x="6809" y="2068"/>
                  </a:cubicBezTo>
                  <a:cubicBezTo>
                    <a:pt x="6809" y="1490"/>
                    <a:pt x="6445" y="973"/>
                    <a:pt x="5776" y="578"/>
                  </a:cubicBezTo>
                  <a:cubicBezTo>
                    <a:pt x="5138" y="214"/>
                    <a:pt x="4286" y="1"/>
                    <a:pt x="3405" y="1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1" name="Google Shape;321;p30"/>
            <p:cNvSpPr/>
            <p:nvPr/>
          </p:nvSpPr>
          <p:spPr>
            <a:xfrm>
              <a:off x="6735599" y="3675681"/>
              <a:ext cx="261978" cy="199447"/>
            </a:xfrm>
            <a:custGeom>
              <a:avLst/>
              <a:gdLst/>
              <a:ahLst/>
              <a:cxnLst/>
              <a:rect l="l" t="t" r="r" b="b"/>
              <a:pathLst>
                <a:path w="8664" h="6596" extrusionOk="0">
                  <a:moveTo>
                    <a:pt x="4317" y="365"/>
                  </a:moveTo>
                  <a:cubicBezTo>
                    <a:pt x="5350" y="365"/>
                    <a:pt x="6384" y="608"/>
                    <a:pt x="7174" y="1064"/>
                  </a:cubicBezTo>
                  <a:cubicBezTo>
                    <a:pt x="7903" y="1459"/>
                    <a:pt x="8298" y="2006"/>
                    <a:pt x="8298" y="2584"/>
                  </a:cubicBezTo>
                  <a:cubicBezTo>
                    <a:pt x="8298" y="2614"/>
                    <a:pt x="8268" y="2675"/>
                    <a:pt x="8268" y="2705"/>
                  </a:cubicBezTo>
                  <a:lnTo>
                    <a:pt x="8268" y="2766"/>
                  </a:lnTo>
                  <a:lnTo>
                    <a:pt x="8238" y="2857"/>
                  </a:lnTo>
                  <a:lnTo>
                    <a:pt x="8238" y="2948"/>
                  </a:lnTo>
                  <a:lnTo>
                    <a:pt x="8207" y="3040"/>
                  </a:lnTo>
                  <a:lnTo>
                    <a:pt x="8177" y="3131"/>
                  </a:lnTo>
                  <a:lnTo>
                    <a:pt x="8116" y="3222"/>
                  </a:lnTo>
                  <a:lnTo>
                    <a:pt x="8086" y="3313"/>
                  </a:lnTo>
                  <a:lnTo>
                    <a:pt x="7994" y="3404"/>
                  </a:lnTo>
                  <a:lnTo>
                    <a:pt x="7964" y="3465"/>
                  </a:lnTo>
                  <a:cubicBezTo>
                    <a:pt x="7934" y="3496"/>
                    <a:pt x="7903" y="3556"/>
                    <a:pt x="7843" y="3587"/>
                  </a:cubicBezTo>
                  <a:lnTo>
                    <a:pt x="7812" y="3617"/>
                  </a:lnTo>
                  <a:cubicBezTo>
                    <a:pt x="7782" y="3678"/>
                    <a:pt x="7721" y="3708"/>
                    <a:pt x="7691" y="3739"/>
                  </a:cubicBezTo>
                  <a:lnTo>
                    <a:pt x="7630" y="3769"/>
                  </a:lnTo>
                  <a:cubicBezTo>
                    <a:pt x="7569" y="3830"/>
                    <a:pt x="7508" y="3891"/>
                    <a:pt x="7447" y="3921"/>
                  </a:cubicBezTo>
                  <a:cubicBezTo>
                    <a:pt x="7356" y="3982"/>
                    <a:pt x="7265" y="4043"/>
                    <a:pt x="7174" y="4103"/>
                  </a:cubicBezTo>
                  <a:cubicBezTo>
                    <a:pt x="6839" y="4286"/>
                    <a:pt x="6475" y="4438"/>
                    <a:pt x="6080" y="4559"/>
                  </a:cubicBezTo>
                  <a:cubicBezTo>
                    <a:pt x="5532" y="4711"/>
                    <a:pt x="4932" y="4787"/>
                    <a:pt x="4336" y="4787"/>
                  </a:cubicBezTo>
                  <a:cubicBezTo>
                    <a:pt x="3739" y="4787"/>
                    <a:pt x="3146" y="4711"/>
                    <a:pt x="2614" y="4559"/>
                  </a:cubicBezTo>
                  <a:cubicBezTo>
                    <a:pt x="2189" y="4438"/>
                    <a:pt x="1824" y="4286"/>
                    <a:pt x="1520" y="4103"/>
                  </a:cubicBezTo>
                  <a:cubicBezTo>
                    <a:pt x="1429" y="4043"/>
                    <a:pt x="1307" y="3982"/>
                    <a:pt x="1216" y="3921"/>
                  </a:cubicBezTo>
                  <a:cubicBezTo>
                    <a:pt x="1003" y="3739"/>
                    <a:pt x="821" y="3556"/>
                    <a:pt x="669" y="3374"/>
                  </a:cubicBezTo>
                  <a:cubicBezTo>
                    <a:pt x="639" y="3313"/>
                    <a:pt x="608" y="3252"/>
                    <a:pt x="578" y="3192"/>
                  </a:cubicBezTo>
                  <a:cubicBezTo>
                    <a:pt x="456" y="3009"/>
                    <a:pt x="396" y="2796"/>
                    <a:pt x="396" y="2614"/>
                  </a:cubicBezTo>
                  <a:cubicBezTo>
                    <a:pt x="365" y="2037"/>
                    <a:pt x="760" y="1489"/>
                    <a:pt x="1520" y="1064"/>
                  </a:cubicBezTo>
                  <a:cubicBezTo>
                    <a:pt x="2280" y="608"/>
                    <a:pt x="3314" y="365"/>
                    <a:pt x="4317" y="365"/>
                  </a:cubicBezTo>
                  <a:close/>
                  <a:moveTo>
                    <a:pt x="396" y="3648"/>
                  </a:moveTo>
                  <a:cubicBezTo>
                    <a:pt x="456" y="3708"/>
                    <a:pt x="517" y="3769"/>
                    <a:pt x="578" y="3830"/>
                  </a:cubicBezTo>
                  <a:lnTo>
                    <a:pt x="639" y="3921"/>
                  </a:lnTo>
                  <a:cubicBezTo>
                    <a:pt x="760" y="4043"/>
                    <a:pt x="882" y="4134"/>
                    <a:pt x="1003" y="4225"/>
                  </a:cubicBezTo>
                  <a:cubicBezTo>
                    <a:pt x="1095" y="4286"/>
                    <a:pt x="1216" y="4377"/>
                    <a:pt x="1338" y="4438"/>
                  </a:cubicBezTo>
                  <a:cubicBezTo>
                    <a:pt x="1672" y="4620"/>
                    <a:pt x="2067" y="4772"/>
                    <a:pt x="2493" y="4924"/>
                  </a:cubicBezTo>
                  <a:cubicBezTo>
                    <a:pt x="2645" y="4955"/>
                    <a:pt x="2797" y="4985"/>
                    <a:pt x="2949" y="5015"/>
                  </a:cubicBezTo>
                  <a:cubicBezTo>
                    <a:pt x="2979" y="5015"/>
                    <a:pt x="3010" y="5015"/>
                    <a:pt x="3040" y="5046"/>
                  </a:cubicBezTo>
                  <a:cubicBezTo>
                    <a:pt x="3162" y="5076"/>
                    <a:pt x="3283" y="5076"/>
                    <a:pt x="3405" y="5107"/>
                  </a:cubicBezTo>
                  <a:lnTo>
                    <a:pt x="3557" y="5107"/>
                  </a:lnTo>
                  <a:cubicBezTo>
                    <a:pt x="3648" y="5137"/>
                    <a:pt x="3769" y="5137"/>
                    <a:pt x="3861" y="5137"/>
                  </a:cubicBezTo>
                  <a:cubicBezTo>
                    <a:pt x="3921" y="5137"/>
                    <a:pt x="3982" y="5137"/>
                    <a:pt x="4043" y="5167"/>
                  </a:cubicBezTo>
                  <a:lnTo>
                    <a:pt x="4621" y="5167"/>
                  </a:lnTo>
                  <a:cubicBezTo>
                    <a:pt x="4681" y="5137"/>
                    <a:pt x="4742" y="5137"/>
                    <a:pt x="4803" y="5137"/>
                  </a:cubicBezTo>
                  <a:cubicBezTo>
                    <a:pt x="4925" y="5137"/>
                    <a:pt x="5016" y="5137"/>
                    <a:pt x="5107" y="5107"/>
                  </a:cubicBezTo>
                  <a:lnTo>
                    <a:pt x="5289" y="5107"/>
                  </a:lnTo>
                  <a:cubicBezTo>
                    <a:pt x="5380" y="5076"/>
                    <a:pt x="5502" y="5076"/>
                    <a:pt x="5624" y="5046"/>
                  </a:cubicBezTo>
                  <a:cubicBezTo>
                    <a:pt x="5654" y="5046"/>
                    <a:pt x="5684" y="5046"/>
                    <a:pt x="5745" y="5015"/>
                  </a:cubicBezTo>
                  <a:cubicBezTo>
                    <a:pt x="5867" y="4985"/>
                    <a:pt x="6019" y="4955"/>
                    <a:pt x="6171" y="4924"/>
                  </a:cubicBezTo>
                  <a:cubicBezTo>
                    <a:pt x="6596" y="4803"/>
                    <a:pt x="7022" y="4651"/>
                    <a:pt x="7387" y="4438"/>
                  </a:cubicBezTo>
                  <a:cubicBezTo>
                    <a:pt x="7478" y="4377"/>
                    <a:pt x="7599" y="4316"/>
                    <a:pt x="7691" y="4225"/>
                  </a:cubicBezTo>
                  <a:cubicBezTo>
                    <a:pt x="7782" y="4164"/>
                    <a:pt x="7873" y="4073"/>
                    <a:pt x="7964" y="3982"/>
                  </a:cubicBezTo>
                  <a:lnTo>
                    <a:pt x="8055" y="3921"/>
                  </a:lnTo>
                  <a:cubicBezTo>
                    <a:pt x="8116" y="3860"/>
                    <a:pt x="8207" y="3769"/>
                    <a:pt x="8268" y="3678"/>
                  </a:cubicBezTo>
                  <a:lnTo>
                    <a:pt x="8298" y="3678"/>
                  </a:lnTo>
                  <a:lnTo>
                    <a:pt x="8268" y="4043"/>
                  </a:lnTo>
                  <a:cubicBezTo>
                    <a:pt x="8268" y="4590"/>
                    <a:pt x="7903" y="5137"/>
                    <a:pt x="7174" y="5562"/>
                  </a:cubicBezTo>
                  <a:cubicBezTo>
                    <a:pt x="6399" y="6003"/>
                    <a:pt x="5373" y="6224"/>
                    <a:pt x="4347" y="6224"/>
                  </a:cubicBezTo>
                  <a:cubicBezTo>
                    <a:pt x="3321" y="6224"/>
                    <a:pt x="2295" y="6003"/>
                    <a:pt x="1520" y="5562"/>
                  </a:cubicBezTo>
                  <a:cubicBezTo>
                    <a:pt x="791" y="5137"/>
                    <a:pt x="396" y="4590"/>
                    <a:pt x="396" y="4012"/>
                  </a:cubicBezTo>
                  <a:lnTo>
                    <a:pt x="396" y="3648"/>
                  </a:lnTo>
                  <a:close/>
                  <a:moveTo>
                    <a:pt x="4332" y="0"/>
                  </a:moveTo>
                  <a:cubicBezTo>
                    <a:pt x="3238" y="0"/>
                    <a:pt x="2143" y="243"/>
                    <a:pt x="1307" y="730"/>
                  </a:cubicBezTo>
                  <a:cubicBezTo>
                    <a:pt x="456" y="1216"/>
                    <a:pt x="0" y="1885"/>
                    <a:pt x="31" y="2614"/>
                  </a:cubicBezTo>
                  <a:lnTo>
                    <a:pt x="0" y="4012"/>
                  </a:lnTo>
                  <a:cubicBezTo>
                    <a:pt x="0" y="4711"/>
                    <a:pt x="487" y="5380"/>
                    <a:pt x="1338" y="5866"/>
                  </a:cubicBezTo>
                  <a:cubicBezTo>
                    <a:pt x="2159" y="6353"/>
                    <a:pt x="3253" y="6596"/>
                    <a:pt x="4347" y="6596"/>
                  </a:cubicBezTo>
                  <a:cubicBezTo>
                    <a:pt x="5441" y="6596"/>
                    <a:pt x="6535" y="6353"/>
                    <a:pt x="7356" y="5866"/>
                  </a:cubicBezTo>
                  <a:cubicBezTo>
                    <a:pt x="8207" y="5380"/>
                    <a:pt x="8663" y="4742"/>
                    <a:pt x="8663" y="4043"/>
                  </a:cubicBezTo>
                  <a:lnTo>
                    <a:pt x="8663" y="2614"/>
                  </a:lnTo>
                  <a:lnTo>
                    <a:pt x="8663" y="2584"/>
                  </a:lnTo>
                  <a:cubicBezTo>
                    <a:pt x="8663" y="1885"/>
                    <a:pt x="8207" y="1216"/>
                    <a:pt x="7356" y="730"/>
                  </a:cubicBezTo>
                  <a:cubicBezTo>
                    <a:pt x="6520" y="243"/>
                    <a:pt x="5426" y="0"/>
                    <a:pt x="4332" y="0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2" name="Google Shape;322;p30"/>
            <p:cNvSpPr/>
            <p:nvPr/>
          </p:nvSpPr>
          <p:spPr>
            <a:xfrm>
              <a:off x="6758580" y="3383396"/>
              <a:ext cx="205887" cy="124095"/>
            </a:xfrm>
            <a:custGeom>
              <a:avLst/>
              <a:gdLst/>
              <a:ahLst/>
              <a:cxnLst/>
              <a:rect l="l" t="t" r="r" b="b"/>
              <a:pathLst>
                <a:path w="6809" h="4104" extrusionOk="0">
                  <a:moveTo>
                    <a:pt x="3405" y="365"/>
                  </a:moveTo>
                  <a:cubicBezTo>
                    <a:pt x="4225" y="365"/>
                    <a:pt x="4985" y="547"/>
                    <a:pt x="5593" y="882"/>
                  </a:cubicBezTo>
                  <a:cubicBezTo>
                    <a:pt x="6140" y="1216"/>
                    <a:pt x="6444" y="1611"/>
                    <a:pt x="6444" y="2037"/>
                  </a:cubicBezTo>
                  <a:lnTo>
                    <a:pt x="6444" y="2067"/>
                  </a:lnTo>
                  <a:cubicBezTo>
                    <a:pt x="6444" y="2493"/>
                    <a:pt x="6140" y="2888"/>
                    <a:pt x="5593" y="3192"/>
                  </a:cubicBezTo>
                  <a:cubicBezTo>
                    <a:pt x="5107" y="3496"/>
                    <a:pt x="4468" y="3678"/>
                    <a:pt x="3739" y="3709"/>
                  </a:cubicBezTo>
                  <a:cubicBezTo>
                    <a:pt x="3633" y="3724"/>
                    <a:pt x="3519" y="3731"/>
                    <a:pt x="3401" y="3731"/>
                  </a:cubicBezTo>
                  <a:cubicBezTo>
                    <a:pt x="3283" y="3731"/>
                    <a:pt x="3161" y="3724"/>
                    <a:pt x="3040" y="3709"/>
                  </a:cubicBezTo>
                  <a:cubicBezTo>
                    <a:pt x="2371" y="3648"/>
                    <a:pt x="1733" y="3496"/>
                    <a:pt x="1216" y="3192"/>
                  </a:cubicBezTo>
                  <a:cubicBezTo>
                    <a:pt x="669" y="2888"/>
                    <a:pt x="365" y="2462"/>
                    <a:pt x="365" y="2037"/>
                  </a:cubicBezTo>
                  <a:cubicBezTo>
                    <a:pt x="365" y="1611"/>
                    <a:pt x="669" y="1216"/>
                    <a:pt x="1216" y="882"/>
                  </a:cubicBezTo>
                  <a:cubicBezTo>
                    <a:pt x="1794" y="547"/>
                    <a:pt x="2554" y="365"/>
                    <a:pt x="3405" y="365"/>
                  </a:cubicBezTo>
                  <a:close/>
                  <a:moveTo>
                    <a:pt x="3405" y="0"/>
                  </a:moveTo>
                  <a:cubicBezTo>
                    <a:pt x="2493" y="0"/>
                    <a:pt x="1672" y="183"/>
                    <a:pt x="1034" y="578"/>
                  </a:cubicBezTo>
                  <a:cubicBezTo>
                    <a:pt x="365" y="943"/>
                    <a:pt x="0" y="1459"/>
                    <a:pt x="0" y="2037"/>
                  </a:cubicBezTo>
                  <a:cubicBezTo>
                    <a:pt x="0" y="2614"/>
                    <a:pt x="365" y="3131"/>
                    <a:pt x="1034" y="3526"/>
                  </a:cubicBezTo>
                  <a:cubicBezTo>
                    <a:pt x="1581" y="3861"/>
                    <a:pt x="2280" y="4043"/>
                    <a:pt x="3040" y="4104"/>
                  </a:cubicBezTo>
                  <a:lnTo>
                    <a:pt x="3769" y="4104"/>
                  </a:lnTo>
                  <a:cubicBezTo>
                    <a:pt x="4529" y="4043"/>
                    <a:pt x="5228" y="3861"/>
                    <a:pt x="5775" y="3526"/>
                  </a:cubicBezTo>
                  <a:cubicBezTo>
                    <a:pt x="6444" y="3131"/>
                    <a:pt x="6809" y="2614"/>
                    <a:pt x="6809" y="2067"/>
                  </a:cubicBezTo>
                  <a:lnTo>
                    <a:pt x="6809" y="2037"/>
                  </a:lnTo>
                  <a:cubicBezTo>
                    <a:pt x="6809" y="1490"/>
                    <a:pt x="6444" y="943"/>
                    <a:pt x="5775" y="547"/>
                  </a:cubicBezTo>
                  <a:cubicBezTo>
                    <a:pt x="5137" y="183"/>
                    <a:pt x="4286" y="0"/>
                    <a:pt x="3405" y="0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3" name="Google Shape;323;p30"/>
            <p:cNvSpPr/>
            <p:nvPr/>
          </p:nvSpPr>
          <p:spPr>
            <a:xfrm>
              <a:off x="7019598" y="3544234"/>
              <a:ext cx="205917" cy="124095"/>
            </a:xfrm>
            <a:custGeom>
              <a:avLst/>
              <a:gdLst/>
              <a:ahLst/>
              <a:cxnLst/>
              <a:rect l="l" t="t" r="r" b="b"/>
              <a:pathLst>
                <a:path w="6810" h="4104" extrusionOk="0">
                  <a:moveTo>
                    <a:pt x="3405" y="365"/>
                  </a:moveTo>
                  <a:cubicBezTo>
                    <a:pt x="4226" y="365"/>
                    <a:pt x="4986" y="548"/>
                    <a:pt x="5594" y="912"/>
                  </a:cubicBezTo>
                  <a:cubicBezTo>
                    <a:pt x="6141" y="1216"/>
                    <a:pt x="6445" y="1611"/>
                    <a:pt x="6445" y="2067"/>
                  </a:cubicBezTo>
                  <a:cubicBezTo>
                    <a:pt x="6445" y="2493"/>
                    <a:pt x="6141" y="2888"/>
                    <a:pt x="5594" y="3222"/>
                  </a:cubicBezTo>
                  <a:cubicBezTo>
                    <a:pt x="5107" y="3496"/>
                    <a:pt x="4469" y="3678"/>
                    <a:pt x="3739" y="3709"/>
                  </a:cubicBezTo>
                  <a:cubicBezTo>
                    <a:pt x="3633" y="3724"/>
                    <a:pt x="3519" y="3732"/>
                    <a:pt x="3401" y="3732"/>
                  </a:cubicBezTo>
                  <a:cubicBezTo>
                    <a:pt x="3283" y="3732"/>
                    <a:pt x="3162" y="3724"/>
                    <a:pt x="3040" y="3709"/>
                  </a:cubicBezTo>
                  <a:cubicBezTo>
                    <a:pt x="2372" y="3678"/>
                    <a:pt x="1733" y="3496"/>
                    <a:pt x="1217" y="3222"/>
                  </a:cubicBezTo>
                  <a:cubicBezTo>
                    <a:pt x="669" y="2888"/>
                    <a:pt x="365" y="2493"/>
                    <a:pt x="365" y="2067"/>
                  </a:cubicBezTo>
                  <a:cubicBezTo>
                    <a:pt x="365" y="1611"/>
                    <a:pt x="669" y="1216"/>
                    <a:pt x="1217" y="912"/>
                  </a:cubicBezTo>
                  <a:cubicBezTo>
                    <a:pt x="1794" y="548"/>
                    <a:pt x="2584" y="365"/>
                    <a:pt x="3405" y="365"/>
                  </a:cubicBezTo>
                  <a:close/>
                  <a:moveTo>
                    <a:pt x="3405" y="0"/>
                  </a:moveTo>
                  <a:cubicBezTo>
                    <a:pt x="2493" y="0"/>
                    <a:pt x="1672" y="213"/>
                    <a:pt x="1034" y="578"/>
                  </a:cubicBezTo>
                  <a:cubicBezTo>
                    <a:pt x="365" y="943"/>
                    <a:pt x="1" y="1490"/>
                    <a:pt x="1" y="2067"/>
                  </a:cubicBezTo>
                  <a:cubicBezTo>
                    <a:pt x="1" y="2615"/>
                    <a:pt x="365" y="3162"/>
                    <a:pt x="1034" y="3526"/>
                  </a:cubicBezTo>
                  <a:cubicBezTo>
                    <a:pt x="1581" y="3861"/>
                    <a:pt x="2280" y="4043"/>
                    <a:pt x="3040" y="4104"/>
                  </a:cubicBezTo>
                  <a:lnTo>
                    <a:pt x="3770" y="4104"/>
                  </a:lnTo>
                  <a:cubicBezTo>
                    <a:pt x="4530" y="4043"/>
                    <a:pt x="5229" y="3861"/>
                    <a:pt x="5806" y="3526"/>
                  </a:cubicBezTo>
                  <a:cubicBezTo>
                    <a:pt x="6445" y="3162"/>
                    <a:pt x="6809" y="2615"/>
                    <a:pt x="6809" y="2067"/>
                  </a:cubicBezTo>
                  <a:cubicBezTo>
                    <a:pt x="6809" y="1490"/>
                    <a:pt x="6445" y="973"/>
                    <a:pt x="5776" y="578"/>
                  </a:cubicBezTo>
                  <a:cubicBezTo>
                    <a:pt x="5138" y="183"/>
                    <a:pt x="4286" y="0"/>
                    <a:pt x="3405" y="0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4" name="Google Shape;324;p30"/>
            <p:cNvSpPr/>
            <p:nvPr/>
          </p:nvSpPr>
          <p:spPr>
            <a:xfrm>
              <a:off x="6991113" y="3528389"/>
              <a:ext cx="261978" cy="199688"/>
            </a:xfrm>
            <a:custGeom>
              <a:avLst/>
              <a:gdLst/>
              <a:ahLst/>
              <a:cxnLst/>
              <a:rect l="l" t="t" r="r" b="b"/>
              <a:pathLst>
                <a:path w="8664" h="6604" extrusionOk="0">
                  <a:moveTo>
                    <a:pt x="4347" y="373"/>
                  </a:moveTo>
                  <a:cubicBezTo>
                    <a:pt x="5350" y="373"/>
                    <a:pt x="6384" y="585"/>
                    <a:pt x="7174" y="1041"/>
                  </a:cubicBezTo>
                  <a:cubicBezTo>
                    <a:pt x="7903" y="1467"/>
                    <a:pt x="8298" y="2014"/>
                    <a:pt x="8298" y="2591"/>
                  </a:cubicBezTo>
                  <a:cubicBezTo>
                    <a:pt x="8298" y="2622"/>
                    <a:pt x="8298" y="2652"/>
                    <a:pt x="8298" y="2683"/>
                  </a:cubicBezTo>
                  <a:lnTo>
                    <a:pt x="8268" y="2774"/>
                  </a:lnTo>
                  <a:lnTo>
                    <a:pt x="8268" y="2865"/>
                  </a:lnTo>
                  <a:lnTo>
                    <a:pt x="8238" y="2956"/>
                  </a:lnTo>
                  <a:lnTo>
                    <a:pt x="8207" y="3047"/>
                  </a:lnTo>
                  <a:lnTo>
                    <a:pt x="8177" y="3139"/>
                  </a:lnTo>
                  <a:lnTo>
                    <a:pt x="8116" y="3230"/>
                  </a:lnTo>
                  <a:lnTo>
                    <a:pt x="8086" y="3290"/>
                  </a:lnTo>
                  <a:lnTo>
                    <a:pt x="7994" y="3382"/>
                  </a:lnTo>
                  <a:lnTo>
                    <a:pt x="7964" y="3473"/>
                  </a:lnTo>
                  <a:cubicBezTo>
                    <a:pt x="7934" y="3503"/>
                    <a:pt x="7903" y="3534"/>
                    <a:pt x="7873" y="3564"/>
                  </a:cubicBezTo>
                  <a:lnTo>
                    <a:pt x="7812" y="3625"/>
                  </a:lnTo>
                  <a:cubicBezTo>
                    <a:pt x="7782" y="3655"/>
                    <a:pt x="7721" y="3716"/>
                    <a:pt x="7691" y="3746"/>
                  </a:cubicBezTo>
                  <a:lnTo>
                    <a:pt x="7660" y="3777"/>
                  </a:lnTo>
                  <a:cubicBezTo>
                    <a:pt x="7599" y="3838"/>
                    <a:pt x="7539" y="3868"/>
                    <a:pt x="7447" y="3929"/>
                  </a:cubicBezTo>
                  <a:cubicBezTo>
                    <a:pt x="7387" y="3990"/>
                    <a:pt x="7295" y="4050"/>
                    <a:pt x="7204" y="4111"/>
                  </a:cubicBezTo>
                  <a:cubicBezTo>
                    <a:pt x="6839" y="4294"/>
                    <a:pt x="6475" y="4446"/>
                    <a:pt x="6080" y="4537"/>
                  </a:cubicBezTo>
                  <a:cubicBezTo>
                    <a:pt x="5532" y="4689"/>
                    <a:pt x="4940" y="4765"/>
                    <a:pt x="4347" y="4765"/>
                  </a:cubicBezTo>
                  <a:cubicBezTo>
                    <a:pt x="3754" y="4765"/>
                    <a:pt x="3162" y="4689"/>
                    <a:pt x="2614" y="4537"/>
                  </a:cubicBezTo>
                  <a:cubicBezTo>
                    <a:pt x="2189" y="4415"/>
                    <a:pt x="1855" y="4263"/>
                    <a:pt x="1551" y="4111"/>
                  </a:cubicBezTo>
                  <a:cubicBezTo>
                    <a:pt x="1429" y="4050"/>
                    <a:pt x="1338" y="3959"/>
                    <a:pt x="1247" y="3898"/>
                  </a:cubicBezTo>
                  <a:cubicBezTo>
                    <a:pt x="1003" y="3746"/>
                    <a:pt x="821" y="3564"/>
                    <a:pt x="669" y="3351"/>
                  </a:cubicBezTo>
                  <a:cubicBezTo>
                    <a:pt x="639" y="3321"/>
                    <a:pt x="608" y="3260"/>
                    <a:pt x="578" y="3199"/>
                  </a:cubicBezTo>
                  <a:cubicBezTo>
                    <a:pt x="487" y="3017"/>
                    <a:pt x="426" y="2804"/>
                    <a:pt x="426" y="2591"/>
                  </a:cubicBezTo>
                  <a:cubicBezTo>
                    <a:pt x="396" y="2014"/>
                    <a:pt x="791" y="1467"/>
                    <a:pt x="1520" y="1041"/>
                  </a:cubicBezTo>
                  <a:cubicBezTo>
                    <a:pt x="2280" y="585"/>
                    <a:pt x="3314" y="373"/>
                    <a:pt x="4347" y="373"/>
                  </a:cubicBezTo>
                  <a:close/>
                  <a:moveTo>
                    <a:pt x="396" y="3625"/>
                  </a:moveTo>
                  <a:cubicBezTo>
                    <a:pt x="456" y="3686"/>
                    <a:pt x="517" y="3746"/>
                    <a:pt x="578" y="3807"/>
                  </a:cubicBezTo>
                  <a:cubicBezTo>
                    <a:pt x="608" y="3868"/>
                    <a:pt x="639" y="3898"/>
                    <a:pt x="669" y="3929"/>
                  </a:cubicBezTo>
                  <a:cubicBezTo>
                    <a:pt x="760" y="4020"/>
                    <a:pt x="882" y="4142"/>
                    <a:pt x="1003" y="4233"/>
                  </a:cubicBezTo>
                  <a:cubicBezTo>
                    <a:pt x="1125" y="4294"/>
                    <a:pt x="1216" y="4354"/>
                    <a:pt x="1338" y="4446"/>
                  </a:cubicBezTo>
                  <a:cubicBezTo>
                    <a:pt x="1672" y="4628"/>
                    <a:pt x="2067" y="4780"/>
                    <a:pt x="2493" y="4901"/>
                  </a:cubicBezTo>
                  <a:cubicBezTo>
                    <a:pt x="2645" y="4962"/>
                    <a:pt x="2797" y="4993"/>
                    <a:pt x="2949" y="5023"/>
                  </a:cubicBezTo>
                  <a:lnTo>
                    <a:pt x="3010" y="5023"/>
                  </a:lnTo>
                  <a:cubicBezTo>
                    <a:pt x="3131" y="5053"/>
                    <a:pt x="3283" y="5084"/>
                    <a:pt x="3405" y="5084"/>
                  </a:cubicBezTo>
                  <a:lnTo>
                    <a:pt x="3496" y="5114"/>
                  </a:lnTo>
                  <a:cubicBezTo>
                    <a:pt x="3618" y="5114"/>
                    <a:pt x="3739" y="5114"/>
                    <a:pt x="3891" y="5145"/>
                  </a:cubicBezTo>
                  <a:lnTo>
                    <a:pt x="4833" y="5145"/>
                  </a:lnTo>
                  <a:cubicBezTo>
                    <a:pt x="5289" y="5114"/>
                    <a:pt x="5745" y="5023"/>
                    <a:pt x="6171" y="4932"/>
                  </a:cubicBezTo>
                  <a:cubicBezTo>
                    <a:pt x="6596" y="4810"/>
                    <a:pt x="7022" y="4628"/>
                    <a:pt x="7387" y="4415"/>
                  </a:cubicBezTo>
                  <a:cubicBezTo>
                    <a:pt x="7478" y="4354"/>
                    <a:pt x="7599" y="4294"/>
                    <a:pt x="7691" y="4233"/>
                  </a:cubicBezTo>
                  <a:cubicBezTo>
                    <a:pt x="7782" y="4142"/>
                    <a:pt x="7903" y="4081"/>
                    <a:pt x="7994" y="3990"/>
                  </a:cubicBezTo>
                  <a:lnTo>
                    <a:pt x="8055" y="3929"/>
                  </a:lnTo>
                  <a:cubicBezTo>
                    <a:pt x="8116" y="3838"/>
                    <a:pt x="8207" y="3746"/>
                    <a:pt x="8268" y="3655"/>
                  </a:cubicBezTo>
                  <a:lnTo>
                    <a:pt x="8298" y="3655"/>
                  </a:lnTo>
                  <a:lnTo>
                    <a:pt x="8268" y="4020"/>
                  </a:lnTo>
                  <a:cubicBezTo>
                    <a:pt x="8268" y="4597"/>
                    <a:pt x="7903" y="5114"/>
                    <a:pt x="7174" y="5540"/>
                  </a:cubicBezTo>
                  <a:cubicBezTo>
                    <a:pt x="6399" y="5996"/>
                    <a:pt x="5373" y="6224"/>
                    <a:pt x="4347" y="6224"/>
                  </a:cubicBezTo>
                  <a:cubicBezTo>
                    <a:pt x="3321" y="6224"/>
                    <a:pt x="2295" y="5996"/>
                    <a:pt x="1520" y="5540"/>
                  </a:cubicBezTo>
                  <a:cubicBezTo>
                    <a:pt x="791" y="5114"/>
                    <a:pt x="396" y="4567"/>
                    <a:pt x="396" y="3990"/>
                  </a:cubicBezTo>
                  <a:lnTo>
                    <a:pt x="396" y="3625"/>
                  </a:lnTo>
                  <a:close/>
                  <a:moveTo>
                    <a:pt x="4332" y="0"/>
                  </a:moveTo>
                  <a:cubicBezTo>
                    <a:pt x="3238" y="0"/>
                    <a:pt x="2143" y="236"/>
                    <a:pt x="1307" y="707"/>
                  </a:cubicBezTo>
                  <a:cubicBezTo>
                    <a:pt x="456" y="1224"/>
                    <a:pt x="0" y="1892"/>
                    <a:pt x="31" y="2622"/>
                  </a:cubicBezTo>
                  <a:lnTo>
                    <a:pt x="31" y="3990"/>
                  </a:lnTo>
                  <a:cubicBezTo>
                    <a:pt x="0" y="4719"/>
                    <a:pt x="487" y="5388"/>
                    <a:pt x="1338" y="5874"/>
                  </a:cubicBezTo>
                  <a:cubicBezTo>
                    <a:pt x="2159" y="6360"/>
                    <a:pt x="3253" y="6604"/>
                    <a:pt x="4347" y="6604"/>
                  </a:cubicBezTo>
                  <a:cubicBezTo>
                    <a:pt x="5441" y="6604"/>
                    <a:pt x="6536" y="6360"/>
                    <a:pt x="7356" y="5874"/>
                  </a:cubicBezTo>
                  <a:cubicBezTo>
                    <a:pt x="8207" y="5388"/>
                    <a:pt x="8663" y="4719"/>
                    <a:pt x="8663" y="4020"/>
                  </a:cubicBezTo>
                  <a:lnTo>
                    <a:pt x="8663" y="2622"/>
                  </a:lnTo>
                  <a:lnTo>
                    <a:pt x="8663" y="2591"/>
                  </a:lnTo>
                  <a:cubicBezTo>
                    <a:pt x="8663" y="1862"/>
                    <a:pt x="8207" y="1224"/>
                    <a:pt x="7356" y="707"/>
                  </a:cubicBezTo>
                  <a:cubicBezTo>
                    <a:pt x="6520" y="236"/>
                    <a:pt x="5426" y="0"/>
                    <a:pt x="4332" y="0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5" name="Google Shape;325;p30"/>
            <p:cNvSpPr/>
            <p:nvPr/>
          </p:nvSpPr>
          <p:spPr>
            <a:xfrm>
              <a:off x="7280646" y="3366856"/>
              <a:ext cx="206824" cy="125002"/>
            </a:xfrm>
            <a:custGeom>
              <a:avLst/>
              <a:gdLst/>
              <a:ahLst/>
              <a:cxnLst/>
              <a:rect l="l" t="t" r="r" b="b"/>
              <a:pathLst>
                <a:path w="6840" h="4134" extrusionOk="0">
                  <a:moveTo>
                    <a:pt x="3404" y="395"/>
                  </a:moveTo>
                  <a:cubicBezTo>
                    <a:pt x="4225" y="395"/>
                    <a:pt x="5015" y="578"/>
                    <a:pt x="5593" y="912"/>
                  </a:cubicBezTo>
                  <a:cubicBezTo>
                    <a:pt x="6170" y="1216"/>
                    <a:pt x="6474" y="1642"/>
                    <a:pt x="6474" y="2067"/>
                  </a:cubicBezTo>
                  <a:cubicBezTo>
                    <a:pt x="6474" y="2493"/>
                    <a:pt x="6170" y="2918"/>
                    <a:pt x="5623" y="3222"/>
                  </a:cubicBezTo>
                  <a:cubicBezTo>
                    <a:pt x="5107" y="3526"/>
                    <a:pt x="4468" y="3708"/>
                    <a:pt x="3769" y="3739"/>
                  </a:cubicBezTo>
                  <a:lnTo>
                    <a:pt x="3070" y="3739"/>
                  </a:lnTo>
                  <a:cubicBezTo>
                    <a:pt x="2371" y="3678"/>
                    <a:pt x="1733" y="3526"/>
                    <a:pt x="1246" y="3222"/>
                  </a:cubicBezTo>
                  <a:cubicBezTo>
                    <a:pt x="699" y="2918"/>
                    <a:pt x="395" y="2493"/>
                    <a:pt x="395" y="2067"/>
                  </a:cubicBezTo>
                  <a:cubicBezTo>
                    <a:pt x="395" y="1642"/>
                    <a:pt x="699" y="1216"/>
                    <a:pt x="1246" y="912"/>
                  </a:cubicBezTo>
                  <a:cubicBezTo>
                    <a:pt x="1824" y="578"/>
                    <a:pt x="2584" y="395"/>
                    <a:pt x="3404" y="395"/>
                  </a:cubicBezTo>
                  <a:close/>
                  <a:moveTo>
                    <a:pt x="3404" y="0"/>
                  </a:moveTo>
                  <a:cubicBezTo>
                    <a:pt x="2523" y="0"/>
                    <a:pt x="1672" y="213"/>
                    <a:pt x="1034" y="578"/>
                  </a:cubicBezTo>
                  <a:cubicBezTo>
                    <a:pt x="365" y="973"/>
                    <a:pt x="0" y="1490"/>
                    <a:pt x="0" y="2067"/>
                  </a:cubicBezTo>
                  <a:cubicBezTo>
                    <a:pt x="30" y="2645"/>
                    <a:pt x="395" y="3161"/>
                    <a:pt x="1064" y="3556"/>
                  </a:cubicBezTo>
                  <a:cubicBezTo>
                    <a:pt x="1611" y="3860"/>
                    <a:pt x="2280" y="4073"/>
                    <a:pt x="3040" y="4104"/>
                  </a:cubicBezTo>
                  <a:cubicBezTo>
                    <a:pt x="3192" y="4134"/>
                    <a:pt x="3313" y="4134"/>
                    <a:pt x="3435" y="4134"/>
                  </a:cubicBezTo>
                  <a:cubicBezTo>
                    <a:pt x="3556" y="4134"/>
                    <a:pt x="3678" y="4134"/>
                    <a:pt x="3800" y="4104"/>
                  </a:cubicBezTo>
                  <a:cubicBezTo>
                    <a:pt x="4559" y="4073"/>
                    <a:pt x="5259" y="3891"/>
                    <a:pt x="5806" y="3556"/>
                  </a:cubicBezTo>
                  <a:cubicBezTo>
                    <a:pt x="6474" y="3161"/>
                    <a:pt x="6839" y="2645"/>
                    <a:pt x="6839" y="2067"/>
                  </a:cubicBezTo>
                  <a:cubicBezTo>
                    <a:pt x="6839" y="1490"/>
                    <a:pt x="6474" y="973"/>
                    <a:pt x="5806" y="578"/>
                  </a:cubicBezTo>
                  <a:cubicBezTo>
                    <a:pt x="5137" y="213"/>
                    <a:pt x="4286" y="0"/>
                    <a:pt x="3404" y="0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6" name="Google Shape;326;p30"/>
            <p:cNvSpPr/>
            <p:nvPr/>
          </p:nvSpPr>
          <p:spPr>
            <a:xfrm>
              <a:off x="7253068" y="3351222"/>
              <a:ext cx="261947" cy="199477"/>
            </a:xfrm>
            <a:custGeom>
              <a:avLst/>
              <a:gdLst/>
              <a:ahLst/>
              <a:cxnLst/>
              <a:rect l="l" t="t" r="r" b="b"/>
              <a:pathLst>
                <a:path w="8663" h="6597" extrusionOk="0">
                  <a:moveTo>
                    <a:pt x="4316" y="365"/>
                  </a:moveTo>
                  <a:cubicBezTo>
                    <a:pt x="5350" y="365"/>
                    <a:pt x="6383" y="608"/>
                    <a:pt x="7143" y="1064"/>
                  </a:cubicBezTo>
                  <a:cubicBezTo>
                    <a:pt x="7873" y="1490"/>
                    <a:pt x="8298" y="2037"/>
                    <a:pt x="8268" y="2584"/>
                  </a:cubicBezTo>
                  <a:cubicBezTo>
                    <a:pt x="8268" y="2645"/>
                    <a:pt x="8268" y="2675"/>
                    <a:pt x="8268" y="2706"/>
                  </a:cubicBezTo>
                  <a:lnTo>
                    <a:pt x="8268" y="2797"/>
                  </a:lnTo>
                  <a:cubicBezTo>
                    <a:pt x="8268" y="2827"/>
                    <a:pt x="8237" y="2858"/>
                    <a:pt x="8237" y="2888"/>
                  </a:cubicBezTo>
                  <a:lnTo>
                    <a:pt x="8237" y="2949"/>
                  </a:lnTo>
                  <a:cubicBezTo>
                    <a:pt x="8207" y="2979"/>
                    <a:pt x="8207" y="3040"/>
                    <a:pt x="8177" y="3070"/>
                  </a:cubicBezTo>
                  <a:lnTo>
                    <a:pt x="8146" y="3131"/>
                  </a:lnTo>
                  <a:cubicBezTo>
                    <a:pt x="8146" y="3162"/>
                    <a:pt x="8116" y="3192"/>
                    <a:pt x="8116" y="3222"/>
                  </a:cubicBezTo>
                  <a:lnTo>
                    <a:pt x="8055" y="3314"/>
                  </a:lnTo>
                  <a:cubicBezTo>
                    <a:pt x="8055" y="3344"/>
                    <a:pt x="8025" y="3374"/>
                    <a:pt x="7994" y="3405"/>
                  </a:cubicBezTo>
                  <a:lnTo>
                    <a:pt x="7933" y="3466"/>
                  </a:lnTo>
                  <a:cubicBezTo>
                    <a:pt x="7903" y="3496"/>
                    <a:pt x="7873" y="3557"/>
                    <a:pt x="7842" y="3587"/>
                  </a:cubicBezTo>
                  <a:lnTo>
                    <a:pt x="7812" y="3648"/>
                  </a:lnTo>
                  <a:cubicBezTo>
                    <a:pt x="7751" y="3678"/>
                    <a:pt x="7721" y="3709"/>
                    <a:pt x="7660" y="3739"/>
                  </a:cubicBezTo>
                  <a:lnTo>
                    <a:pt x="7630" y="3800"/>
                  </a:lnTo>
                  <a:cubicBezTo>
                    <a:pt x="7569" y="3830"/>
                    <a:pt x="7508" y="3891"/>
                    <a:pt x="7447" y="3952"/>
                  </a:cubicBezTo>
                  <a:cubicBezTo>
                    <a:pt x="7356" y="4013"/>
                    <a:pt x="7265" y="4043"/>
                    <a:pt x="7174" y="4104"/>
                  </a:cubicBezTo>
                  <a:cubicBezTo>
                    <a:pt x="6839" y="4317"/>
                    <a:pt x="6474" y="4469"/>
                    <a:pt x="6079" y="4560"/>
                  </a:cubicBezTo>
                  <a:cubicBezTo>
                    <a:pt x="5532" y="4712"/>
                    <a:pt x="4932" y="4788"/>
                    <a:pt x="4332" y="4788"/>
                  </a:cubicBezTo>
                  <a:cubicBezTo>
                    <a:pt x="3731" y="4788"/>
                    <a:pt x="3131" y="4712"/>
                    <a:pt x="2584" y="4560"/>
                  </a:cubicBezTo>
                  <a:cubicBezTo>
                    <a:pt x="2189" y="4438"/>
                    <a:pt x="1824" y="4286"/>
                    <a:pt x="1520" y="4104"/>
                  </a:cubicBezTo>
                  <a:cubicBezTo>
                    <a:pt x="1429" y="4043"/>
                    <a:pt x="1307" y="3982"/>
                    <a:pt x="1216" y="3921"/>
                  </a:cubicBezTo>
                  <a:cubicBezTo>
                    <a:pt x="1003" y="3739"/>
                    <a:pt x="790" y="3557"/>
                    <a:pt x="669" y="3374"/>
                  </a:cubicBezTo>
                  <a:cubicBezTo>
                    <a:pt x="639" y="3314"/>
                    <a:pt x="608" y="3283"/>
                    <a:pt x="578" y="3192"/>
                  </a:cubicBezTo>
                  <a:cubicBezTo>
                    <a:pt x="456" y="3010"/>
                    <a:pt x="395" y="2827"/>
                    <a:pt x="395" y="2614"/>
                  </a:cubicBezTo>
                  <a:cubicBezTo>
                    <a:pt x="365" y="2037"/>
                    <a:pt x="760" y="1490"/>
                    <a:pt x="1490" y="1064"/>
                  </a:cubicBezTo>
                  <a:cubicBezTo>
                    <a:pt x="2280" y="608"/>
                    <a:pt x="3313" y="365"/>
                    <a:pt x="4316" y="365"/>
                  </a:cubicBezTo>
                  <a:close/>
                  <a:moveTo>
                    <a:pt x="395" y="3648"/>
                  </a:moveTo>
                  <a:cubicBezTo>
                    <a:pt x="426" y="3709"/>
                    <a:pt x="487" y="3769"/>
                    <a:pt x="547" y="3830"/>
                  </a:cubicBezTo>
                  <a:cubicBezTo>
                    <a:pt x="578" y="3861"/>
                    <a:pt x="608" y="3891"/>
                    <a:pt x="639" y="3921"/>
                  </a:cubicBezTo>
                  <a:cubicBezTo>
                    <a:pt x="760" y="4043"/>
                    <a:pt x="882" y="4134"/>
                    <a:pt x="1003" y="4225"/>
                  </a:cubicBezTo>
                  <a:cubicBezTo>
                    <a:pt x="1094" y="4286"/>
                    <a:pt x="1216" y="4377"/>
                    <a:pt x="1338" y="4438"/>
                  </a:cubicBezTo>
                  <a:cubicBezTo>
                    <a:pt x="1672" y="4621"/>
                    <a:pt x="2067" y="4803"/>
                    <a:pt x="2493" y="4925"/>
                  </a:cubicBezTo>
                  <a:cubicBezTo>
                    <a:pt x="2645" y="4955"/>
                    <a:pt x="2797" y="4985"/>
                    <a:pt x="2949" y="5016"/>
                  </a:cubicBezTo>
                  <a:cubicBezTo>
                    <a:pt x="2979" y="5046"/>
                    <a:pt x="3040" y="5046"/>
                    <a:pt x="3070" y="5046"/>
                  </a:cubicBezTo>
                  <a:cubicBezTo>
                    <a:pt x="3192" y="5076"/>
                    <a:pt x="3283" y="5107"/>
                    <a:pt x="3405" y="5107"/>
                  </a:cubicBezTo>
                  <a:cubicBezTo>
                    <a:pt x="3435" y="5107"/>
                    <a:pt x="3496" y="5107"/>
                    <a:pt x="3556" y="5137"/>
                  </a:cubicBezTo>
                  <a:cubicBezTo>
                    <a:pt x="3648" y="5137"/>
                    <a:pt x="3769" y="5137"/>
                    <a:pt x="3860" y="5168"/>
                  </a:cubicBezTo>
                  <a:lnTo>
                    <a:pt x="4803" y="5168"/>
                  </a:lnTo>
                  <a:cubicBezTo>
                    <a:pt x="4864" y="5137"/>
                    <a:pt x="4955" y="5137"/>
                    <a:pt x="5015" y="5137"/>
                  </a:cubicBezTo>
                  <a:cubicBezTo>
                    <a:pt x="5107" y="5137"/>
                    <a:pt x="5198" y="5107"/>
                    <a:pt x="5259" y="5107"/>
                  </a:cubicBezTo>
                  <a:cubicBezTo>
                    <a:pt x="5350" y="5107"/>
                    <a:pt x="5441" y="5076"/>
                    <a:pt x="5532" y="5076"/>
                  </a:cubicBezTo>
                  <a:cubicBezTo>
                    <a:pt x="5593" y="5046"/>
                    <a:pt x="5654" y="5046"/>
                    <a:pt x="5715" y="5046"/>
                  </a:cubicBezTo>
                  <a:cubicBezTo>
                    <a:pt x="5867" y="5016"/>
                    <a:pt x="6019" y="4985"/>
                    <a:pt x="6171" y="4925"/>
                  </a:cubicBezTo>
                  <a:cubicBezTo>
                    <a:pt x="6596" y="4833"/>
                    <a:pt x="6991" y="4651"/>
                    <a:pt x="7356" y="4438"/>
                  </a:cubicBezTo>
                  <a:cubicBezTo>
                    <a:pt x="7478" y="4377"/>
                    <a:pt x="7569" y="4317"/>
                    <a:pt x="7660" y="4256"/>
                  </a:cubicBezTo>
                  <a:cubicBezTo>
                    <a:pt x="7782" y="4165"/>
                    <a:pt x="7873" y="4073"/>
                    <a:pt x="7964" y="4013"/>
                  </a:cubicBezTo>
                  <a:lnTo>
                    <a:pt x="8025" y="3952"/>
                  </a:lnTo>
                  <a:cubicBezTo>
                    <a:pt x="8116" y="3861"/>
                    <a:pt x="8207" y="3769"/>
                    <a:pt x="8268" y="3678"/>
                  </a:cubicBezTo>
                  <a:lnTo>
                    <a:pt x="8268" y="4043"/>
                  </a:lnTo>
                  <a:cubicBezTo>
                    <a:pt x="8268" y="4590"/>
                    <a:pt x="7873" y="5137"/>
                    <a:pt x="7143" y="5563"/>
                  </a:cubicBezTo>
                  <a:cubicBezTo>
                    <a:pt x="6368" y="6004"/>
                    <a:pt x="5350" y="6224"/>
                    <a:pt x="4328" y="6224"/>
                  </a:cubicBezTo>
                  <a:cubicBezTo>
                    <a:pt x="3306" y="6224"/>
                    <a:pt x="2280" y="6004"/>
                    <a:pt x="1490" y="5563"/>
                  </a:cubicBezTo>
                  <a:cubicBezTo>
                    <a:pt x="760" y="5137"/>
                    <a:pt x="365" y="4590"/>
                    <a:pt x="365" y="4013"/>
                  </a:cubicBezTo>
                  <a:lnTo>
                    <a:pt x="395" y="3648"/>
                  </a:lnTo>
                  <a:close/>
                  <a:moveTo>
                    <a:pt x="4332" y="0"/>
                  </a:moveTo>
                  <a:cubicBezTo>
                    <a:pt x="3237" y="0"/>
                    <a:pt x="2143" y="244"/>
                    <a:pt x="1307" y="730"/>
                  </a:cubicBezTo>
                  <a:cubicBezTo>
                    <a:pt x="456" y="1216"/>
                    <a:pt x="0" y="1885"/>
                    <a:pt x="0" y="2614"/>
                  </a:cubicBezTo>
                  <a:lnTo>
                    <a:pt x="0" y="4013"/>
                  </a:lnTo>
                  <a:cubicBezTo>
                    <a:pt x="0" y="4712"/>
                    <a:pt x="456" y="5380"/>
                    <a:pt x="1307" y="5867"/>
                  </a:cubicBezTo>
                  <a:cubicBezTo>
                    <a:pt x="2158" y="6353"/>
                    <a:pt x="3253" y="6596"/>
                    <a:pt x="4347" y="6596"/>
                  </a:cubicBezTo>
                  <a:cubicBezTo>
                    <a:pt x="5441" y="6596"/>
                    <a:pt x="6535" y="6353"/>
                    <a:pt x="7356" y="5867"/>
                  </a:cubicBezTo>
                  <a:cubicBezTo>
                    <a:pt x="8177" y="5380"/>
                    <a:pt x="8663" y="4742"/>
                    <a:pt x="8663" y="4043"/>
                  </a:cubicBezTo>
                  <a:lnTo>
                    <a:pt x="8663" y="2614"/>
                  </a:lnTo>
                  <a:cubicBezTo>
                    <a:pt x="8663" y="1885"/>
                    <a:pt x="8207" y="1216"/>
                    <a:pt x="7356" y="730"/>
                  </a:cubicBezTo>
                  <a:cubicBezTo>
                    <a:pt x="6520" y="244"/>
                    <a:pt x="5426" y="0"/>
                    <a:pt x="4332" y="0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7" name="Google Shape;327;p30"/>
            <p:cNvSpPr/>
            <p:nvPr/>
          </p:nvSpPr>
          <p:spPr>
            <a:xfrm>
              <a:off x="6198837" y="3828233"/>
              <a:ext cx="392483" cy="307001"/>
            </a:xfrm>
            <a:custGeom>
              <a:avLst/>
              <a:gdLst/>
              <a:ahLst/>
              <a:cxnLst/>
              <a:rect l="l" t="t" r="r" b="b"/>
              <a:pathLst>
                <a:path w="12980" h="10153" extrusionOk="0">
                  <a:moveTo>
                    <a:pt x="7873" y="2584"/>
                  </a:moveTo>
                  <a:lnTo>
                    <a:pt x="11216" y="4469"/>
                  </a:lnTo>
                  <a:lnTo>
                    <a:pt x="11460" y="4621"/>
                  </a:lnTo>
                  <a:lnTo>
                    <a:pt x="11520" y="4682"/>
                  </a:lnTo>
                  <a:lnTo>
                    <a:pt x="11581" y="4712"/>
                  </a:lnTo>
                  <a:cubicBezTo>
                    <a:pt x="11611" y="4742"/>
                    <a:pt x="11642" y="4773"/>
                    <a:pt x="11703" y="4803"/>
                  </a:cubicBezTo>
                  <a:cubicBezTo>
                    <a:pt x="11733" y="4834"/>
                    <a:pt x="11733" y="4834"/>
                    <a:pt x="11763" y="4864"/>
                  </a:cubicBezTo>
                  <a:cubicBezTo>
                    <a:pt x="11794" y="4894"/>
                    <a:pt x="11824" y="4925"/>
                    <a:pt x="11855" y="4955"/>
                  </a:cubicBezTo>
                  <a:cubicBezTo>
                    <a:pt x="11915" y="5016"/>
                    <a:pt x="11946" y="5077"/>
                    <a:pt x="12007" y="5138"/>
                  </a:cubicBezTo>
                  <a:lnTo>
                    <a:pt x="12067" y="5198"/>
                  </a:lnTo>
                  <a:cubicBezTo>
                    <a:pt x="12128" y="5290"/>
                    <a:pt x="12159" y="5350"/>
                    <a:pt x="12159" y="5381"/>
                  </a:cubicBezTo>
                  <a:cubicBezTo>
                    <a:pt x="12189" y="5381"/>
                    <a:pt x="12189" y="5411"/>
                    <a:pt x="12219" y="5442"/>
                  </a:cubicBezTo>
                  <a:lnTo>
                    <a:pt x="12280" y="5533"/>
                  </a:lnTo>
                  <a:cubicBezTo>
                    <a:pt x="12280" y="5594"/>
                    <a:pt x="12311" y="5654"/>
                    <a:pt x="12341" y="5715"/>
                  </a:cubicBezTo>
                  <a:lnTo>
                    <a:pt x="12371" y="5776"/>
                  </a:lnTo>
                  <a:lnTo>
                    <a:pt x="12554" y="5685"/>
                  </a:lnTo>
                  <a:lnTo>
                    <a:pt x="12402" y="5806"/>
                  </a:lnTo>
                  <a:cubicBezTo>
                    <a:pt x="12432" y="5897"/>
                    <a:pt x="12432" y="5958"/>
                    <a:pt x="12463" y="6049"/>
                  </a:cubicBezTo>
                  <a:lnTo>
                    <a:pt x="12493" y="6110"/>
                  </a:lnTo>
                  <a:lnTo>
                    <a:pt x="12493" y="6171"/>
                  </a:lnTo>
                  <a:lnTo>
                    <a:pt x="12523" y="6262"/>
                  </a:lnTo>
                  <a:cubicBezTo>
                    <a:pt x="12523" y="6293"/>
                    <a:pt x="12523" y="6353"/>
                    <a:pt x="12554" y="6414"/>
                  </a:cubicBezTo>
                  <a:cubicBezTo>
                    <a:pt x="12554" y="6475"/>
                    <a:pt x="12554" y="6566"/>
                    <a:pt x="12554" y="6627"/>
                  </a:cubicBezTo>
                  <a:lnTo>
                    <a:pt x="12584" y="6718"/>
                  </a:lnTo>
                  <a:lnTo>
                    <a:pt x="12584" y="6779"/>
                  </a:lnTo>
                  <a:lnTo>
                    <a:pt x="12584" y="6840"/>
                  </a:lnTo>
                  <a:lnTo>
                    <a:pt x="12584" y="6870"/>
                  </a:lnTo>
                  <a:cubicBezTo>
                    <a:pt x="12584" y="6931"/>
                    <a:pt x="12554" y="6992"/>
                    <a:pt x="12554" y="7052"/>
                  </a:cubicBezTo>
                  <a:cubicBezTo>
                    <a:pt x="12554" y="7083"/>
                    <a:pt x="12554" y="7144"/>
                    <a:pt x="12554" y="7174"/>
                  </a:cubicBezTo>
                  <a:lnTo>
                    <a:pt x="12523" y="7235"/>
                  </a:lnTo>
                  <a:cubicBezTo>
                    <a:pt x="12523" y="7326"/>
                    <a:pt x="12493" y="7448"/>
                    <a:pt x="12463" y="7569"/>
                  </a:cubicBezTo>
                  <a:cubicBezTo>
                    <a:pt x="12463" y="7630"/>
                    <a:pt x="12432" y="7691"/>
                    <a:pt x="12402" y="7752"/>
                  </a:cubicBezTo>
                  <a:cubicBezTo>
                    <a:pt x="12402" y="7812"/>
                    <a:pt x="12371" y="7873"/>
                    <a:pt x="12341" y="7904"/>
                  </a:cubicBezTo>
                  <a:cubicBezTo>
                    <a:pt x="12311" y="8025"/>
                    <a:pt x="12250" y="8147"/>
                    <a:pt x="12159" y="8268"/>
                  </a:cubicBezTo>
                  <a:cubicBezTo>
                    <a:pt x="12128" y="8329"/>
                    <a:pt x="12098" y="8390"/>
                    <a:pt x="12067" y="8451"/>
                  </a:cubicBezTo>
                  <a:lnTo>
                    <a:pt x="11976" y="8572"/>
                  </a:lnTo>
                  <a:lnTo>
                    <a:pt x="11946" y="8603"/>
                  </a:lnTo>
                  <a:lnTo>
                    <a:pt x="11915" y="8633"/>
                  </a:lnTo>
                  <a:lnTo>
                    <a:pt x="11885" y="8694"/>
                  </a:lnTo>
                  <a:cubicBezTo>
                    <a:pt x="11824" y="8785"/>
                    <a:pt x="11763" y="8846"/>
                    <a:pt x="11733" y="8876"/>
                  </a:cubicBezTo>
                  <a:lnTo>
                    <a:pt x="11642" y="8967"/>
                  </a:lnTo>
                  <a:cubicBezTo>
                    <a:pt x="11611" y="8998"/>
                    <a:pt x="11551" y="9059"/>
                    <a:pt x="11490" y="9119"/>
                  </a:cubicBezTo>
                  <a:lnTo>
                    <a:pt x="11460" y="9150"/>
                  </a:lnTo>
                  <a:cubicBezTo>
                    <a:pt x="11399" y="9211"/>
                    <a:pt x="11308" y="9241"/>
                    <a:pt x="11216" y="9332"/>
                  </a:cubicBezTo>
                  <a:lnTo>
                    <a:pt x="11186" y="9332"/>
                  </a:lnTo>
                  <a:lnTo>
                    <a:pt x="11125" y="9393"/>
                  </a:lnTo>
                  <a:cubicBezTo>
                    <a:pt x="10882" y="9515"/>
                    <a:pt x="10669" y="9606"/>
                    <a:pt x="10396" y="9697"/>
                  </a:cubicBezTo>
                  <a:lnTo>
                    <a:pt x="10304" y="9697"/>
                  </a:lnTo>
                  <a:cubicBezTo>
                    <a:pt x="10274" y="9727"/>
                    <a:pt x="10213" y="9727"/>
                    <a:pt x="10183" y="9727"/>
                  </a:cubicBezTo>
                  <a:cubicBezTo>
                    <a:pt x="10092" y="9758"/>
                    <a:pt x="9970" y="9758"/>
                    <a:pt x="9879" y="9758"/>
                  </a:cubicBezTo>
                  <a:lnTo>
                    <a:pt x="9453" y="9758"/>
                  </a:lnTo>
                  <a:lnTo>
                    <a:pt x="9301" y="9727"/>
                  </a:lnTo>
                  <a:lnTo>
                    <a:pt x="9271" y="9940"/>
                  </a:lnTo>
                  <a:lnTo>
                    <a:pt x="9241" y="9727"/>
                  </a:lnTo>
                  <a:cubicBezTo>
                    <a:pt x="9210" y="9727"/>
                    <a:pt x="9149" y="9697"/>
                    <a:pt x="9058" y="9697"/>
                  </a:cubicBezTo>
                  <a:cubicBezTo>
                    <a:pt x="9028" y="9697"/>
                    <a:pt x="8937" y="9667"/>
                    <a:pt x="8815" y="9606"/>
                  </a:cubicBezTo>
                  <a:lnTo>
                    <a:pt x="8754" y="9606"/>
                  </a:lnTo>
                  <a:cubicBezTo>
                    <a:pt x="8724" y="9575"/>
                    <a:pt x="8694" y="9575"/>
                    <a:pt x="8633" y="9545"/>
                  </a:cubicBezTo>
                  <a:lnTo>
                    <a:pt x="8511" y="9484"/>
                  </a:lnTo>
                  <a:lnTo>
                    <a:pt x="8450" y="9454"/>
                  </a:lnTo>
                  <a:lnTo>
                    <a:pt x="5076" y="7539"/>
                  </a:lnTo>
                  <a:lnTo>
                    <a:pt x="5016" y="7539"/>
                  </a:lnTo>
                  <a:lnTo>
                    <a:pt x="5046" y="7508"/>
                  </a:lnTo>
                  <a:cubicBezTo>
                    <a:pt x="5046" y="7478"/>
                    <a:pt x="5016" y="7417"/>
                    <a:pt x="5016" y="7326"/>
                  </a:cubicBezTo>
                  <a:cubicBezTo>
                    <a:pt x="5016" y="7296"/>
                    <a:pt x="5016" y="7265"/>
                    <a:pt x="5016" y="7235"/>
                  </a:cubicBezTo>
                  <a:cubicBezTo>
                    <a:pt x="5016" y="7204"/>
                    <a:pt x="5016" y="7174"/>
                    <a:pt x="5016" y="7113"/>
                  </a:cubicBezTo>
                  <a:cubicBezTo>
                    <a:pt x="5016" y="7022"/>
                    <a:pt x="5046" y="6931"/>
                    <a:pt x="5046" y="6840"/>
                  </a:cubicBezTo>
                  <a:lnTo>
                    <a:pt x="5076" y="6809"/>
                  </a:lnTo>
                  <a:lnTo>
                    <a:pt x="5076" y="6779"/>
                  </a:lnTo>
                  <a:lnTo>
                    <a:pt x="5076" y="6718"/>
                  </a:lnTo>
                  <a:cubicBezTo>
                    <a:pt x="5076" y="6597"/>
                    <a:pt x="5107" y="6445"/>
                    <a:pt x="5137" y="6293"/>
                  </a:cubicBezTo>
                  <a:cubicBezTo>
                    <a:pt x="5168" y="6201"/>
                    <a:pt x="5198" y="6110"/>
                    <a:pt x="5228" y="6019"/>
                  </a:cubicBezTo>
                  <a:cubicBezTo>
                    <a:pt x="5259" y="5928"/>
                    <a:pt x="5289" y="5806"/>
                    <a:pt x="5350" y="5715"/>
                  </a:cubicBezTo>
                  <a:cubicBezTo>
                    <a:pt x="5411" y="5533"/>
                    <a:pt x="5502" y="5320"/>
                    <a:pt x="5624" y="5107"/>
                  </a:cubicBezTo>
                  <a:cubicBezTo>
                    <a:pt x="5684" y="4986"/>
                    <a:pt x="5745" y="4834"/>
                    <a:pt x="5806" y="4712"/>
                  </a:cubicBezTo>
                  <a:cubicBezTo>
                    <a:pt x="5897" y="4590"/>
                    <a:pt x="5958" y="4469"/>
                    <a:pt x="6019" y="4347"/>
                  </a:cubicBezTo>
                  <a:lnTo>
                    <a:pt x="5867" y="4256"/>
                  </a:lnTo>
                  <a:lnTo>
                    <a:pt x="6049" y="4317"/>
                  </a:lnTo>
                  <a:cubicBezTo>
                    <a:pt x="6444" y="3709"/>
                    <a:pt x="6870" y="3192"/>
                    <a:pt x="7174" y="2979"/>
                  </a:cubicBezTo>
                  <a:lnTo>
                    <a:pt x="7204" y="2979"/>
                  </a:lnTo>
                  <a:lnTo>
                    <a:pt x="7235" y="2949"/>
                  </a:lnTo>
                  <a:lnTo>
                    <a:pt x="7295" y="2888"/>
                  </a:lnTo>
                  <a:lnTo>
                    <a:pt x="7356" y="2828"/>
                  </a:lnTo>
                  <a:lnTo>
                    <a:pt x="7447" y="2767"/>
                  </a:lnTo>
                  <a:lnTo>
                    <a:pt x="7478" y="2736"/>
                  </a:lnTo>
                  <a:lnTo>
                    <a:pt x="7538" y="2706"/>
                  </a:lnTo>
                  <a:lnTo>
                    <a:pt x="7569" y="2676"/>
                  </a:lnTo>
                  <a:cubicBezTo>
                    <a:pt x="7660" y="2615"/>
                    <a:pt x="7721" y="2615"/>
                    <a:pt x="7751" y="2584"/>
                  </a:cubicBezTo>
                  <a:close/>
                  <a:moveTo>
                    <a:pt x="2797" y="1"/>
                  </a:moveTo>
                  <a:lnTo>
                    <a:pt x="2736" y="31"/>
                  </a:lnTo>
                  <a:lnTo>
                    <a:pt x="2675" y="31"/>
                  </a:lnTo>
                  <a:lnTo>
                    <a:pt x="2614" y="62"/>
                  </a:lnTo>
                  <a:lnTo>
                    <a:pt x="2554" y="62"/>
                  </a:lnTo>
                  <a:cubicBezTo>
                    <a:pt x="2493" y="92"/>
                    <a:pt x="2402" y="92"/>
                    <a:pt x="2341" y="122"/>
                  </a:cubicBezTo>
                  <a:cubicBezTo>
                    <a:pt x="2098" y="183"/>
                    <a:pt x="1946" y="274"/>
                    <a:pt x="1794" y="335"/>
                  </a:cubicBezTo>
                  <a:lnTo>
                    <a:pt x="1794" y="365"/>
                  </a:lnTo>
                  <a:cubicBezTo>
                    <a:pt x="1733" y="365"/>
                    <a:pt x="1702" y="396"/>
                    <a:pt x="1642" y="426"/>
                  </a:cubicBezTo>
                  <a:cubicBezTo>
                    <a:pt x="1611" y="457"/>
                    <a:pt x="1551" y="487"/>
                    <a:pt x="1520" y="517"/>
                  </a:cubicBezTo>
                  <a:cubicBezTo>
                    <a:pt x="1368" y="609"/>
                    <a:pt x="1216" y="730"/>
                    <a:pt x="1064" y="882"/>
                  </a:cubicBezTo>
                  <a:lnTo>
                    <a:pt x="973" y="973"/>
                  </a:lnTo>
                  <a:cubicBezTo>
                    <a:pt x="943" y="1004"/>
                    <a:pt x="912" y="1034"/>
                    <a:pt x="882" y="1095"/>
                  </a:cubicBezTo>
                  <a:lnTo>
                    <a:pt x="851" y="1095"/>
                  </a:lnTo>
                  <a:lnTo>
                    <a:pt x="821" y="1156"/>
                  </a:lnTo>
                  <a:cubicBezTo>
                    <a:pt x="791" y="1186"/>
                    <a:pt x="760" y="1247"/>
                    <a:pt x="699" y="1308"/>
                  </a:cubicBezTo>
                  <a:lnTo>
                    <a:pt x="699" y="1338"/>
                  </a:lnTo>
                  <a:lnTo>
                    <a:pt x="608" y="1429"/>
                  </a:lnTo>
                  <a:cubicBezTo>
                    <a:pt x="547" y="1521"/>
                    <a:pt x="487" y="1642"/>
                    <a:pt x="395" y="1794"/>
                  </a:cubicBezTo>
                  <a:cubicBezTo>
                    <a:pt x="365" y="1824"/>
                    <a:pt x="365" y="1855"/>
                    <a:pt x="335" y="1916"/>
                  </a:cubicBezTo>
                  <a:lnTo>
                    <a:pt x="304" y="2007"/>
                  </a:lnTo>
                  <a:lnTo>
                    <a:pt x="243" y="2128"/>
                  </a:lnTo>
                  <a:cubicBezTo>
                    <a:pt x="152" y="2372"/>
                    <a:pt x="92" y="2584"/>
                    <a:pt x="61" y="2828"/>
                  </a:cubicBezTo>
                  <a:cubicBezTo>
                    <a:pt x="31" y="2858"/>
                    <a:pt x="31" y="2888"/>
                    <a:pt x="31" y="2888"/>
                  </a:cubicBezTo>
                  <a:cubicBezTo>
                    <a:pt x="31" y="2919"/>
                    <a:pt x="31" y="2949"/>
                    <a:pt x="31" y="3010"/>
                  </a:cubicBezTo>
                  <a:cubicBezTo>
                    <a:pt x="0" y="3223"/>
                    <a:pt x="0" y="3405"/>
                    <a:pt x="31" y="3587"/>
                  </a:cubicBezTo>
                  <a:cubicBezTo>
                    <a:pt x="0" y="3648"/>
                    <a:pt x="0" y="3679"/>
                    <a:pt x="0" y="3709"/>
                  </a:cubicBezTo>
                  <a:lnTo>
                    <a:pt x="0" y="3770"/>
                  </a:lnTo>
                  <a:cubicBezTo>
                    <a:pt x="31" y="3952"/>
                    <a:pt x="61" y="4135"/>
                    <a:pt x="122" y="4317"/>
                  </a:cubicBezTo>
                  <a:lnTo>
                    <a:pt x="152" y="4378"/>
                  </a:lnTo>
                  <a:cubicBezTo>
                    <a:pt x="183" y="4438"/>
                    <a:pt x="213" y="4499"/>
                    <a:pt x="213" y="4530"/>
                  </a:cubicBezTo>
                  <a:cubicBezTo>
                    <a:pt x="243" y="4590"/>
                    <a:pt x="274" y="4651"/>
                    <a:pt x="274" y="4682"/>
                  </a:cubicBezTo>
                  <a:lnTo>
                    <a:pt x="304" y="4742"/>
                  </a:lnTo>
                  <a:lnTo>
                    <a:pt x="335" y="4773"/>
                  </a:lnTo>
                  <a:cubicBezTo>
                    <a:pt x="365" y="4803"/>
                    <a:pt x="365" y="4864"/>
                    <a:pt x="395" y="4894"/>
                  </a:cubicBezTo>
                  <a:lnTo>
                    <a:pt x="426" y="4925"/>
                  </a:lnTo>
                  <a:lnTo>
                    <a:pt x="456" y="4986"/>
                  </a:lnTo>
                  <a:cubicBezTo>
                    <a:pt x="487" y="5046"/>
                    <a:pt x="547" y="5107"/>
                    <a:pt x="578" y="5168"/>
                  </a:cubicBezTo>
                  <a:lnTo>
                    <a:pt x="639" y="5259"/>
                  </a:lnTo>
                  <a:lnTo>
                    <a:pt x="699" y="5320"/>
                  </a:lnTo>
                  <a:lnTo>
                    <a:pt x="730" y="5350"/>
                  </a:lnTo>
                  <a:lnTo>
                    <a:pt x="791" y="5411"/>
                  </a:lnTo>
                  <a:cubicBezTo>
                    <a:pt x="851" y="5472"/>
                    <a:pt x="943" y="5594"/>
                    <a:pt x="1095" y="5685"/>
                  </a:cubicBezTo>
                  <a:lnTo>
                    <a:pt x="1125" y="5745"/>
                  </a:lnTo>
                  <a:lnTo>
                    <a:pt x="1186" y="5776"/>
                  </a:lnTo>
                  <a:lnTo>
                    <a:pt x="1247" y="5837"/>
                  </a:lnTo>
                  <a:lnTo>
                    <a:pt x="1307" y="5867"/>
                  </a:lnTo>
                  <a:lnTo>
                    <a:pt x="4894" y="7873"/>
                  </a:lnTo>
                  <a:lnTo>
                    <a:pt x="8268" y="9758"/>
                  </a:lnTo>
                  <a:lnTo>
                    <a:pt x="8298" y="9758"/>
                  </a:lnTo>
                  <a:lnTo>
                    <a:pt x="8359" y="9818"/>
                  </a:lnTo>
                  <a:lnTo>
                    <a:pt x="8481" y="9879"/>
                  </a:lnTo>
                  <a:cubicBezTo>
                    <a:pt x="8542" y="9879"/>
                    <a:pt x="8572" y="9910"/>
                    <a:pt x="8633" y="9940"/>
                  </a:cubicBezTo>
                  <a:lnTo>
                    <a:pt x="8694" y="9940"/>
                  </a:lnTo>
                  <a:cubicBezTo>
                    <a:pt x="8845" y="10001"/>
                    <a:pt x="8937" y="10031"/>
                    <a:pt x="8997" y="10031"/>
                  </a:cubicBezTo>
                  <a:cubicBezTo>
                    <a:pt x="9058" y="10062"/>
                    <a:pt x="9119" y="10092"/>
                    <a:pt x="9180" y="10092"/>
                  </a:cubicBezTo>
                  <a:lnTo>
                    <a:pt x="9271" y="10092"/>
                  </a:lnTo>
                  <a:lnTo>
                    <a:pt x="9332" y="10122"/>
                  </a:lnTo>
                  <a:lnTo>
                    <a:pt x="9575" y="10122"/>
                  </a:lnTo>
                  <a:cubicBezTo>
                    <a:pt x="9605" y="10153"/>
                    <a:pt x="9666" y="10153"/>
                    <a:pt x="9727" y="10153"/>
                  </a:cubicBezTo>
                  <a:lnTo>
                    <a:pt x="9909" y="10153"/>
                  </a:lnTo>
                  <a:cubicBezTo>
                    <a:pt x="10031" y="10122"/>
                    <a:pt x="10152" y="10122"/>
                    <a:pt x="10244" y="10092"/>
                  </a:cubicBezTo>
                  <a:cubicBezTo>
                    <a:pt x="10304" y="10092"/>
                    <a:pt x="10365" y="10092"/>
                    <a:pt x="10426" y="10062"/>
                  </a:cubicBezTo>
                  <a:cubicBezTo>
                    <a:pt x="10456" y="10062"/>
                    <a:pt x="10487" y="10031"/>
                    <a:pt x="10548" y="10031"/>
                  </a:cubicBezTo>
                  <a:cubicBezTo>
                    <a:pt x="10821" y="9970"/>
                    <a:pt x="11064" y="9849"/>
                    <a:pt x="11338" y="9697"/>
                  </a:cubicBezTo>
                  <a:cubicBezTo>
                    <a:pt x="11338" y="9667"/>
                    <a:pt x="11368" y="9667"/>
                    <a:pt x="11429" y="9636"/>
                  </a:cubicBezTo>
                  <a:lnTo>
                    <a:pt x="11460" y="9606"/>
                  </a:lnTo>
                  <a:cubicBezTo>
                    <a:pt x="11551" y="9545"/>
                    <a:pt x="11611" y="9484"/>
                    <a:pt x="11703" y="9423"/>
                  </a:cubicBezTo>
                  <a:lnTo>
                    <a:pt x="11763" y="9363"/>
                  </a:lnTo>
                  <a:cubicBezTo>
                    <a:pt x="11824" y="9332"/>
                    <a:pt x="11885" y="9271"/>
                    <a:pt x="11915" y="9241"/>
                  </a:cubicBezTo>
                  <a:lnTo>
                    <a:pt x="11976" y="9180"/>
                  </a:lnTo>
                  <a:lnTo>
                    <a:pt x="12037" y="9119"/>
                  </a:lnTo>
                  <a:cubicBezTo>
                    <a:pt x="12067" y="9089"/>
                    <a:pt x="12128" y="8998"/>
                    <a:pt x="12189" y="8907"/>
                  </a:cubicBezTo>
                  <a:lnTo>
                    <a:pt x="12250" y="8876"/>
                  </a:lnTo>
                  <a:lnTo>
                    <a:pt x="12250" y="8846"/>
                  </a:lnTo>
                  <a:lnTo>
                    <a:pt x="12311" y="8785"/>
                  </a:lnTo>
                  <a:lnTo>
                    <a:pt x="12341" y="8694"/>
                  </a:lnTo>
                  <a:lnTo>
                    <a:pt x="12371" y="8663"/>
                  </a:lnTo>
                  <a:lnTo>
                    <a:pt x="12219" y="8572"/>
                  </a:lnTo>
                  <a:lnTo>
                    <a:pt x="12402" y="8633"/>
                  </a:lnTo>
                  <a:cubicBezTo>
                    <a:pt x="12432" y="8572"/>
                    <a:pt x="12463" y="8511"/>
                    <a:pt x="12493" y="8451"/>
                  </a:cubicBezTo>
                  <a:cubicBezTo>
                    <a:pt x="12584" y="8329"/>
                    <a:pt x="12645" y="8177"/>
                    <a:pt x="12706" y="8056"/>
                  </a:cubicBezTo>
                  <a:cubicBezTo>
                    <a:pt x="12736" y="7995"/>
                    <a:pt x="12767" y="7934"/>
                    <a:pt x="12767" y="7873"/>
                  </a:cubicBezTo>
                  <a:cubicBezTo>
                    <a:pt x="12797" y="7812"/>
                    <a:pt x="12827" y="7721"/>
                    <a:pt x="12858" y="7660"/>
                  </a:cubicBezTo>
                  <a:cubicBezTo>
                    <a:pt x="12888" y="7508"/>
                    <a:pt x="12919" y="7387"/>
                    <a:pt x="12919" y="7296"/>
                  </a:cubicBezTo>
                  <a:lnTo>
                    <a:pt x="12949" y="7204"/>
                  </a:lnTo>
                  <a:cubicBezTo>
                    <a:pt x="12949" y="7174"/>
                    <a:pt x="12949" y="7144"/>
                    <a:pt x="12949" y="7113"/>
                  </a:cubicBezTo>
                  <a:cubicBezTo>
                    <a:pt x="12949" y="7052"/>
                    <a:pt x="12979" y="6961"/>
                    <a:pt x="12979" y="6870"/>
                  </a:cubicBezTo>
                  <a:lnTo>
                    <a:pt x="12979" y="6779"/>
                  </a:lnTo>
                  <a:lnTo>
                    <a:pt x="12979" y="6688"/>
                  </a:lnTo>
                  <a:lnTo>
                    <a:pt x="12949" y="6597"/>
                  </a:lnTo>
                  <a:cubicBezTo>
                    <a:pt x="12949" y="6505"/>
                    <a:pt x="12949" y="6414"/>
                    <a:pt x="12949" y="6353"/>
                  </a:cubicBezTo>
                  <a:cubicBezTo>
                    <a:pt x="12919" y="6293"/>
                    <a:pt x="12919" y="6201"/>
                    <a:pt x="12888" y="6141"/>
                  </a:cubicBezTo>
                  <a:lnTo>
                    <a:pt x="12888" y="6110"/>
                  </a:lnTo>
                  <a:lnTo>
                    <a:pt x="12888" y="6019"/>
                  </a:lnTo>
                  <a:lnTo>
                    <a:pt x="12858" y="5928"/>
                  </a:lnTo>
                  <a:cubicBezTo>
                    <a:pt x="12827" y="5806"/>
                    <a:pt x="12797" y="5745"/>
                    <a:pt x="12767" y="5654"/>
                  </a:cubicBezTo>
                  <a:lnTo>
                    <a:pt x="12736" y="5594"/>
                  </a:lnTo>
                  <a:lnTo>
                    <a:pt x="12706" y="5533"/>
                  </a:lnTo>
                  <a:cubicBezTo>
                    <a:pt x="12675" y="5472"/>
                    <a:pt x="12645" y="5411"/>
                    <a:pt x="12615" y="5320"/>
                  </a:cubicBezTo>
                  <a:lnTo>
                    <a:pt x="12554" y="5198"/>
                  </a:lnTo>
                  <a:lnTo>
                    <a:pt x="12523" y="5138"/>
                  </a:lnTo>
                  <a:cubicBezTo>
                    <a:pt x="12493" y="5138"/>
                    <a:pt x="12463" y="5046"/>
                    <a:pt x="12371" y="4955"/>
                  </a:cubicBezTo>
                  <a:lnTo>
                    <a:pt x="12311" y="4864"/>
                  </a:lnTo>
                  <a:cubicBezTo>
                    <a:pt x="12250" y="4803"/>
                    <a:pt x="12189" y="4742"/>
                    <a:pt x="12128" y="4651"/>
                  </a:cubicBezTo>
                  <a:cubicBezTo>
                    <a:pt x="12098" y="4621"/>
                    <a:pt x="12067" y="4621"/>
                    <a:pt x="12037" y="4560"/>
                  </a:cubicBezTo>
                  <a:lnTo>
                    <a:pt x="11976" y="4499"/>
                  </a:lnTo>
                  <a:cubicBezTo>
                    <a:pt x="11915" y="4469"/>
                    <a:pt x="11885" y="4408"/>
                    <a:pt x="11824" y="4378"/>
                  </a:cubicBezTo>
                  <a:lnTo>
                    <a:pt x="11763" y="4317"/>
                  </a:lnTo>
                  <a:lnTo>
                    <a:pt x="11733" y="4317"/>
                  </a:lnTo>
                  <a:lnTo>
                    <a:pt x="8055" y="2250"/>
                  </a:lnTo>
                  <a:lnTo>
                    <a:pt x="4681" y="365"/>
                  </a:lnTo>
                  <a:lnTo>
                    <a:pt x="4560" y="305"/>
                  </a:lnTo>
                  <a:cubicBezTo>
                    <a:pt x="4499" y="274"/>
                    <a:pt x="4438" y="213"/>
                    <a:pt x="4377" y="213"/>
                  </a:cubicBezTo>
                  <a:lnTo>
                    <a:pt x="4317" y="183"/>
                  </a:lnTo>
                  <a:lnTo>
                    <a:pt x="4286" y="153"/>
                  </a:lnTo>
                  <a:lnTo>
                    <a:pt x="4225" y="153"/>
                  </a:lnTo>
                  <a:lnTo>
                    <a:pt x="4165" y="122"/>
                  </a:lnTo>
                  <a:lnTo>
                    <a:pt x="4134" y="122"/>
                  </a:lnTo>
                  <a:cubicBezTo>
                    <a:pt x="4104" y="92"/>
                    <a:pt x="4043" y="92"/>
                    <a:pt x="3982" y="92"/>
                  </a:cubicBezTo>
                  <a:lnTo>
                    <a:pt x="3952" y="62"/>
                  </a:lnTo>
                  <a:cubicBezTo>
                    <a:pt x="3921" y="62"/>
                    <a:pt x="3861" y="62"/>
                    <a:pt x="3800" y="31"/>
                  </a:cubicBezTo>
                  <a:lnTo>
                    <a:pt x="3678" y="1"/>
                  </a:ln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8" name="Google Shape;328;p30"/>
            <p:cNvSpPr/>
            <p:nvPr/>
          </p:nvSpPr>
          <p:spPr>
            <a:xfrm>
              <a:off x="5741119" y="3716109"/>
              <a:ext cx="391545" cy="307001"/>
            </a:xfrm>
            <a:custGeom>
              <a:avLst/>
              <a:gdLst/>
              <a:ahLst/>
              <a:cxnLst/>
              <a:rect l="l" t="t" r="r" b="b"/>
              <a:pathLst>
                <a:path w="12949" h="10153" extrusionOk="0">
                  <a:moveTo>
                    <a:pt x="9909" y="365"/>
                  </a:moveTo>
                  <a:cubicBezTo>
                    <a:pt x="9940" y="365"/>
                    <a:pt x="9970" y="396"/>
                    <a:pt x="10031" y="396"/>
                  </a:cubicBezTo>
                  <a:lnTo>
                    <a:pt x="10152" y="396"/>
                  </a:lnTo>
                  <a:cubicBezTo>
                    <a:pt x="10183" y="396"/>
                    <a:pt x="10213" y="426"/>
                    <a:pt x="10274" y="426"/>
                  </a:cubicBezTo>
                  <a:lnTo>
                    <a:pt x="10335" y="426"/>
                  </a:lnTo>
                  <a:cubicBezTo>
                    <a:pt x="10396" y="456"/>
                    <a:pt x="10456" y="456"/>
                    <a:pt x="10517" y="487"/>
                  </a:cubicBezTo>
                  <a:cubicBezTo>
                    <a:pt x="10700" y="548"/>
                    <a:pt x="10852" y="608"/>
                    <a:pt x="11004" y="700"/>
                  </a:cubicBezTo>
                  <a:cubicBezTo>
                    <a:pt x="11034" y="730"/>
                    <a:pt x="11064" y="730"/>
                    <a:pt x="11125" y="760"/>
                  </a:cubicBezTo>
                  <a:cubicBezTo>
                    <a:pt x="11155" y="791"/>
                    <a:pt x="11186" y="791"/>
                    <a:pt x="11216" y="821"/>
                  </a:cubicBezTo>
                  <a:cubicBezTo>
                    <a:pt x="11368" y="943"/>
                    <a:pt x="11490" y="1034"/>
                    <a:pt x="11611" y="1155"/>
                  </a:cubicBezTo>
                  <a:lnTo>
                    <a:pt x="11703" y="1247"/>
                  </a:lnTo>
                  <a:cubicBezTo>
                    <a:pt x="11733" y="1277"/>
                    <a:pt x="11763" y="1307"/>
                    <a:pt x="11794" y="1338"/>
                  </a:cubicBezTo>
                  <a:lnTo>
                    <a:pt x="11855" y="1399"/>
                  </a:lnTo>
                  <a:cubicBezTo>
                    <a:pt x="11885" y="1429"/>
                    <a:pt x="11915" y="1490"/>
                    <a:pt x="11946" y="1551"/>
                  </a:cubicBezTo>
                  <a:lnTo>
                    <a:pt x="12007" y="1642"/>
                  </a:lnTo>
                  <a:cubicBezTo>
                    <a:pt x="12067" y="1733"/>
                    <a:pt x="12159" y="1855"/>
                    <a:pt x="12219" y="1976"/>
                  </a:cubicBezTo>
                  <a:lnTo>
                    <a:pt x="12250" y="2067"/>
                  </a:lnTo>
                  <a:lnTo>
                    <a:pt x="12311" y="2159"/>
                  </a:lnTo>
                  <a:cubicBezTo>
                    <a:pt x="12311" y="2189"/>
                    <a:pt x="12341" y="2250"/>
                    <a:pt x="12371" y="2280"/>
                  </a:cubicBezTo>
                  <a:cubicBezTo>
                    <a:pt x="12432" y="2493"/>
                    <a:pt x="12493" y="2675"/>
                    <a:pt x="12523" y="2888"/>
                  </a:cubicBezTo>
                  <a:cubicBezTo>
                    <a:pt x="12523" y="2918"/>
                    <a:pt x="12523" y="2949"/>
                    <a:pt x="12554" y="2979"/>
                  </a:cubicBezTo>
                  <a:cubicBezTo>
                    <a:pt x="12554" y="3010"/>
                    <a:pt x="12554" y="3040"/>
                    <a:pt x="12554" y="3070"/>
                  </a:cubicBezTo>
                  <a:cubicBezTo>
                    <a:pt x="12554" y="3222"/>
                    <a:pt x="12554" y="3405"/>
                    <a:pt x="12554" y="3557"/>
                  </a:cubicBezTo>
                  <a:cubicBezTo>
                    <a:pt x="12554" y="3587"/>
                    <a:pt x="12554" y="3648"/>
                    <a:pt x="12554" y="3678"/>
                  </a:cubicBezTo>
                  <a:lnTo>
                    <a:pt x="12554" y="3709"/>
                  </a:lnTo>
                  <a:cubicBezTo>
                    <a:pt x="12523" y="3861"/>
                    <a:pt x="12493" y="4013"/>
                    <a:pt x="12432" y="4195"/>
                  </a:cubicBezTo>
                  <a:lnTo>
                    <a:pt x="12402" y="4256"/>
                  </a:lnTo>
                  <a:cubicBezTo>
                    <a:pt x="12402" y="4286"/>
                    <a:pt x="12371" y="4347"/>
                    <a:pt x="12341" y="4377"/>
                  </a:cubicBezTo>
                  <a:cubicBezTo>
                    <a:pt x="12341" y="4438"/>
                    <a:pt x="12311" y="4499"/>
                    <a:pt x="12280" y="4560"/>
                  </a:cubicBezTo>
                  <a:lnTo>
                    <a:pt x="12463" y="4651"/>
                  </a:lnTo>
                  <a:lnTo>
                    <a:pt x="12250" y="4590"/>
                  </a:lnTo>
                  <a:cubicBezTo>
                    <a:pt x="12250" y="4621"/>
                    <a:pt x="12219" y="4651"/>
                    <a:pt x="12189" y="4712"/>
                  </a:cubicBezTo>
                  <a:lnTo>
                    <a:pt x="12189" y="4742"/>
                  </a:lnTo>
                  <a:lnTo>
                    <a:pt x="12159" y="4742"/>
                  </a:lnTo>
                  <a:lnTo>
                    <a:pt x="12159" y="4773"/>
                  </a:lnTo>
                  <a:lnTo>
                    <a:pt x="12341" y="4864"/>
                  </a:lnTo>
                  <a:lnTo>
                    <a:pt x="12128" y="4803"/>
                  </a:lnTo>
                  <a:cubicBezTo>
                    <a:pt x="12098" y="4833"/>
                    <a:pt x="12067" y="4894"/>
                    <a:pt x="12037" y="4925"/>
                  </a:cubicBezTo>
                  <a:lnTo>
                    <a:pt x="11915" y="5077"/>
                  </a:lnTo>
                  <a:lnTo>
                    <a:pt x="11915" y="5107"/>
                  </a:lnTo>
                  <a:lnTo>
                    <a:pt x="11885" y="5137"/>
                  </a:lnTo>
                  <a:cubicBezTo>
                    <a:pt x="11824" y="5198"/>
                    <a:pt x="11703" y="5320"/>
                    <a:pt x="11611" y="5411"/>
                  </a:cubicBezTo>
                  <a:lnTo>
                    <a:pt x="11490" y="5472"/>
                  </a:lnTo>
                  <a:lnTo>
                    <a:pt x="11459" y="5502"/>
                  </a:lnTo>
                  <a:lnTo>
                    <a:pt x="11429" y="5532"/>
                  </a:lnTo>
                  <a:lnTo>
                    <a:pt x="11399" y="5563"/>
                  </a:lnTo>
                  <a:lnTo>
                    <a:pt x="8298" y="7295"/>
                  </a:lnTo>
                  <a:lnTo>
                    <a:pt x="8298" y="7204"/>
                  </a:lnTo>
                  <a:cubicBezTo>
                    <a:pt x="8298" y="7174"/>
                    <a:pt x="8298" y="7143"/>
                    <a:pt x="8298" y="7083"/>
                  </a:cubicBezTo>
                  <a:cubicBezTo>
                    <a:pt x="8268" y="6991"/>
                    <a:pt x="8268" y="6870"/>
                    <a:pt x="8238" y="6748"/>
                  </a:cubicBezTo>
                  <a:lnTo>
                    <a:pt x="8238" y="6718"/>
                  </a:lnTo>
                  <a:lnTo>
                    <a:pt x="8238" y="6687"/>
                  </a:lnTo>
                  <a:cubicBezTo>
                    <a:pt x="8238" y="6536"/>
                    <a:pt x="8207" y="6353"/>
                    <a:pt x="8146" y="6171"/>
                  </a:cubicBezTo>
                  <a:cubicBezTo>
                    <a:pt x="8116" y="6080"/>
                    <a:pt x="8086" y="5988"/>
                    <a:pt x="8055" y="5867"/>
                  </a:cubicBezTo>
                  <a:cubicBezTo>
                    <a:pt x="8025" y="5776"/>
                    <a:pt x="7994" y="5684"/>
                    <a:pt x="7934" y="5563"/>
                  </a:cubicBezTo>
                  <a:cubicBezTo>
                    <a:pt x="7873" y="5380"/>
                    <a:pt x="7782" y="5168"/>
                    <a:pt x="7660" y="4925"/>
                  </a:cubicBezTo>
                  <a:cubicBezTo>
                    <a:pt x="7599" y="4803"/>
                    <a:pt x="7508" y="4651"/>
                    <a:pt x="7447" y="4499"/>
                  </a:cubicBezTo>
                  <a:cubicBezTo>
                    <a:pt x="7386" y="4377"/>
                    <a:pt x="7295" y="4256"/>
                    <a:pt x="7234" y="4134"/>
                  </a:cubicBezTo>
                  <a:lnTo>
                    <a:pt x="7204" y="4104"/>
                  </a:lnTo>
                  <a:cubicBezTo>
                    <a:pt x="6779" y="3466"/>
                    <a:pt x="6353" y="2918"/>
                    <a:pt x="5988" y="2675"/>
                  </a:cubicBezTo>
                  <a:lnTo>
                    <a:pt x="5958" y="2675"/>
                  </a:lnTo>
                  <a:lnTo>
                    <a:pt x="5927" y="2645"/>
                  </a:lnTo>
                  <a:lnTo>
                    <a:pt x="5897" y="2584"/>
                  </a:lnTo>
                  <a:lnTo>
                    <a:pt x="5806" y="2523"/>
                  </a:lnTo>
                  <a:lnTo>
                    <a:pt x="5715" y="2463"/>
                  </a:lnTo>
                  <a:lnTo>
                    <a:pt x="5684" y="2432"/>
                  </a:lnTo>
                  <a:lnTo>
                    <a:pt x="5623" y="2402"/>
                  </a:lnTo>
                  <a:lnTo>
                    <a:pt x="5563" y="2341"/>
                  </a:lnTo>
                  <a:lnTo>
                    <a:pt x="5532" y="2341"/>
                  </a:lnTo>
                  <a:lnTo>
                    <a:pt x="8450" y="700"/>
                  </a:lnTo>
                  <a:lnTo>
                    <a:pt x="8572" y="639"/>
                  </a:lnTo>
                  <a:cubicBezTo>
                    <a:pt x="8633" y="608"/>
                    <a:pt x="8693" y="578"/>
                    <a:pt x="8754" y="578"/>
                  </a:cubicBezTo>
                  <a:lnTo>
                    <a:pt x="8785" y="548"/>
                  </a:lnTo>
                  <a:lnTo>
                    <a:pt x="8845" y="517"/>
                  </a:lnTo>
                  <a:lnTo>
                    <a:pt x="8906" y="487"/>
                  </a:lnTo>
                  <a:lnTo>
                    <a:pt x="8937" y="487"/>
                  </a:lnTo>
                  <a:cubicBezTo>
                    <a:pt x="8967" y="487"/>
                    <a:pt x="8997" y="456"/>
                    <a:pt x="9089" y="456"/>
                  </a:cubicBezTo>
                  <a:cubicBezTo>
                    <a:pt x="9119" y="456"/>
                    <a:pt x="9180" y="426"/>
                    <a:pt x="9210" y="426"/>
                  </a:cubicBezTo>
                  <a:lnTo>
                    <a:pt x="9332" y="396"/>
                  </a:lnTo>
                  <a:lnTo>
                    <a:pt x="9453" y="396"/>
                  </a:lnTo>
                  <a:cubicBezTo>
                    <a:pt x="9514" y="396"/>
                    <a:pt x="9575" y="396"/>
                    <a:pt x="9636" y="365"/>
                  </a:cubicBezTo>
                  <a:close/>
                  <a:moveTo>
                    <a:pt x="9423" y="0"/>
                  </a:moveTo>
                  <a:lnTo>
                    <a:pt x="9362" y="31"/>
                  </a:lnTo>
                  <a:lnTo>
                    <a:pt x="9271" y="31"/>
                  </a:lnTo>
                  <a:lnTo>
                    <a:pt x="9149" y="61"/>
                  </a:lnTo>
                  <a:cubicBezTo>
                    <a:pt x="9089" y="61"/>
                    <a:pt x="9058" y="61"/>
                    <a:pt x="9028" y="92"/>
                  </a:cubicBezTo>
                  <a:lnTo>
                    <a:pt x="8967" y="92"/>
                  </a:lnTo>
                  <a:cubicBezTo>
                    <a:pt x="8906" y="122"/>
                    <a:pt x="8876" y="122"/>
                    <a:pt x="8815" y="122"/>
                  </a:cubicBezTo>
                  <a:lnTo>
                    <a:pt x="8754" y="152"/>
                  </a:lnTo>
                  <a:lnTo>
                    <a:pt x="8693" y="183"/>
                  </a:lnTo>
                  <a:lnTo>
                    <a:pt x="8633" y="183"/>
                  </a:lnTo>
                  <a:lnTo>
                    <a:pt x="8602" y="213"/>
                  </a:lnTo>
                  <a:cubicBezTo>
                    <a:pt x="8541" y="244"/>
                    <a:pt x="8450" y="274"/>
                    <a:pt x="8389" y="304"/>
                  </a:cubicBezTo>
                  <a:lnTo>
                    <a:pt x="4894" y="2250"/>
                  </a:lnTo>
                  <a:lnTo>
                    <a:pt x="1520" y="4134"/>
                  </a:lnTo>
                  <a:lnTo>
                    <a:pt x="1246" y="4317"/>
                  </a:lnTo>
                  <a:lnTo>
                    <a:pt x="1186" y="4347"/>
                  </a:lnTo>
                  <a:lnTo>
                    <a:pt x="1125" y="4408"/>
                  </a:lnTo>
                  <a:cubicBezTo>
                    <a:pt x="1095" y="4438"/>
                    <a:pt x="1034" y="4469"/>
                    <a:pt x="1003" y="4529"/>
                  </a:cubicBezTo>
                  <a:cubicBezTo>
                    <a:pt x="973" y="4529"/>
                    <a:pt x="943" y="4560"/>
                    <a:pt x="912" y="4590"/>
                  </a:cubicBezTo>
                  <a:lnTo>
                    <a:pt x="851" y="4681"/>
                  </a:lnTo>
                  <a:lnTo>
                    <a:pt x="821" y="4681"/>
                  </a:lnTo>
                  <a:cubicBezTo>
                    <a:pt x="760" y="4742"/>
                    <a:pt x="699" y="4833"/>
                    <a:pt x="639" y="4894"/>
                  </a:cubicBezTo>
                  <a:lnTo>
                    <a:pt x="578" y="4985"/>
                  </a:lnTo>
                  <a:cubicBezTo>
                    <a:pt x="517" y="5077"/>
                    <a:pt x="456" y="5137"/>
                    <a:pt x="456" y="5137"/>
                  </a:cubicBezTo>
                  <a:cubicBezTo>
                    <a:pt x="456" y="5168"/>
                    <a:pt x="426" y="5198"/>
                    <a:pt x="395" y="5259"/>
                  </a:cubicBezTo>
                  <a:lnTo>
                    <a:pt x="335" y="5350"/>
                  </a:lnTo>
                  <a:cubicBezTo>
                    <a:pt x="304" y="5411"/>
                    <a:pt x="274" y="5472"/>
                    <a:pt x="274" y="5532"/>
                  </a:cubicBezTo>
                  <a:lnTo>
                    <a:pt x="243" y="5563"/>
                  </a:lnTo>
                  <a:lnTo>
                    <a:pt x="213" y="5624"/>
                  </a:lnTo>
                  <a:lnTo>
                    <a:pt x="183" y="5684"/>
                  </a:lnTo>
                  <a:cubicBezTo>
                    <a:pt x="152" y="5776"/>
                    <a:pt x="152" y="5836"/>
                    <a:pt x="122" y="5958"/>
                  </a:cubicBezTo>
                  <a:lnTo>
                    <a:pt x="91" y="6019"/>
                  </a:lnTo>
                  <a:lnTo>
                    <a:pt x="61" y="6080"/>
                  </a:lnTo>
                  <a:cubicBezTo>
                    <a:pt x="61" y="6110"/>
                    <a:pt x="61" y="6140"/>
                    <a:pt x="61" y="6171"/>
                  </a:cubicBezTo>
                  <a:cubicBezTo>
                    <a:pt x="31" y="6232"/>
                    <a:pt x="31" y="6292"/>
                    <a:pt x="31" y="6353"/>
                  </a:cubicBezTo>
                  <a:cubicBezTo>
                    <a:pt x="0" y="6444"/>
                    <a:pt x="0" y="6536"/>
                    <a:pt x="0" y="6596"/>
                  </a:cubicBezTo>
                  <a:lnTo>
                    <a:pt x="0" y="6687"/>
                  </a:lnTo>
                  <a:cubicBezTo>
                    <a:pt x="0" y="6718"/>
                    <a:pt x="0" y="6748"/>
                    <a:pt x="0" y="6809"/>
                  </a:cubicBezTo>
                  <a:lnTo>
                    <a:pt x="0" y="6870"/>
                  </a:lnTo>
                  <a:cubicBezTo>
                    <a:pt x="0" y="6961"/>
                    <a:pt x="0" y="7052"/>
                    <a:pt x="0" y="7113"/>
                  </a:cubicBezTo>
                  <a:cubicBezTo>
                    <a:pt x="0" y="7143"/>
                    <a:pt x="0" y="7204"/>
                    <a:pt x="31" y="7235"/>
                  </a:cubicBezTo>
                  <a:lnTo>
                    <a:pt x="31" y="7295"/>
                  </a:lnTo>
                  <a:cubicBezTo>
                    <a:pt x="31" y="7417"/>
                    <a:pt x="61" y="7539"/>
                    <a:pt x="122" y="7660"/>
                  </a:cubicBezTo>
                  <a:cubicBezTo>
                    <a:pt x="122" y="7721"/>
                    <a:pt x="152" y="7812"/>
                    <a:pt x="183" y="7873"/>
                  </a:cubicBezTo>
                  <a:cubicBezTo>
                    <a:pt x="183" y="7934"/>
                    <a:pt x="213" y="7995"/>
                    <a:pt x="243" y="8055"/>
                  </a:cubicBezTo>
                  <a:cubicBezTo>
                    <a:pt x="304" y="8177"/>
                    <a:pt x="365" y="8329"/>
                    <a:pt x="456" y="8481"/>
                  </a:cubicBezTo>
                  <a:cubicBezTo>
                    <a:pt x="487" y="8511"/>
                    <a:pt x="517" y="8572"/>
                    <a:pt x="547" y="8633"/>
                  </a:cubicBezTo>
                  <a:lnTo>
                    <a:pt x="730" y="8572"/>
                  </a:lnTo>
                  <a:lnTo>
                    <a:pt x="578" y="8663"/>
                  </a:lnTo>
                  <a:lnTo>
                    <a:pt x="608" y="8724"/>
                  </a:lnTo>
                  <a:lnTo>
                    <a:pt x="669" y="8846"/>
                  </a:lnTo>
                  <a:lnTo>
                    <a:pt x="699" y="8876"/>
                  </a:lnTo>
                  <a:lnTo>
                    <a:pt x="760" y="8937"/>
                  </a:lnTo>
                  <a:cubicBezTo>
                    <a:pt x="821" y="9028"/>
                    <a:pt x="882" y="9089"/>
                    <a:pt x="943" y="9150"/>
                  </a:cubicBezTo>
                  <a:lnTo>
                    <a:pt x="973" y="9180"/>
                  </a:lnTo>
                  <a:lnTo>
                    <a:pt x="1034" y="9241"/>
                  </a:lnTo>
                  <a:cubicBezTo>
                    <a:pt x="1064" y="9302"/>
                    <a:pt x="1125" y="9332"/>
                    <a:pt x="1186" y="9393"/>
                  </a:cubicBezTo>
                  <a:lnTo>
                    <a:pt x="1246" y="9453"/>
                  </a:lnTo>
                  <a:cubicBezTo>
                    <a:pt x="1338" y="9514"/>
                    <a:pt x="1398" y="9575"/>
                    <a:pt x="1490" y="9636"/>
                  </a:cubicBezTo>
                  <a:cubicBezTo>
                    <a:pt x="1490" y="9636"/>
                    <a:pt x="1520" y="9636"/>
                    <a:pt x="1550" y="9666"/>
                  </a:cubicBezTo>
                  <a:lnTo>
                    <a:pt x="1611" y="9727"/>
                  </a:lnTo>
                  <a:cubicBezTo>
                    <a:pt x="1885" y="9879"/>
                    <a:pt x="2128" y="9970"/>
                    <a:pt x="2371" y="10031"/>
                  </a:cubicBezTo>
                  <a:lnTo>
                    <a:pt x="2432" y="10061"/>
                  </a:lnTo>
                  <a:cubicBezTo>
                    <a:pt x="2462" y="10061"/>
                    <a:pt x="2493" y="10061"/>
                    <a:pt x="2523" y="10092"/>
                  </a:cubicBezTo>
                  <a:cubicBezTo>
                    <a:pt x="2584" y="10092"/>
                    <a:pt x="2645" y="10122"/>
                    <a:pt x="2705" y="10122"/>
                  </a:cubicBezTo>
                  <a:cubicBezTo>
                    <a:pt x="2797" y="10122"/>
                    <a:pt x="2918" y="10153"/>
                    <a:pt x="3040" y="10153"/>
                  </a:cubicBezTo>
                  <a:lnTo>
                    <a:pt x="3526" y="10153"/>
                  </a:lnTo>
                  <a:lnTo>
                    <a:pt x="3587" y="10122"/>
                  </a:lnTo>
                  <a:lnTo>
                    <a:pt x="3769" y="10122"/>
                  </a:lnTo>
                  <a:cubicBezTo>
                    <a:pt x="3830" y="10092"/>
                    <a:pt x="3891" y="10092"/>
                    <a:pt x="3952" y="10061"/>
                  </a:cubicBezTo>
                  <a:cubicBezTo>
                    <a:pt x="4013" y="10061"/>
                    <a:pt x="4104" y="10031"/>
                    <a:pt x="4256" y="9970"/>
                  </a:cubicBezTo>
                  <a:lnTo>
                    <a:pt x="4316" y="9940"/>
                  </a:lnTo>
                  <a:cubicBezTo>
                    <a:pt x="4377" y="9940"/>
                    <a:pt x="4408" y="9909"/>
                    <a:pt x="4468" y="9879"/>
                  </a:cubicBezTo>
                  <a:lnTo>
                    <a:pt x="4590" y="9818"/>
                  </a:lnTo>
                  <a:lnTo>
                    <a:pt x="4681" y="9788"/>
                  </a:lnTo>
                  <a:lnTo>
                    <a:pt x="8055" y="7903"/>
                  </a:lnTo>
                  <a:lnTo>
                    <a:pt x="11429" y="6019"/>
                  </a:lnTo>
                  <a:lnTo>
                    <a:pt x="11611" y="5897"/>
                  </a:lnTo>
                  <a:lnTo>
                    <a:pt x="11642" y="5867"/>
                  </a:lnTo>
                  <a:lnTo>
                    <a:pt x="11672" y="5836"/>
                  </a:lnTo>
                  <a:lnTo>
                    <a:pt x="11763" y="5806"/>
                  </a:lnTo>
                  <a:lnTo>
                    <a:pt x="11824" y="5745"/>
                  </a:lnTo>
                  <a:lnTo>
                    <a:pt x="11855" y="5715"/>
                  </a:lnTo>
                  <a:cubicBezTo>
                    <a:pt x="11976" y="5624"/>
                    <a:pt x="12098" y="5472"/>
                    <a:pt x="12159" y="5441"/>
                  </a:cubicBezTo>
                  <a:lnTo>
                    <a:pt x="12219" y="5380"/>
                  </a:lnTo>
                  <a:lnTo>
                    <a:pt x="12219" y="5350"/>
                  </a:lnTo>
                  <a:lnTo>
                    <a:pt x="12250" y="5350"/>
                  </a:lnTo>
                  <a:lnTo>
                    <a:pt x="12311" y="5259"/>
                  </a:lnTo>
                  <a:lnTo>
                    <a:pt x="12371" y="5168"/>
                  </a:lnTo>
                  <a:cubicBezTo>
                    <a:pt x="12402" y="5137"/>
                    <a:pt x="12432" y="5077"/>
                    <a:pt x="12463" y="5016"/>
                  </a:cubicBezTo>
                  <a:lnTo>
                    <a:pt x="12523" y="4955"/>
                  </a:lnTo>
                  <a:lnTo>
                    <a:pt x="12523" y="4925"/>
                  </a:lnTo>
                  <a:cubicBezTo>
                    <a:pt x="12554" y="4864"/>
                    <a:pt x="12584" y="4833"/>
                    <a:pt x="12584" y="4803"/>
                  </a:cubicBezTo>
                  <a:lnTo>
                    <a:pt x="12645" y="4712"/>
                  </a:lnTo>
                  <a:cubicBezTo>
                    <a:pt x="12675" y="4651"/>
                    <a:pt x="12706" y="4621"/>
                    <a:pt x="12706" y="4560"/>
                  </a:cubicBezTo>
                  <a:cubicBezTo>
                    <a:pt x="12736" y="4499"/>
                    <a:pt x="12766" y="4438"/>
                    <a:pt x="12797" y="4347"/>
                  </a:cubicBezTo>
                  <a:lnTo>
                    <a:pt x="12797" y="4317"/>
                  </a:lnTo>
                  <a:cubicBezTo>
                    <a:pt x="12858" y="4134"/>
                    <a:pt x="12918" y="3952"/>
                    <a:pt x="12918" y="3770"/>
                  </a:cubicBezTo>
                  <a:lnTo>
                    <a:pt x="12918" y="3709"/>
                  </a:lnTo>
                  <a:cubicBezTo>
                    <a:pt x="12949" y="3678"/>
                    <a:pt x="12949" y="3648"/>
                    <a:pt x="12949" y="3618"/>
                  </a:cubicBezTo>
                  <a:cubicBezTo>
                    <a:pt x="12949" y="3435"/>
                    <a:pt x="12949" y="3222"/>
                    <a:pt x="12949" y="3010"/>
                  </a:cubicBezTo>
                  <a:lnTo>
                    <a:pt x="12918" y="2949"/>
                  </a:lnTo>
                  <a:cubicBezTo>
                    <a:pt x="12918" y="2918"/>
                    <a:pt x="12918" y="2888"/>
                    <a:pt x="12918" y="2827"/>
                  </a:cubicBezTo>
                  <a:cubicBezTo>
                    <a:pt x="12858" y="2614"/>
                    <a:pt x="12797" y="2371"/>
                    <a:pt x="12736" y="2159"/>
                  </a:cubicBezTo>
                  <a:cubicBezTo>
                    <a:pt x="12706" y="2128"/>
                    <a:pt x="12675" y="2067"/>
                    <a:pt x="12675" y="2007"/>
                  </a:cubicBezTo>
                  <a:lnTo>
                    <a:pt x="12614" y="1915"/>
                  </a:lnTo>
                  <a:cubicBezTo>
                    <a:pt x="12584" y="1885"/>
                    <a:pt x="12584" y="1855"/>
                    <a:pt x="12554" y="1824"/>
                  </a:cubicBezTo>
                  <a:cubicBezTo>
                    <a:pt x="12493" y="1672"/>
                    <a:pt x="12402" y="1520"/>
                    <a:pt x="12341" y="1429"/>
                  </a:cubicBezTo>
                  <a:lnTo>
                    <a:pt x="12280" y="1368"/>
                  </a:lnTo>
                  <a:lnTo>
                    <a:pt x="12280" y="1338"/>
                  </a:lnTo>
                  <a:cubicBezTo>
                    <a:pt x="12219" y="1277"/>
                    <a:pt x="12189" y="1216"/>
                    <a:pt x="12159" y="1186"/>
                  </a:cubicBezTo>
                  <a:lnTo>
                    <a:pt x="12098" y="1125"/>
                  </a:lnTo>
                  <a:lnTo>
                    <a:pt x="12098" y="1095"/>
                  </a:lnTo>
                  <a:cubicBezTo>
                    <a:pt x="12037" y="1064"/>
                    <a:pt x="12007" y="1034"/>
                    <a:pt x="12007" y="1004"/>
                  </a:cubicBezTo>
                  <a:lnTo>
                    <a:pt x="11915" y="912"/>
                  </a:lnTo>
                  <a:cubicBezTo>
                    <a:pt x="11763" y="760"/>
                    <a:pt x="11611" y="639"/>
                    <a:pt x="11459" y="517"/>
                  </a:cubicBezTo>
                  <a:cubicBezTo>
                    <a:pt x="11399" y="517"/>
                    <a:pt x="11368" y="487"/>
                    <a:pt x="11307" y="456"/>
                  </a:cubicBezTo>
                  <a:cubicBezTo>
                    <a:pt x="11277" y="426"/>
                    <a:pt x="11216" y="396"/>
                    <a:pt x="11216" y="396"/>
                  </a:cubicBezTo>
                  <a:lnTo>
                    <a:pt x="11155" y="365"/>
                  </a:lnTo>
                  <a:cubicBezTo>
                    <a:pt x="11034" y="274"/>
                    <a:pt x="10852" y="213"/>
                    <a:pt x="10639" y="152"/>
                  </a:cubicBezTo>
                  <a:cubicBezTo>
                    <a:pt x="10548" y="122"/>
                    <a:pt x="10487" y="92"/>
                    <a:pt x="10426" y="92"/>
                  </a:cubicBezTo>
                  <a:lnTo>
                    <a:pt x="10365" y="61"/>
                  </a:lnTo>
                  <a:lnTo>
                    <a:pt x="10335" y="61"/>
                  </a:lnTo>
                  <a:cubicBezTo>
                    <a:pt x="10304" y="61"/>
                    <a:pt x="10274" y="61"/>
                    <a:pt x="10213" y="31"/>
                  </a:cubicBezTo>
                  <a:lnTo>
                    <a:pt x="10122" y="31"/>
                  </a:lnTo>
                  <a:lnTo>
                    <a:pt x="10061" y="0"/>
                  </a:ln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9" name="Google Shape;329;p30"/>
            <p:cNvSpPr/>
            <p:nvPr/>
          </p:nvSpPr>
          <p:spPr>
            <a:xfrm>
              <a:off x="6605090" y="1555575"/>
              <a:ext cx="1818907" cy="1975748"/>
            </a:xfrm>
            <a:custGeom>
              <a:avLst/>
              <a:gdLst/>
              <a:ahLst/>
              <a:cxnLst/>
              <a:rect l="l" t="t" r="r" b="b"/>
              <a:pathLst>
                <a:path w="60154" h="65341" extrusionOk="0">
                  <a:moveTo>
                    <a:pt x="9605" y="7772"/>
                  </a:moveTo>
                  <a:cubicBezTo>
                    <a:pt x="9757" y="7893"/>
                    <a:pt x="9909" y="8045"/>
                    <a:pt x="10000" y="8228"/>
                  </a:cubicBezTo>
                  <a:cubicBezTo>
                    <a:pt x="9909" y="8045"/>
                    <a:pt x="9757" y="7893"/>
                    <a:pt x="9575" y="7772"/>
                  </a:cubicBezTo>
                  <a:close/>
                  <a:moveTo>
                    <a:pt x="4560" y="10538"/>
                  </a:moveTo>
                  <a:lnTo>
                    <a:pt x="4590" y="10629"/>
                  </a:lnTo>
                  <a:lnTo>
                    <a:pt x="4134" y="11054"/>
                  </a:lnTo>
                  <a:lnTo>
                    <a:pt x="4134" y="11054"/>
                  </a:lnTo>
                  <a:lnTo>
                    <a:pt x="4560" y="10538"/>
                  </a:lnTo>
                  <a:close/>
                  <a:moveTo>
                    <a:pt x="3101" y="12209"/>
                  </a:moveTo>
                  <a:cubicBezTo>
                    <a:pt x="3070" y="12240"/>
                    <a:pt x="3040" y="12240"/>
                    <a:pt x="2979" y="12240"/>
                  </a:cubicBezTo>
                  <a:cubicBezTo>
                    <a:pt x="3040" y="12240"/>
                    <a:pt x="3070" y="12209"/>
                    <a:pt x="3101" y="12209"/>
                  </a:cubicBezTo>
                  <a:close/>
                  <a:moveTo>
                    <a:pt x="13131" y="12149"/>
                  </a:moveTo>
                  <a:cubicBezTo>
                    <a:pt x="13100" y="12180"/>
                    <a:pt x="13040" y="12210"/>
                    <a:pt x="13010" y="12270"/>
                  </a:cubicBezTo>
                  <a:lnTo>
                    <a:pt x="13010" y="12240"/>
                  </a:lnTo>
                  <a:cubicBezTo>
                    <a:pt x="13040" y="12210"/>
                    <a:pt x="13100" y="12180"/>
                    <a:pt x="13131" y="12149"/>
                  </a:cubicBezTo>
                  <a:close/>
                  <a:moveTo>
                    <a:pt x="20609" y="14641"/>
                  </a:moveTo>
                  <a:lnTo>
                    <a:pt x="21277" y="15036"/>
                  </a:lnTo>
                  <a:lnTo>
                    <a:pt x="21247" y="19018"/>
                  </a:lnTo>
                  <a:lnTo>
                    <a:pt x="20244" y="18441"/>
                  </a:lnTo>
                  <a:cubicBezTo>
                    <a:pt x="20517" y="17924"/>
                    <a:pt x="20700" y="17316"/>
                    <a:pt x="20730" y="16586"/>
                  </a:cubicBezTo>
                  <a:cubicBezTo>
                    <a:pt x="20760" y="15948"/>
                    <a:pt x="20700" y="15279"/>
                    <a:pt x="20609" y="14641"/>
                  </a:cubicBezTo>
                  <a:close/>
                  <a:moveTo>
                    <a:pt x="20122" y="18653"/>
                  </a:moveTo>
                  <a:lnTo>
                    <a:pt x="21247" y="19322"/>
                  </a:lnTo>
                  <a:lnTo>
                    <a:pt x="21247" y="21298"/>
                  </a:lnTo>
                  <a:lnTo>
                    <a:pt x="19241" y="19869"/>
                  </a:lnTo>
                  <a:cubicBezTo>
                    <a:pt x="19484" y="19596"/>
                    <a:pt x="19727" y="19292"/>
                    <a:pt x="19940" y="18988"/>
                  </a:cubicBezTo>
                  <a:cubicBezTo>
                    <a:pt x="20001" y="18866"/>
                    <a:pt x="20061" y="18775"/>
                    <a:pt x="20122" y="18653"/>
                  </a:cubicBezTo>
                  <a:close/>
                  <a:moveTo>
                    <a:pt x="9324" y="7977"/>
                  </a:moveTo>
                  <a:cubicBezTo>
                    <a:pt x="9393" y="7977"/>
                    <a:pt x="9468" y="8000"/>
                    <a:pt x="9544" y="8045"/>
                  </a:cubicBezTo>
                  <a:cubicBezTo>
                    <a:pt x="9696" y="8136"/>
                    <a:pt x="9818" y="8288"/>
                    <a:pt x="9909" y="8471"/>
                  </a:cubicBezTo>
                  <a:cubicBezTo>
                    <a:pt x="9940" y="8562"/>
                    <a:pt x="9970" y="8684"/>
                    <a:pt x="10000" y="8775"/>
                  </a:cubicBezTo>
                  <a:lnTo>
                    <a:pt x="11155" y="13213"/>
                  </a:lnTo>
                  <a:lnTo>
                    <a:pt x="11247" y="13547"/>
                  </a:lnTo>
                  <a:lnTo>
                    <a:pt x="11581" y="14854"/>
                  </a:lnTo>
                  <a:cubicBezTo>
                    <a:pt x="11581" y="14915"/>
                    <a:pt x="11642" y="14975"/>
                    <a:pt x="11703" y="15036"/>
                  </a:cubicBezTo>
                  <a:cubicBezTo>
                    <a:pt x="11715" y="15049"/>
                    <a:pt x="11733" y="15056"/>
                    <a:pt x="11752" y="15056"/>
                  </a:cubicBezTo>
                  <a:cubicBezTo>
                    <a:pt x="11778" y="15056"/>
                    <a:pt x="11806" y="15041"/>
                    <a:pt x="11824" y="15006"/>
                  </a:cubicBezTo>
                  <a:lnTo>
                    <a:pt x="12280" y="14155"/>
                  </a:lnTo>
                  <a:lnTo>
                    <a:pt x="12432" y="13942"/>
                  </a:lnTo>
                  <a:lnTo>
                    <a:pt x="13222" y="12544"/>
                  </a:lnTo>
                  <a:cubicBezTo>
                    <a:pt x="13268" y="12498"/>
                    <a:pt x="13321" y="12475"/>
                    <a:pt x="13382" y="12475"/>
                  </a:cubicBezTo>
                  <a:cubicBezTo>
                    <a:pt x="13443" y="12475"/>
                    <a:pt x="13511" y="12498"/>
                    <a:pt x="13587" y="12544"/>
                  </a:cubicBezTo>
                  <a:lnTo>
                    <a:pt x="13648" y="12605"/>
                  </a:lnTo>
                  <a:cubicBezTo>
                    <a:pt x="13861" y="12726"/>
                    <a:pt x="13982" y="12969"/>
                    <a:pt x="14073" y="13213"/>
                  </a:cubicBezTo>
                  <a:lnTo>
                    <a:pt x="14590" y="14550"/>
                  </a:lnTo>
                  <a:lnTo>
                    <a:pt x="14864" y="15219"/>
                  </a:lnTo>
                  <a:lnTo>
                    <a:pt x="14925" y="15401"/>
                  </a:lnTo>
                  <a:lnTo>
                    <a:pt x="15077" y="15796"/>
                  </a:lnTo>
                  <a:lnTo>
                    <a:pt x="15836" y="17741"/>
                  </a:lnTo>
                  <a:cubicBezTo>
                    <a:pt x="15867" y="17772"/>
                    <a:pt x="15897" y="17833"/>
                    <a:pt x="15958" y="17863"/>
                  </a:cubicBezTo>
                  <a:lnTo>
                    <a:pt x="19119" y="20143"/>
                  </a:lnTo>
                  <a:lnTo>
                    <a:pt x="21186" y="21602"/>
                  </a:lnTo>
                  <a:lnTo>
                    <a:pt x="21247" y="21663"/>
                  </a:lnTo>
                  <a:cubicBezTo>
                    <a:pt x="21338" y="21754"/>
                    <a:pt x="21429" y="21845"/>
                    <a:pt x="21520" y="21997"/>
                  </a:cubicBezTo>
                  <a:cubicBezTo>
                    <a:pt x="21581" y="22118"/>
                    <a:pt x="21612" y="22270"/>
                    <a:pt x="21612" y="22422"/>
                  </a:cubicBezTo>
                  <a:lnTo>
                    <a:pt x="21612" y="22483"/>
                  </a:lnTo>
                  <a:cubicBezTo>
                    <a:pt x="21612" y="22605"/>
                    <a:pt x="21551" y="22666"/>
                    <a:pt x="21520" y="22726"/>
                  </a:cubicBezTo>
                  <a:cubicBezTo>
                    <a:pt x="21480" y="22726"/>
                    <a:pt x="21426" y="22740"/>
                    <a:pt x="21367" y="22740"/>
                  </a:cubicBezTo>
                  <a:cubicBezTo>
                    <a:pt x="21338" y="22740"/>
                    <a:pt x="21308" y="22736"/>
                    <a:pt x="21277" y="22726"/>
                  </a:cubicBezTo>
                  <a:lnTo>
                    <a:pt x="21247" y="22726"/>
                  </a:lnTo>
                  <a:cubicBezTo>
                    <a:pt x="21216" y="22726"/>
                    <a:pt x="21186" y="22696"/>
                    <a:pt x="21125" y="22666"/>
                  </a:cubicBezTo>
                  <a:lnTo>
                    <a:pt x="21064" y="22635"/>
                  </a:lnTo>
                  <a:lnTo>
                    <a:pt x="18298" y="20629"/>
                  </a:lnTo>
                  <a:lnTo>
                    <a:pt x="15441" y="18623"/>
                  </a:lnTo>
                  <a:cubicBezTo>
                    <a:pt x="15259" y="18501"/>
                    <a:pt x="15107" y="18258"/>
                    <a:pt x="15046" y="17985"/>
                  </a:cubicBezTo>
                  <a:lnTo>
                    <a:pt x="14864" y="17590"/>
                  </a:lnTo>
                  <a:lnTo>
                    <a:pt x="14864" y="17559"/>
                  </a:lnTo>
                  <a:lnTo>
                    <a:pt x="14590" y="16982"/>
                  </a:lnTo>
                  <a:lnTo>
                    <a:pt x="13739" y="15006"/>
                  </a:lnTo>
                  <a:lnTo>
                    <a:pt x="13587" y="14580"/>
                  </a:lnTo>
                  <a:lnTo>
                    <a:pt x="13526" y="14489"/>
                  </a:lnTo>
                  <a:cubicBezTo>
                    <a:pt x="13496" y="14428"/>
                    <a:pt x="13466" y="14368"/>
                    <a:pt x="13405" y="14337"/>
                  </a:cubicBezTo>
                  <a:cubicBezTo>
                    <a:pt x="13396" y="14328"/>
                    <a:pt x="13384" y="14325"/>
                    <a:pt x="13372" y="14325"/>
                  </a:cubicBezTo>
                  <a:cubicBezTo>
                    <a:pt x="13344" y="14325"/>
                    <a:pt x="13314" y="14346"/>
                    <a:pt x="13314" y="14368"/>
                  </a:cubicBezTo>
                  <a:lnTo>
                    <a:pt x="13283" y="14428"/>
                  </a:lnTo>
                  <a:lnTo>
                    <a:pt x="13131" y="14641"/>
                  </a:lnTo>
                  <a:lnTo>
                    <a:pt x="11763" y="16982"/>
                  </a:lnTo>
                  <a:cubicBezTo>
                    <a:pt x="11718" y="17027"/>
                    <a:pt x="11657" y="17050"/>
                    <a:pt x="11589" y="17050"/>
                  </a:cubicBezTo>
                  <a:cubicBezTo>
                    <a:pt x="11520" y="17050"/>
                    <a:pt x="11444" y="17027"/>
                    <a:pt x="11368" y="16982"/>
                  </a:cubicBezTo>
                  <a:cubicBezTo>
                    <a:pt x="11338" y="16951"/>
                    <a:pt x="11307" y="16921"/>
                    <a:pt x="11277" y="16921"/>
                  </a:cubicBezTo>
                  <a:cubicBezTo>
                    <a:pt x="11095" y="16738"/>
                    <a:pt x="10943" y="16495"/>
                    <a:pt x="10882" y="16222"/>
                  </a:cubicBezTo>
                  <a:lnTo>
                    <a:pt x="9940" y="12787"/>
                  </a:lnTo>
                  <a:lnTo>
                    <a:pt x="9848" y="12453"/>
                  </a:lnTo>
                  <a:lnTo>
                    <a:pt x="9453" y="11024"/>
                  </a:lnTo>
                  <a:cubicBezTo>
                    <a:pt x="9423" y="10963"/>
                    <a:pt x="9393" y="10872"/>
                    <a:pt x="9332" y="10842"/>
                  </a:cubicBezTo>
                  <a:cubicBezTo>
                    <a:pt x="9315" y="10834"/>
                    <a:pt x="9299" y="10830"/>
                    <a:pt x="9284" y="10830"/>
                  </a:cubicBezTo>
                  <a:cubicBezTo>
                    <a:pt x="9243" y="10830"/>
                    <a:pt x="9210" y="10858"/>
                    <a:pt x="9210" y="10902"/>
                  </a:cubicBezTo>
                  <a:lnTo>
                    <a:pt x="8906" y="11906"/>
                  </a:lnTo>
                  <a:lnTo>
                    <a:pt x="8845" y="12179"/>
                  </a:lnTo>
                  <a:lnTo>
                    <a:pt x="8207" y="14520"/>
                  </a:lnTo>
                  <a:lnTo>
                    <a:pt x="7934" y="15462"/>
                  </a:lnTo>
                  <a:lnTo>
                    <a:pt x="7934" y="15492"/>
                  </a:lnTo>
                  <a:lnTo>
                    <a:pt x="7599" y="16678"/>
                  </a:lnTo>
                  <a:cubicBezTo>
                    <a:pt x="7565" y="16781"/>
                    <a:pt x="7491" y="16836"/>
                    <a:pt x="7389" y="16836"/>
                  </a:cubicBezTo>
                  <a:cubicBezTo>
                    <a:pt x="7312" y="16836"/>
                    <a:pt x="7218" y="16804"/>
                    <a:pt x="7113" y="16738"/>
                  </a:cubicBezTo>
                  <a:cubicBezTo>
                    <a:pt x="6900" y="16617"/>
                    <a:pt x="6718" y="16313"/>
                    <a:pt x="6657" y="16039"/>
                  </a:cubicBezTo>
                  <a:lnTo>
                    <a:pt x="5988" y="14064"/>
                  </a:lnTo>
                  <a:lnTo>
                    <a:pt x="4955" y="10295"/>
                  </a:lnTo>
                  <a:lnTo>
                    <a:pt x="4772" y="10447"/>
                  </a:lnTo>
                  <a:lnTo>
                    <a:pt x="4712" y="10234"/>
                  </a:lnTo>
                  <a:cubicBezTo>
                    <a:pt x="4681" y="10173"/>
                    <a:pt x="4651" y="10112"/>
                    <a:pt x="4590" y="10082"/>
                  </a:cubicBezTo>
                  <a:cubicBezTo>
                    <a:pt x="4560" y="10067"/>
                    <a:pt x="4537" y="10059"/>
                    <a:pt x="4518" y="10059"/>
                  </a:cubicBezTo>
                  <a:cubicBezTo>
                    <a:pt x="4499" y="10059"/>
                    <a:pt x="4484" y="10067"/>
                    <a:pt x="4468" y="10082"/>
                  </a:cubicBezTo>
                  <a:lnTo>
                    <a:pt x="3009" y="11875"/>
                  </a:lnTo>
                  <a:cubicBezTo>
                    <a:pt x="2975" y="11898"/>
                    <a:pt x="2931" y="11908"/>
                    <a:pt x="2883" y="11908"/>
                  </a:cubicBezTo>
                  <a:cubicBezTo>
                    <a:pt x="2807" y="11908"/>
                    <a:pt x="2720" y="11882"/>
                    <a:pt x="2645" y="11845"/>
                  </a:cubicBezTo>
                  <a:lnTo>
                    <a:pt x="2614" y="11784"/>
                  </a:lnTo>
                  <a:cubicBezTo>
                    <a:pt x="2493" y="11723"/>
                    <a:pt x="2401" y="11602"/>
                    <a:pt x="2310" y="11450"/>
                  </a:cubicBezTo>
                  <a:cubicBezTo>
                    <a:pt x="2219" y="11298"/>
                    <a:pt x="2158" y="11146"/>
                    <a:pt x="2158" y="10994"/>
                  </a:cubicBezTo>
                  <a:lnTo>
                    <a:pt x="2189" y="10933"/>
                  </a:lnTo>
                  <a:cubicBezTo>
                    <a:pt x="2189" y="10811"/>
                    <a:pt x="2250" y="10720"/>
                    <a:pt x="2341" y="10659"/>
                  </a:cubicBezTo>
                  <a:lnTo>
                    <a:pt x="4316" y="8136"/>
                  </a:lnTo>
                  <a:cubicBezTo>
                    <a:pt x="4349" y="8115"/>
                    <a:pt x="4385" y="8105"/>
                    <a:pt x="4423" y="8105"/>
                  </a:cubicBezTo>
                  <a:cubicBezTo>
                    <a:pt x="4494" y="8105"/>
                    <a:pt x="4572" y="8138"/>
                    <a:pt x="4651" y="8197"/>
                  </a:cubicBezTo>
                  <a:cubicBezTo>
                    <a:pt x="4712" y="8197"/>
                    <a:pt x="4742" y="8228"/>
                    <a:pt x="4803" y="8288"/>
                  </a:cubicBezTo>
                  <a:cubicBezTo>
                    <a:pt x="4955" y="8440"/>
                    <a:pt x="5076" y="8653"/>
                    <a:pt x="5107" y="8866"/>
                  </a:cubicBezTo>
                  <a:lnTo>
                    <a:pt x="5137" y="8957"/>
                  </a:lnTo>
                  <a:lnTo>
                    <a:pt x="7204" y="13881"/>
                  </a:lnTo>
                  <a:cubicBezTo>
                    <a:pt x="7234" y="13942"/>
                    <a:pt x="7265" y="14003"/>
                    <a:pt x="7326" y="14033"/>
                  </a:cubicBezTo>
                  <a:cubicBezTo>
                    <a:pt x="7342" y="14041"/>
                    <a:pt x="7356" y="14045"/>
                    <a:pt x="7369" y="14045"/>
                  </a:cubicBezTo>
                  <a:cubicBezTo>
                    <a:pt x="7403" y="14045"/>
                    <a:pt x="7425" y="14017"/>
                    <a:pt x="7447" y="13972"/>
                  </a:cubicBezTo>
                  <a:lnTo>
                    <a:pt x="7964" y="12118"/>
                  </a:lnTo>
                  <a:lnTo>
                    <a:pt x="7964" y="12088"/>
                  </a:lnTo>
                  <a:lnTo>
                    <a:pt x="8055" y="11723"/>
                  </a:lnTo>
                  <a:lnTo>
                    <a:pt x="8146" y="11450"/>
                  </a:lnTo>
                  <a:lnTo>
                    <a:pt x="8207" y="11146"/>
                  </a:lnTo>
                  <a:lnTo>
                    <a:pt x="9058" y="8136"/>
                  </a:lnTo>
                  <a:cubicBezTo>
                    <a:pt x="9089" y="8076"/>
                    <a:pt x="9119" y="8045"/>
                    <a:pt x="9149" y="8045"/>
                  </a:cubicBezTo>
                  <a:cubicBezTo>
                    <a:pt x="9195" y="8000"/>
                    <a:pt x="9256" y="7977"/>
                    <a:pt x="9324" y="7977"/>
                  </a:cubicBezTo>
                  <a:close/>
                  <a:moveTo>
                    <a:pt x="21520" y="15188"/>
                  </a:moveTo>
                  <a:lnTo>
                    <a:pt x="27934" y="18866"/>
                  </a:lnTo>
                  <a:lnTo>
                    <a:pt x="27903" y="22878"/>
                  </a:lnTo>
                  <a:lnTo>
                    <a:pt x="21520" y="19170"/>
                  </a:lnTo>
                  <a:lnTo>
                    <a:pt x="21520" y="15188"/>
                  </a:lnTo>
                  <a:close/>
                  <a:moveTo>
                    <a:pt x="18177" y="20872"/>
                  </a:moveTo>
                  <a:lnTo>
                    <a:pt x="18238" y="20933"/>
                  </a:lnTo>
                  <a:lnTo>
                    <a:pt x="21034" y="22909"/>
                  </a:lnTo>
                  <a:lnTo>
                    <a:pt x="21125" y="22970"/>
                  </a:lnTo>
                  <a:cubicBezTo>
                    <a:pt x="21186" y="23000"/>
                    <a:pt x="21216" y="23030"/>
                    <a:pt x="21247" y="23030"/>
                  </a:cubicBezTo>
                  <a:lnTo>
                    <a:pt x="21247" y="23334"/>
                  </a:lnTo>
                  <a:lnTo>
                    <a:pt x="17660" y="21237"/>
                  </a:lnTo>
                  <a:cubicBezTo>
                    <a:pt x="17843" y="21115"/>
                    <a:pt x="17994" y="20994"/>
                    <a:pt x="18177" y="20872"/>
                  </a:cubicBezTo>
                  <a:close/>
                  <a:moveTo>
                    <a:pt x="14590" y="22878"/>
                  </a:moveTo>
                  <a:lnTo>
                    <a:pt x="14590" y="23790"/>
                  </a:lnTo>
                  <a:lnTo>
                    <a:pt x="13618" y="23243"/>
                  </a:lnTo>
                  <a:cubicBezTo>
                    <a:pt x="13952" y="23121"/>
                    <a:pt x="14256" y="23000"/>
                    <a:pt x="14590" y="22878"/>
                  </a:cubicBezTo>
                  <a:close/>
                  <a:moveTo>
                    <a:pt x="28177" y="19018"/>
                  </a:moveTo>
                  <a:lnTo>
                    <a:pt x="34591" y="22696"/>
                  </a:lnTo>
                  <a:lnTo>
                    <a:pt x="34560" y="26708"/>
                  </a:lnTo>
                  <a:lnTo>
                    <a:pt x="28177" y="23000"/>
                  </a:lnTo>
                  <a:lnTo>
                    <a:pt x="28177" y="19018"/>
                  </a:lnTo>
                  <a:close/>
                  <a:moveTo>
                    <a:pt x="21520" y="19474"/>
                  </a:moveTo>
                  <a:lnTo>
                    <a:pt x="27903" y="23152"/>
                  </a:lnTo>
                  <a:lnTo>
                    <a:pt x="27903" y="27164"/>
                  </a:lnTo>
                  <a:lnTo>
                    <a:pt x="21520" y="23486"/>
                  </a:lnTo>
                  <a:lnTo>
                    <a:pt x="21520" y="23091"/>
                  </a:lnTo>
                  <a:cubicBezTo>
                    <a:pt x="21703" y="23061"/>
                    <a:pt x="21855" y="22909"/>
                    <a:pt x="21885" y="22635"/>
                  </a:cubicBezTo>
                  <a:lnTo>
                    <a:pt x="21885" y="22544"/>
                  </a:lnTo>
                  <a:cubicBezTo>
                    <a:pt x="21885" y="22240"/>
                    <a:pt x="21733" y="21845"/>
                    <a:pt x="21520" y="21571"/>
                  </a:cubicBezTo>
                  <a:lnTo>
                    <a:pt x="21520" y="19474"/>
                  </a:lnTo>
                  <a:close/>
                  <a:moveTo>
                    <a:pt x="17417" y="21419"/>
                  </a:moveTo>
                  <a:lnTo>
                    <a:pt x="21247" y="23638"/>
                  </a:lnTo>
                  <a:lnTo>
                    <a:pt x="21247" y="27620"/>
                  </a:lnTo>
                  <a:lnTo>
                    <a:pt x="14833" y="23942"/>
                  </a:lnTo>
                  <a:lnTo>
                    <a:pt x="14833" y="22757"/>
                  </a:lnTo>
                  <a:cubicBezTo>
                    <a:pt x="15684" y="22422"/>
                    <a:pt x="16475" y="21997"/>
                    <a:pt x="17204" y="21541"/>
                  </a:cubicBezTo>
                  <a:cubicBezTo>
                    <a:pt x="17295" y="21480"/>
                    <a:pt x="17326" y="21450"/>
                    <a:pt x="17417" y="21419"/>
                  </a:cubicBezTo>
                  <a:close/>
                  <a:moveTo>
                    <a:pt x="8177" y="21176"/>
                  </a:moveTo>
                  <a:cubicBezTo>
                    <a:pt x="8845" y="22118"/>
                    <a:pt x="9484" y="23061"/>
                    <a:pt x="10183" y="23973"/>
                  </a:cubicBezTo>
                  <a:cubicBezTo>
                    <a:pt x="10213" y="24033"/>
                    <a:pt x="10274" y="24094"/>
                    <a:pt x="10304" y="24125"/>
                  </a:cubicBezTo>
                  <a:cubicBezTo>
                    <a:pt x="10335" y="24140"/>
                    <a:pt x="10358" y="24147"/>
                    <a:pt x="10380" y="24147"/>
                  </a:cubicBezTo>
                  <a:cubicBezTo>
                    <a:pt x="10403" y="24147"/>
                    <a:pt x="10426" y="24140"/>
                    <a:pt x="10456" y="24125"/>
                  </a:cubicBezTo>
                  <a:cubicBezTo>
                    <a:pt x="11429" y="23912"/>
                    <a:pt x="12402" y="23669"/>
                    <a:pt x="13314" y="23334"/>
                  </a:cubicBezTo>
                  <a:lnTo>
                    <a:pt x="14590" y="24094"/>
                  </a:lnTo>
                  <a:lnTo>
                    <a:pt x="14560" y="28076"/>
                  </a:lnTo>
                  <a:lnTo>
                    <a:pt x="8177" y="24398"/>
                  </a:lnTo>
                  <a:lnTo>
                    <a:pt x="8177" y="21176"/>
                  </a:lnTo>
                  <a:close/>
                  <a:moveTo>
                    <a:pt x="21490" y="23760"/>
                  </a:moveTo>
                  <a:lnTo>
                    <a:pt x="27721" y="27377"/>
                  </a:lnTo>
                  <a:lnTo>
                    <a:pt x="24590" y="29565"/>
                  </a:lnTo>
                  <a:lnTo>
                    <a:pt x="21490" y="27772"/>
                  </a:lnTo>
                  <a:lnTo>
                    <a:pt x="21490" y="23760"/>
                  </a:lnTo>
                  <a:close/>
                  <a:moveTo>
                    <a:pt x="8177" y="24702"/>
                  </a:moveTo>
                  <a:lnTo>
                    <a:pt x="14408" y="28289"/>
                  </a:lnTo>
                  <a:lnTo>
                    <a:pt x="11307" y="30508"/>
                  </a:lnTo>
                  <a:lnTo>
                    <a:pt x="8177" y="28684"/>
                  </a:lnTo>
                  <a:lnTo>
                    <a:pt x="8177" y="24702"/>
                  </a:lnTo>
                  <a:close/>
                  <a:moveTo>
                    <a:pt x="34834" y="22848"/>
                  </a:moveTo>
                  <a:lnTo>
                    <a:pt x="41217" y="26556"/>
                  </a:lnTo>
                  <a:lnTo>
                    <a:pt x="41217" y="30538"/>
                  </a:lnTo>
                  <a:lnTo>
                    <a:pt x="34834" y="26860"/>
                  </a:lnTo>
                  <a:lnTo>
                    <a:pt x="34834" y="22848"/>
                  </a:lnTo>
                  <a:close/>
                  <a:moveTo>
                    <a:pt x="28177" y="23304"/>
                  </a:moveTo>
                  <a:lnTo>
                    <a:pt x="34560" y="27012"/>
                  </a:lnTo>
                  <a:lnTo>
                    <a:pt x="34560" y="30994"/>
                  </a:lnTo>
                  <a:lnTo>
                    <a:pt x="28147" y="27316"/>
                  </a:lnTo>
                  <a:lnTo>
                    <a:pt x="28177" y="23304"/>
                  </a:lnTo>
                  <a:close/>
                  <a:moveTo>
                    <a:pt x="27903" y="27711"/>
                  </a:moveTo>
                  <a:lnTo>
                    <a:pt x="27873" y="31450"/>
                  </a:lnTo>
                  <a:lnTo>
                    <a:pt x="24955" y="29778"/>
                  </a:lnTo>
                  <a:lnTo>
                    <a:pt x="27903" y="27711"/>
                  </a:lnTo>
                  <a:close/>
                  <a:moveTo>
                    <a:pt x="21490" y="28076"/>
                  </a:moveTo>
                  <a:lnTo>
                    <a:pt x="24378" y="29748"/>
                  </a:lnTo>
                  <a:lnTo>
                    <a:pt x="21490" y="31784"/>
                  </a:lnTo>
                  <a:lnTo>
                    <a:pt x="21490" y="28076"/>
                  </a:lnTo>
                  <a:close/>
                  <a:moveTo>
                    <a:pt x="14833" y="24246"/>
                  </a:moveTo>
                  <a:lnTo>
                    <a:pt x="21247" y="27924"/>
                  </a:lnTo>
                  <a:lnTo>
                    <a:pt x="21216" y="31936"/>
                  </a:lnTo>
                  <a:lnTo>
                    <a:pt x="14833" y="28228"/>
                  </a:lnTo>
                  <a:lnTo>
                    <a:pt x="14833" y="24246"/>
                  </a:lnTo>
                  <a:close/>
                  <a:moveTo>
                    <a:pt x="34803" y="31450"/>
                  </a:moveTo>
                  <a:lnTo>
                    <a:pt x="35594" y="31906"/>
                  </a:lnTo>
                  <a:lnTo>
                    <a:pt x="34803" y="32119"/>
                  </a:lnTo>
                  <a:lnTo>
                    <a:pt x="34803" y="31450"/>
                  </a:lnTo>
                  <a:close/>
                  <a:moveTo>
                    <a:pt x="14560" y="28623"/>
                  </a:moveTo>
                  <a:lnTo>
                    <a:pt x="14560" y="32392"/>
                  </a:lnTo>
                  <a:lnTo>
                    <a:pt x="11642" y="30690"/>
                  </a:lnTo>
                  <a:lnTo>
                    <a:pt x="14560" y="28623"/>
                  </a:lnTo>
                  <a:close/>
                  <a:moveTo>
                    <a:pt x="8177" y="28988"/>
                  </a:moveTo>
                  <a:lnTo>
                    <a:pt x="11064" y="30660"/>
                  </a:lnTo>
                  <a:lnTo>
                    <a:pt x="8146" y="32757"/>
                  </a:lnTo>
                  <a:lnTo>
                    <a:pt x="8177" y="28988"/>
                  </a:lnTo>
                  <a:close/>
                  <a:moveTo>
                    <a:pt x="28147" y="27894"/>
                  </a:moveTo>
                  <a:lnTo>
                    <a:pt x="30639" y="33061"/>
                  </a:lnTo>
                  <a:lnTo>
                    <a:pt x="30639" y="33061"/>
                  </a:lnTo>
                  <a:lnTo>
                    <a:pt x="28147" y="31602"/>
                  </a:lnTo>
                  <a:lnTo>
                    <a:pt x="28147" y="27894"/>
                  </a:lnTo>
                  <a:close/>
                  <a:moveTo>
                    <a:pt x="28299" y="27681"/>
                  </a:moveTo>
                  <a:lnTo>
                    <a:pt x="34560" y="31298"/>
                  </a:lnTo>
                  <a:lnTo>
                    <a:pt x="34560" y="32210"/>
                  </a:lnTo>
                  <a:lnTo>
                    <a:pt x="30943" y="33152"/>
                  </a:lnTo>
                  <a:lnTo>
                    <a:pt x="28299" y="27681"/>
                  </a:lnTo>
                  <a:close/>
                  <a:moveTo>
                    <a:pt x="15107" y="28684"/>
                  </a:moveTo>
                  <a:lnTo>
                    <a:pt x="21034" y="32119"/>
                  </a:lnTo>
                  <a:lnTo>
                    <a:pt x="18633" y="33790"/>
                  </a:lnTo>
                  <a:lnTo>
                    <a:pt x="15107" y="28684"/>
                  </a:lnTo>
                  <a:close/>
                  <a:moveTo>
                    <a:pt x="38420" y="31541"/>
                  </a:moveTo>
                  <a:lnTo>
                    <a:pt x="39940" y="34125"/>
                  </a:lnTo>
                  <a:lnTo>
                    <a:pt x="36414" y="32088"/>
                  </a:lnTo>
                  <a:lnTo>
                    <a:pt x="38420" y="31541"/>
                  </a:lnTo>
                  <a:close/>
                  <a:moveTo>
                    <a:pt x="41490" y="26678"/>
                  </a:moveTo>
                  <a:lnTo>
                    <a:pt x="47873" y="30386"/>
                  </a:lnTo>
                  <a:lnTo>
                    <a:pt x="47873" y="34368"/>
                  </a:lnTo>
                  <a:lnTo>
                    <a:pt x="41490" y="30690"/>
                  </a:lnTo>
                  <a:lnTo>
                    <a:pt x="41490" y="26678"/>
                  </a:lnTo>
                  <a:close/>
                  <a:moveTo>
                    <a:pt x="34834" y="27164"/>
                  </a:moveTo>
                  <a:lnTo>
                    <a:pt x="41217" y="30842"/>
                  </a:lnTo>
                  <a:lnTo>
                    <a:pt x="41217" y="34824"/>
                  </a:lnTo>
                  <a:lnTo>
                    <a:pt x="40335" y="34337"/>
                  </a:lnTo>
                  <a:lnTo>
                    <a:pt x="38542" y="31268"/>
                  </a:lnTo>
                  <a:cubicBezTo>
                    <a:pt x="38512" y="31237"/>
                    <a:pt x="38481" y="31207"/>
                    <a:pt x="38451" y="31176"/>
                  </a:cubicBezTo>
                  <a:lnTo>
                    <a:pt x="38360" y="31176"/>
                  </a:lnTo>
                  <a:lnTo>
                    <a:pt x="35958" y="31815"/>
                  </a:lnTo>
                  <a:lnTo>
                    <a:pt x="34803" y="31146"/>
                  </a:lnTo>
                  <a:lnTo>
                    <a:pt x="34834" y="27164"/>
                  </a:lnTo>
                  <a:close/>
                  <a:moveTo>
                    <a:pt x="34530" y="32575"/>
                  </a:moveTo>
                  <a:lnTo>
                    <a:pt x="34530" y="35310"/>
                  </a:lnTo>
                  <a:lnTo>
                    <a:pt x="31308" y="33426"/>
                  </a:lnTo>
                  <a:lnTo>
                    <a:pt x="34530" y="32575"/>
                  </a:lnTo>
                  <a:close/>
                  <a:moveTo>
                    <a:pt x="24742" y="29930"/>
                  </a:moveTo>
                  <a:lnTo>
                    <a:pt x="27903" y="31754"/>
                  </a:lnTo>
                  <a:lnTo>
                    <a:pt x="27873" y="35766"/>
                  </a:lnTo>
                  <a:lnTo>
                    <a:pt x="21612" y="32149"/>
                  </a:lnTo>
                  <a:lnTo>
                    <a:pt x="24742" y="29930"/>
                  </a:lnTo>
                  <a:close/>
                  <a:moveTo>
                    <a:pt x="40609" y="34793"/>
                  </a:moveTo>
                  <a:lnTo>
                    <a:pt x="41217" y="35158"/>
                  </a:lnTo>
                  <a:lnTo>
                    <a:pt x="41217" y="35827"/>
                  </a:lnTo>
                  <a:lnTo>
                    <a:pt x="40609" y="34793"/>
                  </a:lnTo>
                  <a:close/>
                  <a:moveTo>
                    <a:pt x="14833" y="28684"/>
                  </a:moveTo>
                  <a:lnTo>
                    <a:pt x="18572" y="34064"/>
                  </a:lnTo>
                  <a:lnTo>
                    <a:pt x="18633" y="34155"/>
                  </a:lnTo>
                  <a:cubicBezTo>
                    <a:pt x="18663" y="34170"/>
                    <a:pt x="18686" y="34178"/>
                    <a:pt x="18705" y="34178"/>
                  </a:cubicBezTo>
                  <a:cubicBezTo>
                    <a:pt x="18724" y="34178"/>
                    <a:pt x="18739" y="34170"/>
                    <a:pt x="18754" y="34155"/>
                  </a:cubicBezTo>
                  <a:lnTo>
                    <a:pt x="21216" y="32423"/>
                  </a:lnTo>
                  <a:lnTo>
                    <a:pt x="21216" y="36222"/>
                  </a:lnTo>
                  <a:lnTo>
                    <a:pt x="18390" y="34611"/>
                  </a:lnTo>
                  <a:lnTo>
                    <a:pt x="14803" y="32544"/>
                  </a:lnTo>
                  <a:lnTo>
                    <a:pt x="14833" y="28684"/>
                  </a:lnTo>
                  <a:close/>
                  <a:moveTo>
                    <a:pt x="11429" y="30872"/>
                  </a:moveTo>
                  <a:lnTo>
                    <a:pt x="14560" y="32666"/>
                  </a:lnTo>
                  <a:lnTo>
                    <a:pt x="14560" y="36678"/>
                  </a:lnTo>
                  <a:lnTo>
                    <a:pt x="8329" y="33091"/>
                  </a:lnTo>
                  <a:lnTo>
                    <a:pt x="11429" y="30872"/>
                  </a:lnTo>
                  <a:close/>
                  <a:moveTo>
                    <a:pt x="36050" y="32179"/>
                  </a:moveTo>
                  <a:lnTo>
                    <a:pt x="40214" y="34581"/>
                  </a:lnTo>
                  <a:lnTo>
                    <a:pt x="41217" y="36252"/>
                  </a:lnTo>
                  <a:lnTo>
                    <a:pt x="41217" y="37590"/>
                  </a:lnTo>
                  <a:lnTo>
                    <a:pt x="36657" y="35037"/>
                  </a:lnTo>
                  <a:cubicBezTo>
                    <a:pt x="36627" y="35021"/>
                    <a:pt x="36597" y="35014"/>
                    <a:pt x="36566" y="35014"/>
                  </a:cubicBezTo>
                  <a:cubicBezTo>
                    <a:pt x="36536" y="35014"/>
                    <a:pt x="36505" y="35021"/>
                    <a:pt x="36475" y="35037"/>
                  </a:cubicBezTo>
                  <a:lnTo>
                    <a:pt x="34803" y="35857"/>
                  </a:lnTo>
                  <a:lnTo>
                    <a:pt x="34803" y="35766"/>
                  </a:lnTo>
                  <a:lnTo>
                    <a:pt x="34803" y="35462"/>
                  </a:lnTo>
                  <a:lnTo>
                    <a:pt x="34803" y="32514"/>
                  </a:lnTo>
                  <a:lnTo>
                    <a:pt x="36050" y="32179"/>
                  </a:lnTo>
                  <a:close/>
                  <a:moveTo>
                    <a:pt x="28147" y="31906"/>
                  </a:moveTo>
                  <a:lnTo>
                    <a:pt x="34530" y="35614"/>
                  </a:lnTo>
                  <a:lnTo>
                    <a:pt x="34530" y="36009"/>
                  </a:lnTo>
                  <a:lnTo>
                    <a:pt x="31156" y="37681"/>
                  </a:lnTo>
                  <a:lnTo>
                    <a:pt x="28147" y="35918"/>
                  </a:lnTo>
                  <a:lnTo>
                    <a:pt x="28147" y="31906"/>
                  </a:lnTo>
                  <a:close/>
                  <a:moveTo>
                    <a:pt x="41460" y="36678"/>
                  </a:moveTo>
                  <a:lnTo>
                    <a:pt x="42402" y="38258"/>
                  </a:lnTo>
                  <a:lnTo>
                    <a:pt x="42402" y="38258"/>
                  </a:lnTo>
                  <a:lnTo>
                    <a:pt x="41460" y="37742"/>
                  </a:lnTo>
                  <a:lnTo>
                    <a:pt x="41460" y="36678"/>
                  </a:lnTo>
                  <a:close/>
                  <a:moveTo>
                    <a:pt x="41490" y="30994"/>
                  </a:moveTo>
                  <a:lnTo>
                    <a:pt x="47873" y="34672"/>
                  </a:lnTo>
                  <a:lnTo>
                    <a:pt x="47873" y="38684"/>
                  </a:lnTo>
                  <a:lnTo>
                    <a:pt x="41460" y="35006"/>
                  </a:lnTo>
                  <a:lnTo>
                    <a:pt x="41490" y="30994"/>
                  </a:lnTo>
                  <a:close/>
                  <a:moveTo>
                    <a:pt x="21490" y="32362"/>
                  </a:moveTo>
                  <a:lnTo>
                    <a:pt x="27873" y="36070"/>
                  </a:lnTo>
                  <a:lnTo>
                    <a:pt x="27873" y="40052"/>
                  </a:lnTo>
                  <a:lnTo>
                    <a:pt x="21460" y="36374"/>
                  </a:lnTo>
                  <a:lnTo>
                    <a:pt x="21490" y="32362"/>
                  </a:lnTo>
                  <a:close/>
                  <a:moveTo>
                    <a:pt x="14833" y="32848"/>
                  </a:moveTo>
                  <a:lnTo>
                    <a:pt x="21216" y="36526"/>
                  </a:lnTo>
                  <a:lnTo>
                    <a:pt x="21186" y="40538"/>
                  </a:lnTo>
                  <a:lnTo>
                    <a:pt x="14803" y="36830"/>
                  </a:lnTo>
                  <a:lnTo>
                    <a:pt x="14833" y="32848"/>
                  </a:lnTo>
                  <a:close/>
                  <a:moveTo>
                    <a:pt x="41460" y="35310"/>
                  </a:moveTo>
                  <a:lnTo>
                    <a:pt x="47873" y="38988"/>
                  </a:lnTo>
                  <a:lnTo>
                    <a:pt x="47843" y="41359"/>
                  </a:lnTo>
                  <a:lnTo>
                    <a:pt x="42767" y="38471"/>
                  </a:lnTo>
                  <a:lnTo>
                    <a:pt x="41460" y="36283"/>
                  </a:lnTo>
                  <a:lnTo>
                    <a:pt x="41460" y="35310"/>
                  </a:lnTo>
                  <a:close/>
                  <a:moveTo>
                    <a:pt x="28147" y="36222"/>
                  </a:moveTo>
                  <a:lnTo>
                    <a:pt x="30882" y="37803"/>
                  </a:lnTo>
                  <a:lnTo>
                    <a:pt x="30487" y="38015"/>
                  </a:lnTo>
                  <a:lnTo>
                    <a:pt x="30457" y="38015"/>
                  </a:lnTo>
                  <a:lnTo>
                    <a:pt x="30396" y="38076"/>
                  </a:lnTo>
                  <a:lnTo>
                    <a:pt x="30396" y="38107"/>
                  </a:lnTo>
                  <a:lnTo>
                    <a:pt x="30366" y="38167"/>
                  </a:lnTo>
                  <a:lnTo>
                    <a:pt x="30366" y="41511"/>
                  </a:lnTo>
                  <a:lnTo>
                    <a:pt x="28116" y="40204"/>
                  </a:lnTo>
                  <a:lnTo>
                    <a:pt x="28116" y="40204"/>
                  </a:lnTo>
                  <a:lnTo>
                    <a:pt x="28147" y="36222"/>
                  </a:lnTo>
                  <a:close/>
                  <a:moveTo>
                    <a:pt x="21460" y="36678"/>
                  </a:moveTo>
                  <a:lnTo>
                    <a:pt x="27873" y="40356"/>
                  </a:lnTo>
                  <a:lnTo>
                    <a:pt x="27843" y="44368"/>
                  </a:lnTo>
                  <a:lnTo>
                    <a:pt x="21460" y="40660"/>
                  </a:lnTo>
                  <a:lnTo>
                    <a:pt x="21460" y="36678"/>
                  </a:lnTo>
                  <a:close/>
                  <a:moveTo>
                    <a:pt x="28116" y="44672"/>
                  </a:moveTo>
                  <a:lnTo>
                    <a:pt x="28116" y="44702"/>
                  </a:lnTo>
                  <a:lnTo>
                    <a:pt x="28086" y="44733"/>
                  </a:lnTo>
                  <a:lnTo>
                    <a:pt x="28086" y="44733"/>
                  </a:lnTo>
                  <a:lnTo>
                    <a:pt x="28116" y="44672"/>
                  </a:lnTo>
                  <a:close/>
                  <a:moveTo>
                    <a:pt x="28116" y="40508"/>
                  </a:moveTo>
                  <a:lnTo>
                    <a:pt x="30366" y="41815"/>
                  </a:lnTo>
                  <a:lnTo>
                    <a:pt x="30366" y="45827"/>
                  </a:lnTo>
                  <a:lnTo>
                    <a:pt x="28116" y="44520"/>
                  </a:lnTo>
                  <a:lnTo>
                    <a:pt x="28116" y="40508"/>
                  </a:lnTo>
                  <a:close/>
                  <a:moveTo>
                    <a:pt x="36566" y="35401"/>
                  </a:moveTo>
                  <a:lnTo>
                    <a:pt x="59576" y="48411"/>
                  </a:lnTo>
                  <a:lnTo>
                    <a:pt x="53709" y="51450"/>
                  </a:lnTo>
                  <a:lnTo>
                    <a:pt x="43466" y="45462"/>
                  </a:lnTo>
                  <a:lnTo>
                    <a:pt x="37387" y="41936"/>
                  </a:lnTo>
                  <a:lnTo>
                    <a:pt x="37326" y="41906"/>
                  </a:lnTo>
                  <a:lnTo>
                    <a:pt x="30943" y="38198"/>
                  </a:lnTo>
                  <a:lnTo>
                    <a:pt x="36566" y="35401"/>
                  </a:lnTo>
                  <a:close/>
                  <a:moveTo>
                    <a:pt x="59789" y="48715"/>
                  </a:moveTo>
                  <a:lnTo>
                    <a:pt x="59789" y="50052"/>
                  </a:lnTo>
                  <a:lnTo>
                    <a:pt x="53892" y="53122"/>
                  </a:lnTo>
                  <a:lnTo>
                    <a:pt x="53892" y="51785"/>
                  </a:lnTo>
                  <a:lnTo>
                    <a:pt x="59789" y="48715"/>
                  </a:lnTo>
                  <a:close/>
                  <a:moveTo>
                    <a:pt x="30730" y="38502"/>
                  </a:moveTo>
                  <a:lnTo>
                    <a:pt x="37083" y="42210"/>
                  </a:lnTo>
                  <a:lnTo>
                    <a:pt x="37144" y="42240"/>
                  </a:lnTo>
                  <a:lnTo>
                    <a:pt x="37235" y="42301"/>
                  </a:lnTo>
                  <a:lnTo>
                    <a:pt x="37235" y="55341"/>
                  </a:lnTo>
                  <a:lnTo>
                    <a:pt x="30730" y="51572"/>
                  </a:lnTo>
                  <a:lnTo>
                    <a:pt x="30730" y="38502"/>
                  </a:lnTo>
                  <a:close/>
                  <a:moveTo>
                    <a:pt x="59789" y="50478"/>
                  </a:moveTo>
                  <a:lnTo>
                    <a:pt x="59789" y="52362"/>
                  </a:lnTo>
                  <a:lnTo>
                    <a:pt x="53892" y="55402"/>
                  </a:lnTo>
                  <a:lnTo>
                    <a:pt x="53892" y="53547"/>
                  </a:lnTo>
                  <a:lnTo>
                    <a:pt x="59789" y="50478"/>
                  </a:lnTo>
                  <a:close/>
                  <a:moveTo>
                    <a:pt x="59789" y="52788"/>
                  </a:moveTo>
                  <a:lnTo>
                    <a:pt x="59789" y="54429"/>
                  </a:lnTo>
                  <a:lnTo>
                    <a:pt x="53892" y="57499"/>
                  </a:lnTo>
                  <a:lnTo>
                    <a:pt x="53892" y="55827"/>
                  </a:lnTo>
                  <a:lnTo>
                    <a:pt x="59789" y="52788"/>
                  </a:lnTo>
                  <a:close/>
                  <a:moveTo>
                    <a:pt x="59789" y="54854"/>
                  </a:moveTo>
                  <a:lnTo>
                    <a:pt x="59789" y="56709"/>
                  </a:lnTo>
                  <a:lnTo>
                    <a:pt x="53892" y="59748"/>
                  </a:lnTo>
                  <a:lnTo>
                    <a:pt x="53892" y="57924"/>
                  </a:lnTo>
                  <a:lnTo>
                    <a:pt x="59789" y="54854"/>
                  </a:lnTo>
                  <a:close/>
                  <a:moveTo>
                    <a:pt x="59789" y="57134"/>
                  </a:moveTo>
                  <a:lnTo>
                    <a:pt x="59789" y="58776"/>
                  </a:lnTo>
                  <a:lnTo>
                    <a:pt x="53892" y="61815"/>
                  </a:lnTo>
                  <a:lnTo>
                    <a:pt x="53892" y="60174"/>
                  </a:lnTo>
                  <a:lnTo>
                    <a:pt x="59789" y="57134"/>
                  </a:lnTo>
                  <a:close/>
                  <a:moveTo>
                    <a:pt x="59789" y="59201"/>
                  </a:moveTo>
                  <a:lnTo>
                    <a:pt x="59789" y="60964"/>
                  </a:lnTo>
                  <a:lnTo>
                    <a:pt x="53892" y="64034"/>
                  </a:lnTo>
                  <a:lnTo>
                    <a:pt x="53892" y="62241"/>
                  </a:lnTo>
                  <a:lnTo>
                    <a:pt x="59789" y="59201"/>
                  </a:lnTo>
                  <a:close/>
                  <a:moveTo>
                    <a:pt x="43375" y="45857"/>
                  </a:moveTo>
                  <a:lnTo>
                    <a:pt x="53497" y="51785"/>
                  </a:lnTo>
                  <a:lnTo>
                    <a:pt x="53497" y="64824"/>
                  </a:lnTo>
                  <a:lnTo>
                    <a:pt x="43375" y="58927"/>
                  </a:lnTo>
                  <a:lnTo>
                    <a:pt x="43375" y="45857"/>
                  </a:lnTo>
                  <a:close/>
                  <a:moveTo>
                    <a:pt x="59789" y="61420"/>
                  </a:moveTo>
                  <a:lnTo>
                    <a:pt x="59789" y="61785"/>
                  </a:lnTo>
                  <a:lnTo>
                    <a:pt x="53892" y="64855"/>
                  </a:lnTo>
                  <a:lnTo>
                    <a:pt x="53892" y="64459"/>
                  </a:lnTo>
                  <a:lnTo>
                    <a:pt x="59789" y="61420"/>
                  </a:lnTo>
                  <a:close/>
                  <a:moveTo>
                    <a:pt x="2847" y="1"/>
                  </a:moveTo>
                  <a:cubicBezTo>
                    <a:pt x="2424" y="1"/>
                    <a:pt x="2031" y="93"/>
                    <a:pt x="1672" y="294"/>
                  </a:cubicBezTo>
                  <a:cubicBezTo>
                    <a:pt x="365" y="994"/>
                    <a:pt x="0" y="2665"/>
                    <a:pt x="91" y="4732"/>
                  </a:cubicBezTo>
                  <a:cubicBezTo>
                    <a:pt x="152" y="5796"/>
                    <a:pt x="487" y="6951"/>
                    <a:pt x="912" y="8106"/>
                  </a:cubicBezTo>
                  <a:cubicBezTo>
                    <a:pt x="1216" y="8957"/>
                    <a:pt x="1550" y="9778"/>
                    <a:pt x="1946" y="10599"/>
                  </a:cubicBezTo>
                  <a:cubicBezTo>
                    <a:pt x="1915" y="10659"/>
                    <a:pt x="1915" y="10690"/>
                    <a:pt x="1915" y="10720"/>
                  </a:cubicBezTo>
                  <a:cubicBezTo>
                    <a:pt x="1915" y="10781"/>
                    <a:pt x="1915" y="10811"/>
                    <a:pt x="1915" y="10842"/>
                  </a:cubicBezTo>
                  <a:cubicBezTo>
                    <a:pt x="1915" y="11054"/>
                    <a:pt x="1976" y="11328"/>
                    <a:pt x="2128" y="11571"/>
                  </a:cubicBezTo>
                  <a:cubicBezTo>
                    <a:pt x="2250" y="11784"/>
                    <a:pt x="2401" y="11966"/>
                    <a:pt x="2553" y="12058"/>
                  </a:cubicBezTo>
                  <a:cubicBezTo>
                    <a:pt x="2584" y="12088"/>
                    <a:pt x="2614" y="12118"/>
                    <a:pt x="2705" y="12149"/>
                  </a:cubicBezTo>
                  <a:cubicBezTo>
                    <a:pt x="3040" y="12787"/>
                    <a:pt x="3374" y="13456"/>
                    <a:pt x="3739" y="14094"/>
                  </a:cubicBezTo>
                  <a:cubicBezTo>
                    <a:pt x="5046" y="16404"/>
                    <a:pt x="6444" y="18623"/>
                    <a:pt x="7934" y="20811"/>
                  </a:cubicBezTo>
                  <a:lnTo>
                    <a:pt x="7903" y="24398"/>
                  </a:lnTo>
                  <a:lnTo>
                    <a:pt x="7903" y="28684"/>
                  </a:lnTo>
                  <a:lnTo>
                    <a:pt x="7873" y="32970"/>
                  </a:lnTo>
                  <a:cubicBezTo>
                    <a:pt x="7873" y="33000"/>
                    <a:pt x="7903" y="33061"/>
                    <a:pt x="7903" y="33091"/>
                  </a:cubicBezTo>
                  <a:lnTo>
                    <a:pt x="7934" y="33152"/>
                  </a:lnTo>
                  <a:cubicBezTo>
                    <a:pt x="7964" y="33182"/>
                    <a:pt x="7994" y="33213"/>
                    <a:pt x="8025" y="33213"/>
                  </a:cubicBezTo>
                  <a:lnTo>
                    <a:pt x="14681" y="37043"/>
                  </a:lnTo>
                  <a:lnTo>
                    <a:pt x="14712" y="37073"/>
                  </a:lnTo>
                  <a:lnTo>
                    <a:pt x="21308" y="40903"/>
                  </a:lnTo>
                  <a:lnTo>
                    <a:pt x="21338" y="40903"/>
                  </a:lnTo>
                  <a:lnTo>
                    <a:pt x="27964" y="44733"/>
                  </a:lnTo>
                  <a:lnTo>
                    <a:pt x="27995" y="44763"/>
                  </a:lnTo>
                  <a:lnTo>
                    <a:pt x="30366" y="46101"/>
                  </a:lnTo>
                  <a:lnTo>
                    <a:pt x="30366" y="51663"/>
                  </a:lnTo>
                  <a:cubicBezTo>
                    <a:pt x="30366" y="51724"/>
                    <a:pt x="30396" y="51785"/>
                    <a:pt x="30457" y="51815"/>
                  </a:cubicBezTo>
                  <a:lnTo>
                    <a:pt x="53588" y="65311"/>
                  </a:lnTo>
                  <a:lnTo>
                    <a:pt x="53679" y="65341"/>
                  </a:lnTo>
                  <a:lnTo>
                    <a:pt x="53770" y="65311"/>
                  </a:lnTo>
                  <a:lnTo>
                    <a:pt x="60032" y="62058"/>
                  </a:lnTo>
                  <a:cubicBezTo>
                    <a:pt x="60123" y="62028"/>
                    <a:pt x="60153" y="61937"/>
                    <a:pt x="60153" y="61876"/>
                  </a:cubicBezTo>
                  <a:lnTo>
                    <a:pt x="60153" y="48411"/>
                  </a:lnTo>
                  <a:cubicBezTo>
                    <a:pt x="60153" y="48380"/>
                    <a:pt x="60153" y="48319"/>
                    <a:pt x="60123" y="48289"/>
                  </a:cubicBezTo>
                  <a:lnTo>
                    <a:pt x="60093" y="48259"/>
                  </a:lnTo>
                  <a:lnTo>
                    <a:pt x="60062" y="48259"/>
                  </a:lnTo>
                  <a:lnTo>
                    <a:pt x="48117" y="41511"/>
                  </a:lnTo>
                  <a:lnTo>
                    <a:pt x="48117" y="38988"/>
                  </a:lnTo>
                  <a:lnTo>
                    <a:pt x="48147" y="34702"/>
                  </a:lnTo>
                  <a:lnTo>
                    <a:pt x="48147" y="30386"/>
                  </a:lnTo>
                  <a:cubicBezTo>
                    <a:pt x="48147" y="30356"/>
                    <a:pt x="48117" y="30295"/>
                    <a:pt x="48117" y="30264"/>
                  </a:cubicBezTo>
                  <a:cubicBezTo>
                    <a:pt x="48086" y="30234"/>
                    <a:pt x="48056" y="30173"/>
                    <a:pt x="47995" y="30173"/>
                  </a:cubicBezTo>
                  <a:lnTo>
                    <a:pt x="41369" y="26313"/>
                  </a:lnTo>
                  <a:lnTo>
                    <a:pt x="34712" y="22483"/>
                  </a:lnTo>
                  <a:lnTo>
                    <a:pt x="28055" y="18653"/>
                  </a:lnTo>
                  <a:lnTo>
                    <a:pt x="28025" y="18623"/>
                  </a:lnTo>
                  <a:lnTo>
                    <a:pt x="21399" y="14793"/>
                  </a:lnTo>
                  <a:lnTo>
                    <a:pt x="21368" y="14793"/>
                  </a:lnTo>
                  <a:lnTo>
                    <a:pt x="20517" y="14307"/>
                  </a:lnTo>
                  <a:cubicBezTo>
                    <a:pt x="20274" y="13061"/>
                    <a:pt x="19757" y="11784"/>
                    <a:pt x="18998" y="10477"/>
                  </a:cubicBezTo>
                  <a:cubicBezTo>
                    <a:pt x="17903" y="8653"/>
                    <a:pt x="16475" y="7194"/>
                    <a:pt x="15046" y="6374"/>
                  </a:cubicBezTo>
                  <a:cubicBezTo>
                    <a:pt x="14175" y="5885"/>
                    <a:pt x="13303" y="5604"/>
                    <a:pt x="12505" y="5604"/>
                  </a:cubicBezTo>
                  <a:cubicBezTo>
                    <a:pt x="12161" y="5604"/>
                    <a:pt x="11831" y="5656"/>
                    <a:pt x="11520" y="5766"/>
                  </a:cubicBezTo>
                  <a:cubicBezTo>
                    <a:pt x="11125" y="5887"/>
                    <a:pt x="10791" y="6130"/>
                    <a:pt x="10396" y="6343"/>
                  </a:cubicBezTo>
                  <a:cubicBezTo>
                    <a:pt x="9879" y="5188"/>
                    <a:pt x="9210" y="4155"/>
                    <a:pt x="8389" y="3212"/>
                  </a:cubicBezTo>
                  <a:cubicBezTo>
                    <a:pt x="7569" y="2209"/>
                    <a:pt x="6687" y="1480"/>
                    <a:pt x="5775" y="963"/>
                  </a:cubicBezTo>
                  <a:cubicBezTo>
                    <a:pt x="5319" y="690"/>
                    <a:pt x="4833" y="477"/>
                    <a:pt x="4377" y="325"/>
                  </a:cubicBezTo>
                  <a:cubicBezTo>
                    <a:pt x="3832" y="116"/>
                    <a:pt x="3320" y="1"/>
                    <a:pt x="2847" y="1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0" name="Google Shape;330;p30"/>
            <p:cNvSpPr/>
            <p:nvPr/>
          </p:nvSpPr>
          <p:spPr>
            <a:xfrm>
              <a:off x="7594067" y="2656586"/>
              <a:ext cx="740789" cy="416159"/>
            </a:xfrm>
            <a:custGeom>
              <a:avLst/>
              <a:gdLst/>
              <a:ahLst/>
              <a:cxnLst/>
              <a:rect l="l" t="t" r="r" b="b"/>
              <a:pathLst>
                <a:path w="24499" h="13763" extrusionOk="0">
                  <a:moveTo>
                    <a:pt x="3617" y="419"/>
                  </a:moveTo>
                  <a:lnTo>
                    <a:pt x="23891" y="11665"/>
                  </a:lnTo>
                  <a:lnTo>
                    <a:pt x="20821" y="13367"/>
                  </a:lnTo>
                  <a:lnTo>
                    <a:pt x="608" y="1969"/>
                  </a:lnTo>
                  <a:lnTo>
                    <a:pt x="3617" y="419"/>
                  </a:lnTo>
                  <a:close/>
                  <a:moveTo>
                    <a:pt x="3617" y="1"/>
                  </a:moveTo>
                  <a:cubicBezTo>
                    <a:pt x="3587" y="1"/>
                    <a:pt x="3556" y="9"/>
                    <a:pt x="3526" y="24"/>
                  </a:cubicBezTo>
                  <a:lnTo>
                    <a:pt x="91" y="1787"/>
                  </a:lnTo>
                  <a:cubicBezTo>
                    <a:pt x="30" y="1817"/>
                    <a:pt x="0" y="1878"/>
                    <a:pt x="0" y="1939"/>
                  </a:cubicBezTo>
                  <a:cubicBezTo>
                    <a:pt x="0" y="1999"/>
                    <a:pt x="30" y="2091"/>
                    <a:pt x="91" y="2121"/>
                  </a:cubicBezTo>
                  <a:lnTo>
                    <a:pt x="20699" y="13732"/>
                  </a:lnTo>
                  <a:lnTo>
                    <a:pt x="20821" y="13763"/>
                  </a:lnTo>
                  <a:lnTo>
                    <a:pt x="20912" y="13732"/>
                  </a:lnTo>
                  <a:lnTo>
                    <a:pt x="24377" y="11817"/>
                  </a:lnTo>
                  <a:cubicBezTo>
                    <a:pt x="24438" y="11787"/>
                    <a:pt x="24499" y="11726"/>
                    <a:pt x="24499" y="11635"/>
                  </a:cubicBezTo>
                  <a:cubicBezTo>
                    <a:pt x="24499" y="11574"/>
                    <a:pt x="24438" y="11513"/>
                    <a:pt x="24377" y="11483"/>
                  </a:cubicBezTo>
                  <a:lnTo>
                    <a:pt x="3708" y="24"/>
                  </a:lnTo>
                  <a:cubicBezTo>
                    <a:pt x="3678" y="9"/>
                    <a:pt x="3647" y="1"/>
                    <a:pt x="3617" y="1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1" name="Google Shape;331;p30"/>
            <p:cNvSpPr/>
            <p:nvPr/>
          </p:nvSpPr>
          <p:spPr>
            <a:xfrm>
              <a:off x="7555452" y="2774243"/>
              <a:ext cx="143416" cy="174440"/>
            </a:xfrm>
            <a:custGeom>
              <a:avLst/>
              <a:gdLst/>
              <a:ahLst/>
              <a:cxnLst/>
              <a:rect l="l" t="t" r="r" b="b"/>
              <a:pathLst>
                <a:path w="4743" h="5769" extrusionOk="0">
                  <a:moveTo>
                    <a:pt x="365" y="510"/>
                  </a:moveTo>
                  <a:lnTo>
                    <a:pt x="4347" y="2789"/>
                  </a:lnTo>
                  <a:lnTo>
                    <a:pt x="4347" y="5221"/>
                  </a:lnTo>
                  <a:lnTo>
                    <a:pt x="365" y="2881"/>
                  </a:lnTo>
                  <a:lnTo>
                    <a:pt x="365" y="510"/>
                  </a:lnTo>
                  <a:close/>
                  <a:moveTo>
                    <a:pt x="183" y="1"/>
                  </a:moveTo>
                  <a:cubicBezTo>
                    <a:pt x="152" y="1"/>
                    <a:pt x="122" y="8"/>
                    <a:pt x="92" y="23"/>
                  </a:cubicBezTo>
                  <a:cubicBezTo>
                    <a:pt x="31" y="54"/>
                    <a:pt x="0" y="115"/>
                    <a:pt x="0" y="175"/>
                  </a:cubicBezTo>
                  <a:lnTo>
                    <a:pt x="0" y="3002"/>
                  </a:lnTo>
                  <a:cubicBezTo>
                    <a:pt x="0" y="3063"/>
                    <a:pt x="31" y="3124"/>
                    <a:pt x="92" y="3154"/>
                  </a:cubicBezTo>
                  <a:lnTo>
                    <a:pt x="4438" y="5738"/>
                  </a:lnTo>
                  <a:lnTo>
                    <a:pt x="4529" y="5768"/>
                  </a:lnTo>
                  <a:lnTo>
                    <a:pt x="4651" y="5738"/>
                  </a:lnTo>
                  <a:cubicBezTo>
                    <a:pt x="4712" y="5707"/>
                    <a:pt x="4742" y="5647"/>
                    <a:pt x="4742" y="5555"/>
                  </a:cubicBezTo>
                  <a:lnTo>
                    <a:pt x="4742" y="2668"/>
                  </a:lnTo>
                  <a:cubicBezTo>
                    <a:pt x="4742" y="2607"/>
                    <a:pt x="4681" y="2546"/>
                    <a:pt x="4651" y="2516"/>
                  </a:cubicBezTo>
                  <a:lnTo>
                    <a:pt x="274" y="23"/>
                  </a:lnTo>
                  <a:cubicBezTo>
                    <a:pt x="244" y="8"/>
                    <a:pt x="213" y="1"/>
                    <a:pt x="183" y="1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2" name="Google Shape;332;p30"/>
            <p:cNvSpPr/>
            <p:nvPr/>
          </p:nvSpPr>
          <p:spPr>
            <a:xfrm>
              <a:off x="7548104" y="2903845"/>
              <a:ext cx="143386" cy="264487"/>
            </a:xfrm>
            <a:custGeom>
              <a:avLst/>
              <a:gdLst/>
              <a:ahLst/>
              <a:cxnLst/>
              <a:rect l="l" t="t" r="r" b="b"/>
              <a:pathLst>
                <a:path w="4742" h="8747" extrusionOk="0">
                  <a:moveTo>
                    <a:pt x="395" y="540"/>
                  </a:moveTo>
                  <a:lnTo>
                    <a:pt x="4377" y="2820"/>
                  </a:lnTo>
                  <a:lnTo>
                    <a:pt x="4377" y="8200"/>
                  </a:lnTo>
                  <a:lnTo>
                    <a:pt x="395" y="5859"/>
                  </a:lnTo>
                  <a:lnTo>
                    <a:pt x="395" y="540"/>
                  </a:lnTo>
                  <a:close/>
                  <a:moveTo>
                    <a:pt x="198" y="0"/>
                  </a:moveTo>
                  <a:cubicBezTo>
                    <a:pt x="160" y="0"/>
                    <a:pt x="122" y="8"/>
                    <a:pt x="91" y="23"/>
                  </a:cubicBezTo>
                  <a:cubicBezTo>
                    <a:pt x="61" y="84"/>
                    <a:pt x="0" y="145"/>
                    <a:pt x="0" y="206"/>
                  </a:cubicBezTo>
                  <a:lnTo>
                    <a:pt x="0" y="5981"/>
                  </a:lnTo>
                  <a:cubicBezTo>
                    <a:pt x="0" y="6041"/>
                    <a:pt x="31" y="6102"/>
                    <a:pt x="91" y="6133"/>
                  </a:cubicBezTo>
                  <a:lnTo>
                    <a:pt x="4468" y="8716"/>
                  </a:lnTo>
                  <a:lnTo>
                    <a:pt x="4560" y="8747"/>
                  </a:lnTo>
                  <a:lnTo>
                    <a:pt x="4651" y="8716"/>
                  </a:lnTo>
                  <a:cubicBezTo>
                    <a:pt x="4712" y="8686"/>
                    <a:pt x="4742" y="8625"/>
                    <a:pt x="4742" y="8534"/>
                  </a:cubicBezTo>
                  <a:lnTo>
                    <a:pt x="4742" y="2698"/>
                  </a:lnTo>
                  <a:cubicBezTo>
                    <a:pt x="4742" y="2637"/>
                    <a:pt x="4712" y="2576"/>
                    <a:pt x="4651" y="2546"/>
                  </a:cubicBezTo>
                  <a:lnTo>
                    <a:pt x="304" y="23"/>
                  </a:lnTo>
                  <a:cubicBezTo>
                    <a:pt x="274" y="8"/>
                    <a:pt x="236" y="0"/>
                    <a:pt x="198" y="0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3" name="Google Shape;333;p30"/>
            <p:cNvSpPr/>
            <p:nvPr/>
          </p:nvSpPr>
          <p:spPr>
            <a:xfrm>
              <a:off x="5497548" y="1281675"/>
              <a:ext cx="607532" cy="758901"/>
            </a:xfrm>
            <a:custGeom>
              <a:avLst/>
              <a:gdLst/>
              <a:ahLst/>
              <a:cxnLst/>
              <a:rect l="l" t="t" r="r" b="b"/>
              <a:pathLst>
                <a:path w="20092" h="25098" extrusionOk="0">
                  <a:moveTo>
                    <a:pt x="1338" y="386"/>
                  </a:moveTo>
                  <a:cubicBezTo>
                    <a:pt x="1581" y="386"/>
                    <a:pt x="1855" y="477"/>
                    <a:pt x="2128" y="629"/>
                  </a:cubicBezTo>
                  <a:lnTo>
                    <a:pt x="17812" y="9565"/>
                  </a:lnTo>
                  <a:cubicBezTo>
                    <a:pt x="18876" y="10173"/>
                    <a:pt x="19727" y="11662"/>
                    <a:pt x="19727" y="12878"/>
                  </a:cubicBezTo>
                  <a:lnTo>
                    <a:pt x="19697" y="21176"/>
                  </a:lnTo>
                  <a:cubicBezTo>
                    <a:pt x="19697" y="21723"/>
                    <a:pt x="19514" y="22119"/>
                    <a:pt x="19210" y="22301"/>
                  </a:cubicBezTo>
                  <a:cubicBezTo>
                    <a:pt x="19082" y="22371"/>
                    <a:pt x="18940" y="22405"/>
                    <a:pt x="18786" y="22405"/>
                  </a:cubicBezTo>
                  <a:cubicBezTo>
                    <a:pt x="18540" y="22405"/>
                    <a:pt x="18264" y="22317"/>
                    <a:pt x="17964" y="22149"/>
                  </a:cubicBezTo>
                  <a:lnTo>
                    <a:pt x="11581" y="18562"/>
                  </a:lnTo>
                  <a:cubicBezTo>
                    <a:pt x="11543" y="18550"/>
                    <a:pt x="11511" y="18542"/>
                    <a:pt x="11481" y="18542"/>
                  </a:cubicBezTo>
                  <a:cubicBezTo>
                    <a:pt x="11440" y="18542"/>
                    <a:pt x="11404" y="18557"/>
                    <a:pt x="11368" y="18593"/>
                  </a:cubicBezTo>
                  <a:cubicBezTo>
                    <a:pt x="11308" y="18653"/>
                    <a:pt x="11277" y="18714"/>
                    <a:pt x="11308" y="18805"/>
                  </a:cubicBezTo>
                  <a:lnTo>
                    <a:pt x="13040" y="24094"/>
                  </a:lnTo>
                  <a:lnTo>
                    <a:pt x="5107" y="14854"/>
                  </a:lnTo>
                  <a:lnTo>
                    <a:pt x="5046" y="14793"/>
                  </a:lnTo>
                  <a:lnTo>
                    <a:pt x="2280" y="13213"/>
                  </a:lnTo>
                  <a:cubicBezTo>
                    <a:pt x="1247" y="12605"/>
                    <a:pt x="365" y="11115"/>
                    <a:pt x="396" y="9900"/>
                  </a:cubicBezTo>
                  <a:lnTo>
                    <a:pt x="396" y="1632"/>
                  </a:lnTo>
                  <a:cubicBezTo>
                    <a:pt x="396" y="1085"/>
                    <a:pt x="578" y="690"/>
                    <a:pt x="912" y="507"/>
                  </a:cubicBezTo>
                  <a:cubicBezTo>
                    <a:pt x="1034" y="416"/>
                    <a:pt x="1155" y="386"/>
                    <a:pt x="1338" y="386"/>
                  </a:cubicBezTo>
                  <a:close/>
                  <a:moveTo>
                    <a:pt x="1346" y="1"/>
                  </a:moveTo>
                  <a:cubicBezTo>
                    <a:pt x="1120" y="1"/>
                    <a:pt x="911" y="57"/>
                    <a:pt x="730" y="173"/>
                  </a:cubicBezTo>
                  <a:cubicBezTo>
                    <a:pt x="274" y="416"/>
                    <a:pt x="31" y="933"/>
                    <a:pt x="31" y="1602"/>
                  </a:cubicBezTo>
                  <a:lnTo>
                    <a:pt x="0" y="9900"/>
                  </a:lnTo>
                  <a:cubicBezTo>
                    <a:pt x="0" y="11237"/>
                    <a:pt x="943" y="12878"/>
                    <a:pt x="2098" y="13547"/>
                  </a:cubicBezTo>
                  <a:lnTo>
                    <a:pt x="4833" y="15128"/>
                  </a:lnTo>
                  <a:lnTo>
                    <a:pt x="13375" y="25037"/>
                  </a:lnTo>
                  <a:cubicBezTo>
                    <a:pt x="13405" y="25097"/>
                    <a:pt x="13466" y="25097"/>
                    <a:pt x="13526" y="25097"/>
                  </a:cubicBezTo>
                  <a:lnTo>
                    <a:pt x="13618" y="25097"/>
                  </a:lnTo>
                  <a:cubicBezTo>
                    <a:pt x="13709" y="25037"/>
                    <a:pt x="13739" y="24945"/>
                    <a:pt x="13709" y="24854"/>
                  </a:cubicBezTo>
                  <a:lnTo>
                    <a:pt x="11824" y="19140"/>
                  </a:lnTo>
                  <a:lnTo>
                    <a:pt x="17782" y="22483"/>
                  </a:lnTo>
                  <a:cubicBezTo>
                    <a:pt x="18131" y="22675"/>
                    <a:pt x="18470" y="22777"/>
                    <a:pt x="18776" y="22777"/>
                  </a:cubicBezTo>
                  <a:cubicBezTo>
                    <a:pt x="19003" y="22777"/>
                    <a:pt x="19212" y="22721"/>
                    <a:pt x="19393" y="22605"/>
                  </a:cubicBezTo>
                  <a:cubicBezTo>
                    <a:pt x="19818" y="22362"/>
                    <a:pt x="20092" y="21845"/>
                    <a:pt x="20092" y="21146"/>
                  </a:cubicBezTo>
                  <a:lnTo>
                    <a:pt x="20092" y="12878"/>
                  </a:lnTo>
                  <a:cubicBezTo>
                    <a:pt x="20092" y="11541"/>
                    <a:pt x="19180" y="9900"/>
                    <a:pt x="17995" y="9231"/>
                  </a:cubicBezTo>
                  <a:lnTo>
                    <a:pt x="2341" y="295"/>
                  </a:lnTo>
                  <a:cubicBezTo>
                    <a:pt x="1992" y="102"/>
                    <a:pt x="1652" y="1"/>
                    <a:pt x="1346" y="1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4" name="Google Shape;334;p30"/>
            <p:cNvSpPr/>
            <p:nvPr/>
          </p:nvSpPr>
          <p:spPr>
            <a:xfrm>
              <a:off x="5567399" y="1375686"/>
              <a:ext cx="438444" cy="253148"/>
            </a:xfrm>
            <a:custGeom>
              <a:avLst/>
              <a:gdLst/>
              <a:ahLst/>
              <a:cxnLst/>
              <a:rect l="l" t="t" r="r" b="b"/>
              <a:pathLst>
                <a:path w="14500" h="8372" extrusionOk="0">
                  <a:moveTo>
                    <a:pt x="232" y="1"/>
                  </a:moveTo>
                  <a:cubicBezTo>
                    <a:pt x="158" y="1"/>
                    <a:pt x="84" y="35"/>
                    <a:pt x="61" y="104"/>
                  </a:cubicBezTo>
                  <a:cubicBezTo>
                    <a:pt x="0" y="195"/>
                    <a:pt x="31" y="316"/>
                    <a:pt x="122" y="347"/>
                  </a:cubicBezTo>
                  <a:lnTo>
                    <a:pt x="14195" y="8371"/>
                  </a:lnTo>
                  <a:lnTo>
                    <a:pt x="14286" y="8371"/>
                  </a:lnTo>
                  <a:cubicBezTo>
                    <a:pt x="14347" y="8371"/>
                    <a:pt x="14408" y="8341"/>
                    <a:pt x="14438" y="8280"/>
                  </a:cubicBezTo>
                  <a:cubicBezTo>
                    <a:pt x="14499" y="8189"/>
                    <a:pt x="14469" y="8067"/>
                    <a:pt x="14378" y="8037"/>
                  </a:cubicBezTo>
                  <a:lnTo>
                    <a:pt x="304" y="12"/>
                  </a:lnTo>
                  <a:cubicBezTo>
                    <a:pt x="282" y="5"/>
                    <a:pt x="257" y="1"/>
                    <a:pt x="232" y="1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5" name="Google Shape;335;p30"/>
            <p:cNvSpPr/>
            <p:nvPr/>
          </p:nvSpPr>
          <p:spPr>
            <a:xfrm>
              <a:off x="5560958" y="1442181"/>
              <a:ext cx="438444" cy="253723"/>
            </a:xfrm>
            <a:custGeom>
              <a:avLst/>
              <a:gdLst/>
              <a:ahLst/>
              <a:cxnLst/>
              <a:rect l="l" t="t" r="r" b="b"/>
              <a:pathLst>
                <a:path w="14500" h="8391" extrusionOk="0">
                  <a:moveTo>
                    <a:pt x="231" y="1"/>
                  </a:moveTo>
                  <a:cubicBezTo>
                    <a:pt x="165" y="1"/>
                    <a:pt x="101" y="34"/>
                    <a:pt x="62" y="93"/>
                  </a:cubicBezTo>
                  <a:cubicBezTo>
                    <a:pt x="1" y="184"/>
                    <a:pt x="31" y="306"/>
                    <a:pt x="122" y="367"/>
                  </a:cubicBezTo>
                  <a:lnTo>
                    <a:pt x="14196" y="8361"/>
                  </a:lnTo>
                  <a:lnTo>
                    <a:pt x="14287" y="8391"/>
                  </a:lnTo>
                  <a:cubicBezTo>
                    <a:pt x="14347" y="8391"/>
                    <a:pt x="14408" y="8361"/>
                    <a:pt x="14439" y="8300"/>
                  </a:cubicBezTo>
                  <a:cubicBezTo>
                    <a:pt x="14499" y="8209"/>
                    <a:pt x="14469" y="8087"/>
                    <a:pt x="14378" y="8026"/>
                  </a:cubicBezTo>
                  <a:lnTo>
                    <a:pt x="335" y="32"/>
                  </a:lnTo>
                  <a:cubicBezTo>
                    <a:pt x="303" y="11"/>
                    <a:pt x="267" y="1"/>
                    <a:pt x="231" y="1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6" name="Google Shape;336;p30"/>
            <p:cNvSpPr/>
            <p:nvPr/>
          </p:nvSpPr>
          <p:spPr>
            <a:xfrm>
              <a:off x="5564647" y="1520347"/>
              <a:ext cx="438444" cy="253693"/>
            </a:xfrm>
            <a:custGeom>
              <a:avLst/>
              <a:gdLst/>
              <a:ahLst/>
              <a:cxnLst/>
              <a:rect l="l" t="t" r="r" b="b"/>
              <a:pathLst>
                <a:path w="14500" h="8390" extrusionOk="0">
                  <a:moveTo>
                    <a:pt x="206" y="0"/>
                  </a:moveTo>
                  <a:cubicBezTo>
                    <a:pt x="139" y="0"/>
                    <a:pt x="71" y="41"/>
                    <a:pt x="31" y="122"/>
                  </a:cubicBezTo>
                  <a:cubicBezTo>
                    <a:pt x="0" y="213"/>
                    <a:pt x="31" y="304"/>
                    <a:pt x="122" y="365"/>
                  </a:cubicBezTo>
                  <a:lnTo>
                    <a:pt x="14165" y="8359"/>
                  </a:lnTo>
                  <a:lnTo>
                    <a:pt x="14256" y="8390"/>
                  </a:lnTo>
                  <a:cubicBezTo>
                    <a:pt x="14347" y="8390"/>
                    <a:pt x="14408" y="8359"/>
                    <a:pt x="14438" y="8298"/>
                  </a:cubicBezTo>
                  <a:cubicBezTo>
                    <a:pt x="14499" y="8207"/>
                    <a:pt x="14438" y="8086"/>
                    <a:pt x="14347" y="8025"/>
                  </a:cubicBezTo>
                  <a:lnTo>
                    <a:pt x="304" y="31"/>
                  </a:lnTo>
                  <a:cubicBezTo>
                    <a:pt x="274" y="11"/>
                    <a:pt x="240" y="0"/>
                    <a:pt x="206" y="0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7" name="Google Shape;337;p30"/>
            <p:cNvSpPr/>
            <p:nvPr/>
          </p:nvSpPr>
          <p:spPr>
            <a:xfrm>
              <a:off x="5558207" y="1587416"/>
              <a:ext cx="318945" cy="184781"/>
            </a:xfrm>
            <a:custGeom>
              <a:avLst/>
              <a:gdLst/>
              <a:ahLst/>
              <a:cxnLst/>
              <a:rect l="l" t="t" r="r" b="b"/>
              <a:pathLst>
                <a:path w="10548" h="6111" extrusionOk="0">
                  <a:moveTo>
                    <a:pt x="209" y="0"/>
                  </a:moveTo>
                  <a:cubicBezTo>
                    <a:pt x="153" y="0"/>
                    <a:pt x="101" y="34"/>
                    <a:pt x="61" y="92"/>
                  </a:cubicBezTo>
                  <a:cubicBezTo>
                    <a:pt x="1" y="184"/>
                    <a:pt x="31" y="305"/>
                    <a:pt x="122" y="366"/>
                  </a:cubicBezTo>
                  <a:lnTo>
                    <a:pt x="10244" y="6080"/>
                  </a:lnTo>
                  <a:lnTo>
                    <a:pt x="10335" y="6111"/>
                  </a:lnTo>
                  <a:cubicBezTo>
                    <a:pt x="10396" y="6111"/>
                    <a:pt x="10457" y="6080"/>
                    <a:pt x="10487" y="6020"/>
                  </a:cubicBezTo>
                  <a:cubicBezTo>
                    <a:pt x="10548" y="5928"/>
                    <a:pt x="10517" y="5807"/>
                    <a:pt x="10426" y="5746"/>
                  </a:cubicBezTo>
                  <a:lnTo>
                    <a:pt x="304" y="32"/>
                  </a:lnTo>
                  <a:cubicBezTo>
                    <a:pt x="272" y="10"/>
                    <a:pt x="240" y="0"/>
                    <a:pt x="209" y="0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8" name="Google Shape;338;p30"/>
            <p:cNvSpPr/>
            <p:nvPr/>
          </p:nvSpPr>
          <p:spPr>
            <a:xfrm>
              <a:off x="5117936" y="2332037"/>
              <a:ext cx="607562" cy="688296"/>
            </a:xfrm>
            <a:custGeom>
              <a:avLst/>
              <a:gdLst/>
              <a:ahLst/>
              <a:cxnLst/>
              <a:rect l="l" t="t" r="r" b="b"/>
              <a:pathLst>
                <a:path w="20093" h="22763" extrusionOk="0">
                  <a:moveTo>
                    <a:pt x="18786" y="392"/>
                  </a:moveTo>
                  <a:cubicBezTo>
                    <a:pt x="18938" y="392"/>
                    <a:pt x="19089" y="422"/>
                    <a:pt x="19211" y="483"/>
                  </a:cubicBezTo>
                  <a:cubicBezTo>
                    <a:pt x="19515" y="665"/>
                    <a:pt x="19697" y="1091"/>
                    <a:pt x="19697" y="1608"/>
                  </a:cubicBezTo>
                  <a:lnTo>
                    <a:pt x="19728" y="9906"/>
                  </a:lnTo>
                  <a:cubicBezTo>
                    <a:pt x="19728" y="11122"/>
                    <a:pt x="18877" y="12611"/>
                    <a:pt x="17813" y="13219"/>
                  </a:cubicBezTo>
                  <a:lnTo>
                    <a:pt x="15047" y="14799"/>
                  </a:lnTo>
                  <a:cubicBezTo>
                    <a:pt x="14986" y="14830"/>
                    <a:pt x="14956" y="14891"/>
                    <a:pt x="14956" y="14951"/>
                  </a:cubicBezTo>
                  <a:cubicBezTo>
                    <a:pt x="14956" y="15043"/>
                    <a:pt x="14986" y="15103"/>
                    <a:pt x="15047" y="15134"/>
                  </a:cubicBezTo>
                  <a:lnTo>
                    <a:pt x="18451" y="17413"/>
                  </a:lnTo>
                  <a:lnTo>
                    <a:pt x="11369" y="17140"/>
                  </a:lnTo>
                  <a:lnTo>
                    <a:pt x="11278" y="17170"/>
                  </a:lnTo>
                  <a:lnTo>
                    <a:pt x="2129" y="22155"/>
                  </a:lnTo>
                  <a:cubicBezTo>
                    <a:pt x="1858" y="22317"/>
                    <a:pt x="1588" y="22405"/>
                    <a:pt x="1350" y="22405"/>
                  </a:cubicBezTo>
                  <a:cubicBezTo>
                    <a:pt x="1186" y="22405"/>
                    <a:pt x="1037" y="22363"/>
                    <a:pt x="913" y="22277"/>
                  </a:cubicBezTo>
                  <a:cubicBezTo>
                    <a:pt x="579" y="22094"/>
                    <a:pt x="396" y="21699"/>
                    <a:pt x="396" y="21182"/>
                  </a:cubicBezTo>
                  <a:lnTo>
                    <a:pt x="396" y="12884"/>
                  </a:lnTo>
                  <a:cubicBezTo>
                    <a:pt x="396" y="11669"/>
                    <a:pt x="1247" y="10179"/>
                    <a:pt x="2281" y="9571"/>
                  </a:cubicBezTo>
                  <a:lnTo>
                    <a:pt x="17965" y="635"/>
                  </a:lnTo>
                  <a:cubicBezTo>
                    <a:pt x="18238" y="483"/>
                    <a:pt x="18542" y="392"/>
                    <a:pt x="18786" y="392"/>
                  </a:cubicBezTo>
                  <a:close/>
                  <a:moveTo>
                    <a:pt x="18782" y="1"/>
                  </a:moveTo>
                  <a:cubicBezTo>
                    <a:pt x="18466" y="1"/>
                    <a:pt x="18124" y="103"/>
                    <a:pt x="17782" y="301"/>
                  </a:cubicBezTo>
                  <a:lnTo>
                    <a:pt x="2098" y="9237"/>
                  </a:lnTo>
                  <a:cubicBezTo>
                    <a:pt x="943" y="9906"/>
                    <a:pt x="1" y="11547"/>
                    <a:pt x="1" y="12854"/>
                  </a:cubicBezTo>
                  <a:lnTo>
                    <a:pt x="31" y="21152"/>
                  </a:lnTo>
                  <a:cubicBezTo>
                    <a:pt x="31" y="21851"/>
                    <a:pt x="275" y="22368"/>
                    <a:pt x="730" y="22611"/>
                  </a:cubicBezTo>
                  <a:cubicBezTo>
                    <a:pt x="913" y="22733"/>
                    <a:pt x="1126" y="22763"/>
                    <a:pt x="1338" y="22763"/>
                  </a:cubicBezTo>
                  <a:cubicBezTo>
                    <a:pt x="1642" y="22763"/>
                    <a:pt x="1977" y="22672"/>
                    <a:pt x="2311" y="22489"/>
                  </a:cubicBezTo>
                  <a:lnTo>
                    <a:pt x="11430" y="17505"/>
                  </a:lnTo>
                  <a:lnTo>
                    <a:pt x="19089" y="17809"/>
                  </a:lnTo>
                  <a:cubicBezTo>
                    <a:pt x="19181" y="17809"/>
                    <a:pt x="19272" y="17778"/>
                    <a:pt x="19272" y="17687"/>
                  </a:cubicBezTo>
                  <a:cubicBezTo>
                    <a:pt x="19302" y="17596"/>
                    <a:pt x="19272" y="17505"/>
                    <a:pt x="19211" y="17474"/>
                  </a:cubicBezTo>
                  <a:lnTo>
                    <a:pt x="15503" y="14982"/>
                  </a:lnTo>
                  <a:lnTo>
                    <a:pt x="17995" y="13523"/>
                  </a:lnTo>
                  <a:cubicBezTo>
                    <a:pt x="19150" y="12854"/>
                    <a:pt x="20093" y="11243"/>
                    <a:pt x="20093" y="9906"/>
                  </a:cubicBezTo>
                  <a:lnTo>
                    <a:pt x="20062" y="1608"/>
                  </a:lnTo>
                  <a:cubicBezTo>
                    <a:pt x="20062" y="939"/>
                    <a:pt x="19819" y="422"/>
                    <a:pt x="19393" y="149"/>
                  </a:cubicBezTo>
                  <a:cubicBezTo>
                    <a:pt x="19207" y="49"/>
                    <a:pt x="19001" y="1"/>
                    <a:pt x="18782" y="1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9" name="Google Shape;339;p30"/>
            <p:cNvSpPr/>
            <p:nvPr/>
          </p:nvSpPr>
          <p:spPr>
            <a:xfrm>
              <a:off x="5218146" y="2425625"/>
              <a:ext cx="437506" cy="253753"/>
            </a:xfrm>
            <a:custGeom>
              <a:avLst/>
              <a:gdLst/>
              <a:ahLst/>
              <a:cxnLst/>
              <a:rect l="l" t="t" r="r" b="b"/>
              <a:pathLst>
                <a:path w="14469" h="8392" extrusionOk="0">
                  <a:moveTo>
                    <a:pt x="14269" y="1"/>
                  </a:moveTo>
                  <a:cubicBezTo>
                    <a:pt x="14233" y="1"/>
                    <a:pt x="14197" y="11"/>
                    <a:pt x="14165" y="32"/>
                  </a:cubicBezTo>
                  <a:lnTo>
                    <a:pt x="122" y="8027"/>
                  </a:lnTo>
                  <a:cubicBezTo>
                    <a:pt x="31" y="8087"/>
                    <a:pt x="0" y="8209"/>
                    <a:pt x="31" y="8300"/>
                  </a:cubicBezTo>
                  <a:cubicBezTo>
                    <a:pt x="61" y="8361"/>
                    <a:pt x="152" y="8391"/>
                    <a:pt x="213" y="8391"/>
                  </a:cubicBezTo>
                  <a:lnTo>
                    <a:pt x="304" y="8361"/>
                  </a:lnTo>
                  <a:lnTo>
                    <a:pt x="14347" y="367"/>
                  </a:lnTo>
                  <a:cubicBezTo>
                    <a:pt x="14438" y="306"/>
                    <a:pt x="14468" y="184"/>
                    <a:pt x="14438" y="93"/>
                  </a:cubicBezTo>
                  <a:cubicBezTo>
                    <a:pt x="14399" y="34"/>
                    <a:pt x="14334" y="1"/>
                    <a:pt x="14269" y="1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0" name="Google Shape;340;p30"/>
            <p:cNvSpPr/>
            <p:nvPr/>
          </p:nvSpPr>
          <p:spPr>
            <a:xfrm>
              <a:off x="5223649" y="2492724"/>
              <a:ext cx="438444" cy="253753"/>
            </a:xfrm>
            <a:custGeom>
              <a:avLst/>
              <a:gdLst/>
              <a:ahLst/>
              <a:cxnLst/>
              <a:rect l="l" t="t" r="r" b="b"/>
              <a:pathLst>
                <a:path w="14500" h="8392" extrusionOk="0">
                  <a:moveTo>
                    <a:pt x="14300" y="1"/>
                  </a:moveTo>
                  <a:cubicBezTo>
                    <a:pt x="14264" y="1"/>
                    <a:pt x="14228" y="11"/>
                    <a:pt x="14195" y="32"/>
                  </a:cubicBezTo>
                  <a:lnTo>
                    <a:pt x="122" y="8026"/>
                  </a:lnTo>
                  <a:cubicBezTo>
                    <a:pt x="31" y="8087"/>
                    <a:pt x="0" y="8178"/>
                    <a:pt x="61" y="8300"/>
                  </a:cubicBezTo>
                  <a:cubicBezTo>
                    <a:pt x="92" y="8361"/>
                    <a:pt x="152" y="8391"/>
                    <a:pt x="244" y="8391"/>
                  </a:cubicBezTo>
                  <a:lnTo>
                    <a:pt x="335" y="8361"/>
                  </a:lnTo>
                  <a:lnTo>
                    <a:pt x="14378" y="367"/>
                  </a:lnTo>
                  <a:cubicBezTo>
                    <a:pt x="14469" y="306"/>
                    <a:pt x="14499" y="184"/>
                    <a:pt x="14469" y="93"/>
                  </a:cubicBezTo>
                  <a:cubicBezTo>
                    <a:pt x="14430" y="34"/>
                    <a:pt x="14365" y="1"/>
                    <a:pt x="14300" y="1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1" name="Google Shape;341;p30"/>
            <p:cNvSpPr/>
            <p:nvPr/>
          </p:nvSpPr>
          <p:spPr>
            <a:xfrm>
              <a:off x="5220897" y="2570860"/>
              <a:ext cx="438444" cy="253723"/>
            </a:xfrm>
            <a:custGeom>
              <a:avLst/>
              <a:gdLst/>
              <a:ahLst/>
              <a:cxnLst/>
              <a:rect l="l" t="t" r="r" b="b"/>
              <a:pathLst>
                <a:path w="14500" h="8391" extrusionOk="0">
                  <a:moveTo>
                    <a:pt x="14269" y="0"/>
                  </a:moveTo>
                  <a:cubicBezTo>
                    <a:pt x="14233" y="0"/>
                    <a:pt x="14197" y="10"/>
                    <a:pt x="14165" y="32"/>
                  </a:cubicBezTo>
                  <a:lnTo>
                    <a:pt x="122" y="8026"/>
                  </a:lnTo>
                  <a:cubicBezTo>
                    <a:pt x="31" y="8087"/>
                    <a:pt x="0" y="8208"/>
                    <a:pt x="61" y="8300"/>
                  </a:cubicBezTo>
                  <a:cubicBezTo>
                    <a:pt x="91" y="8360"/>
                    <a:pt x="152" y="8391"/>
                    <a:pt x="213" y="8391"/>
                  </a:cubicBezTo>
                  <a:lnTo>
                    <a:pt x="304" y="8360"/>
                  </a:lnTo>
                  <a:lnTo>
                    <a:pt x="14377" y="366"/>
                  </a:lnTo>
                  <a:cubicBezTo>
                    <a:pt x="14469" y="306"/>
                    <a:pt x="14499" y="184"/>
                    <a:pt x="14438" y="93"/>
                  </a:cubicBezTo>
                  <a:cubicBezTo>
                    <a:pt x="14399" y="34"/>
                    <a:pt x="14334" y="0"/>
                    <a:pt x="14269" y="0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42" name="Google Shape;342;p30"/>
            <p:cNvSpPr/>
            <p:nvPr/>
          </p:nvSpPr>
          <p:spPr>
            <a:xfrm>
              <a:off x="5345903" y="2637656"/>
              <a:ext cx="319852" cy="184177"/>
            </a:xfrm>
            <a:custGeom>
              <a:avLst/>
              <a:gdLst/>
              <a:ahLst/>
              <a:cxnLst/>
              <a:rect l="l" t="t" r="r" b="b"/>
              <a:pathLst>
                <a:path w="10578" h="6091" extrusionOk="0">
                  <a:moveTo>
                    <a:pt x="10316" y="0"/>
                  </a:moveTo>
                  <a:cubicBezTo>
                    <a:pt x="10291" y="0"/>
                    <a:pt x="10266" y="4"/>
                    <a:pt x="10243" y="11"/>
                  </a:cubicBezTo>
                  <a:lnTo>
                    <a:pt x="122" y="5756"/>
                  </a:lnTo>
                  <a:cubicBezTo>
                    <a:pt x="31" y="5787"/>
                    <a:pt x="0" y="5908"/>
                    <a:pt x="61" y="5999"/>
                  </a:cubicBezTo>
                  <a:cubicBezTo>
                    <a:pt x="91" y="6060"/>
                    <a:pt x="152" y="6091"/>
                    <a:pt x="243" y="6091"/>
                  </a:cubicBezTo>
                  <a:lnTo>
                    <a:pt x="334" y="6091"/>
                  </a:lnTo>
                  <a:lnTo>
                    <a:pt x="10426" y="346"/>
                  </a:lnTo>
                  <a:cubicBezTo>
                    <a:pt x="10547" y="315"/>
                    <a:pt x="10578" y="194"/>
                    <a:pt x="10517" y="103"/>
                  </a:cubicBezTo>
                  <a:cubicBezTo>
                    <a:pt x="10471" y="34"/>
                    <a:pt x="10392" y="0"/>
                    <a:pt x="10316" y="0"/>
                  </a:cubicBezTo>
                  <a:close/>
                </a:path>
              </a:pathLst>
            </a:custGeom>
            <a:solidFill>
              <a:srgbClr val="1430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343" name="Google Shape;343;p30"/>
          <p:cNvSpPr txBox="1"/>
          <p:nvPr/>
        </p:nvSpPr>
        <p:spPr>
          <a:xfrm>
            <a:off x="7302559" y="193425"/>
            <a:ext cx="1645800" cy="191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 rtl="1"/>
            <a:r>
              <a:rPr lang="fa-IR" sz="1000" dirty="0">
                <a:solidFill>
                  <a:schemeClr val="dk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نام داروخانه</a:t>
            </a:r>
            <a:endParaRPr sz="1000"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31"/>
          <p:cNvSpPr/>
          <p:nvPr/>
        </p:nvSpPr>
        <p:spPr>
          <a:xfrm flipH="1">
            <a:off x="7255479" y="3272323"/>
            <a:ext cx="1315663" cy="1315198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349" name="Google Shape;349;p31"/>
          <p:cNvSpPr/>
          <p:nvPr/>
        </p:nvSpPr>
        <p:spPr>
          <a:xfrm flipH="1">
            <a:off x="-103" y="0"/>
            <a:ext cx="2146977" cy="2146219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350" name="Google Shape;350;p31"/>
          <p:cNvSpPr txBox="1">
            <a:spLocks noGrp="1"/>
          </p:cNvSpPr>
          <p:nvPr>
            <p:ph type="title"/>
          </p:nvPr>
        </p:nvSpPr>
        <p:spPr>
          <a:xfrm>
            <a:off x="1466275" y="1461700"/>
            <a:ext cx="6203100" cy="2220000"/>
          </a:xfrm>
          <a:prstGeom prst="rect">
            <a:avLst/>
          </a:prstGeom>
        </p:spPr>
        <p:txBody>
          <a:bodyPr spcFirstLastPara="1" wrap="square" lIns="0" tIns="91425" rIns="0" bIns="0" anchor="ctr" anchorCtr="0">
            <a:noAutofit/>
          </a:bodyPr>
          <a:lstStyle/>
          <a:p>
            <a:pPr lvl="0"/>
            <a:r>
              <a:rPr lang="fa-IR" dirty="0">
                <a:cs typeface="B Nazanin" panose="00000400000000000000" pitchFamily="2" charset="-78"/>
              </a:rPr>
              <a:t>کلمات عالی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51" name="Google Shape;351;p31"/>
          <p:cNvSpPr txBox="1"/>
          <p:nvPr/>
        </p:nvSpPr>
        <p:spPr>
          <a:xfrm>
            <a:off x="7302559" y="193425"/>
            <a:ext cx="1645800" cy="191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/>
            <a:r>
              <a:rPr lang="fa-IR" sz="1000" dirty="0">
                <a:solidFill>
                  <a:schemeClr val="dk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نام داروخانه</a:t>
            </a:r>
            <a:endParaRPr sz="1000"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32"/>
          <p:cNvSpPr/>
          <p:nvPr/>
        </p:nvSpPr>
        <p:spPr>
          <a:xfrm flipH="1">
            <a:off x="2524968" y="1554150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357" name="Google Shape;357;p32"/>
          <p:cNvSpPr/>
          <p:nvPr/>
        </p:nvSpPr>
        <p:spPr>
          <a:xfrm flipH="1">
            <a:off x="6479993" y="1554150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358" name="Google Shape;358;p3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457200"/>
          </a:xfrm>
          <a:prstGeom prst="rect">
            <a:avLst/>
          </a:prstGeom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داروها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59" name="Google Shape;359;p32"/>
          <p:cNvSpPr txBox="1">
            <a:spLocks noGrp="1"/>
          </p:cNvSpPr>
          <p:nvPr>
            <p:ph type="subTitle" idx="1"/>
          </p:nvPr>
        </p:nvSpPr>
        <p:spPr>
          <a:xfrm>
            <a:off x="857190" y="2575700"/>
            <a:ext cx="3474600" cy="50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سنتی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60" name="Google Shape;360;p32"/>
          <p:cNvSpPr txBox="1">
            <a:spLocks noGrp="1"/>
          </p:cNvSpPr>
          <p:nvPr>
            <p:ph type="subTitle" idx="2"/>
          </p:nvPr>
        </p:nvSpPr>
        <p:spPr>
          <a:xfrm>
            <a:off x="4812221" y="2575700"/>
            <a:ext cx="3474600" cy="50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نوین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61" name="Google Shape;361;p32"/>
          <p:cNvSpPr txBox="1">
            <a:spLocks noGrp="1"/>
          </p:cNvSpPr>
          <p:nvPr>
            <p:ph type="subTitle" idx="3"/>
          </p:nvPr>
        </p:nvSpPr>
        <p:spPr>
          <a:xfrm>
            <a:off x="857175" y="3078489"/>
            <a:ext cx="3474600" cy="914400"/>
          </a:xfrm>
          <a:prstGeom prst="rect">
            <a:avLst/>
          </a:prstGeom>
        </p:spPr>
        <p:txBody>
          <a:bodyPr spcFirstLastPara="1" wrap="square" lIns="182875" tIns="91425" rIns="182875" bIns="91425" anchor="t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قالب پاورپوینت داروسازی قابل ویرایش</a:t>
            </a:r>
          </a:p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62" name="Google Shape;362;p32"/>
          <p:cNvSpPr txBox="1">
            <a:spLocks noGrp="1"/>
          </p:cNvSpPr>
          <p:nvPr>
            <p:ph type="subTitle" idx="4"/>
          </p:nvPr>
        </p:nvSpPr>
        <p:spPr>
          <a:xfrm>
            <a:off x="4812206" y="3078489"/>
            <a:ext cx="3474600" cy="914400"/>
          </a:xfrm>
          <a:prstGeom prst="rect">
            <a:avLst/>
          </a:prstGeom>
        </p:spPr>
        <p:txBody>
          <a:bodyPr spcFirstLastPara="1" wrap="square" lIns="274300" tIns="91425" rIns="274300" bIns="91425" anchor="t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قالب پاورپوینت داروسازی قابل ویرایش </a:t>
            </a:r>
          </a:p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می باشد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363" name="Google Shape;363;p32"/>
          <p:cNvGrpSpPr/>
          <p:nvPr/>
        </p:nvGrpSpPr>
        <p:grpSpPr>
          <a:xfrm>
            <a:off x="2337395" y="1703075"/>
            <a:ext cx="514322" cy="640077"/>
            <a:chOff x="4119683" y="1970304"/>
            <a:chExt cx="264583" cy="333564"/>
          </a:xfrm>
        </p:grpSpPr>
        <p:sp>
          <p:nvSpPr>
            <p:cNvPr id="364" name="Google Shape;364;p32"/>
            <p:cNvSpPr/>
            <p:nvPr/>
          </p:nvSpPr>
          <p:spPr>
            <a:xfrm>
              <a:off x="4119683" y="1970304"/>
              <a:ext cx="264583" cy="333564"/>
            </a:xfrm>
            <a:custGeom>
              <a:avLst/>
              <a:gdLst/>
              <a:ahLst/>
              <a:cxnLst/>
              <a:rect l="l" t="t" r="r" b="b"/>
              <a:pathLst>
                <a:path w="7836" h="9879" extrusionOk="0">
                  <a:moveTo>
                    <a:pt x="1619" y="1662"/>
                  </a:moveTo>
                  <a:lnTo>
                    <a:pt x="2048" y="1853"/>
                  </a:lnTo>
                  <a:cubicBezTo>
                    <a:pt x="2096" y="1900"/>
                    <a:pt x="2167" y="1924"/>
                    <a:pt x="2215" y="1972"/>
                  </a:cubicBezTo>
                  <a:cubicBezTo>
                    <a:pt x="1953" y="2281"/>
                    <a:pt x="1834" y="2734"/>
                    <a:pt x="2001" y="3162"/>
                  </a:cubicBezTo>
                  <a:lnTo>
                    <a:pt x="1643" y="3162"/>
                  </a:lnTo>
                  <a:cubicBezTo>
                    <a:pt x="1334" y="2901"/>
                    <a:pt x="1238" y="2448"/>
                    <a:pt x="1405" y="2091"/>
                  </a:cubicBezTo>
                  <a:lnTo>
                    <a:pt x="1619" y="1662"/>
                  </a:lnTo>
                  <a:close/>
                  <a:moveTo>
                    <a:pt x="3263" y="1734"/>
                  </a:moveTo>
                  <a:lnTo>
                    <a:pt x="3429" y="2186"/>
                  </a:lnTo>
                  <a:cubicBezTo>
                    <a:pt x="3548" y="2543"/>
                    <a:pt x="3453" y="2924"/>
                    <a:pt x="3191" y="3162"/>
                  </a:cubicBezTo>
                  <a:lnTo>
                    <a:pt x="2310" y="3162"/>
                  </a:lnTo>
                  <a:lnTo>
                    <a:pt x="2262" y="3067"/>
                  </a:lnTo>
                  <a:cubicBezTo>
                    <a:pt x="2096" y="2591"/>
                    <a:pt x="2358" y="2067"/>
                    <a:pt x="2834" y="1900"/>
                  </a:cubicBezTo>
                  <a:lnTo>
                    <a:pt x="3263" y="1734"/>
                  </a:lnTo>
                  <a:close/>
                  <a:moveTo>
                    <a:pt x="6143" y="1"/>
                  </a:moveTo>
                  <a:cubicBezTo>
                    <a:pt x="6088" y="1"/>
                    <a:pt x="6033" y="7"/>
                    <a:pt x="5978" y="19"/>
                  </a:cubicBezTo>
                  <a:cubicBezTo>
                    <a:pt x="5763" y="67"/>
                    <a:pt x="5573" y="186"/>
                    <a:pt x="5454" y="376"/>
                  </a:cubicBezTo>
                  <a:cubicBezTo>
                    <a:pt x="5335" y="543"/>
                    <a:pt x="5311" y="733"/>
                    <a:pt x="5335" y="924"/>
                  </a:cubicBezTo>
                  <a:lnTo>
                    <a:pt x="5358" y="1186"/>
                  </a:lnTo>
                  <a:cubicBezTo>
                    <a:pt x="5382" y="1329"/>
                    <a:pt x="5358" y="1448"/>
                    <a:pt x="5287" y="1567"/>
                  </a:cubicBezTo>
                  <a:lnTo>
                    <a:pt x="4239" y="3162"/>
                  </a:lnTo>
                  <a:lnTo>
                    <a:pt x="3548" y="3162"/>
                  </a:lnTo>
                  <a:cubicBezTo>
                    <a:pt x="3763" y="2853"/>
                    <a:pt x="3834" y="2448"/>
                    <a:pt x="3691" y="2091"/>
                  </a:cubicBezTo>
                  <a:lnTo>
                    <a:pt x="3501" y="1519"/>
                  </a:lnTo>
                  <a:cubicBezTo>
                    <a:pt x="3481" y="1461"/>
                    <a:pt x="3413" y="1418"/>
                    <a:pt x="3350" y="1418"/>
                  </a:cubicBezTo>
                  <a:cubicBezTo>
                    <a:pt x="3336" y="1418"/>
                    <a:pt x="3323" y="1420"/>
                    <a:pt x="3310" y="1424"/>
                  </a:cubicBezTo>
                  <a:lnTo>
                    <a:pt x="2739" y="1638"/>
                  </a:lnTo>
                  <a:cubicBezTo>
                    <a:pt x="2620" y="1662"/>
                    <a:pt x="2524" y="1710"/>
                    <a:pt x="2429" y="1781"/>
                  </a:cubicBezTo>
                  <a:cubicBezTo>
                    <a:pt x="2358" y="1710"/>
                    <a:pt x="2262" y="1638"/>
                    <a:pt x="2167" y="1591"/>
                  </a:cubicBezTo>
                  <a:lnTo>
                    <a:pt x="1596" y="1329"/>
                  </a:lnTo>
                  <a:cubicBezTo>
                    <a:pt x="1584" y="1317"/>
                    <a:pt x="1566" y="1311"/>
                    <a:pt x="1548" y="1311"/>
                  </a:cubicBezTo>
                  <a:cubicBezTo>
                    <a:pt x="1530" y="1311"/>
                    <a:pt x="1512" y="1317"/>
                    <a:pt x="1500" y="1329"/>
                  </a:cubicBezTo>
                  <a:cubicBezTo>
                    <a:pt x="1453" y="1329"/>
                    <a:pt x="1429" y="1353"/>
                    <a:pt x="1405" y="1400"/>
                  </a:cubicBezTo>
                  <a:lnTo>
                    <a:pt x="1143" y="1948"/>
                  </a:lnTo>
                  <a:cubicBezTo>
                    <a:pt x="953" y="2353"/>
                    <a:pt x="1000" y="2829"/>
                    <a:pt x="1238" y="3162"/>
                  </a:cubicBezTo>
                  <a:lnTo>
                    <a:pt x="691" y="3162"/>
                  </a:lnTo>
                  <a:cubicBezTo>
                    <a:pt x="310" y="3162"/>
                    <a:pt x="0" y="3472"/>
                    <a:pt x="0" y="3853"/>
                  </a:cubicBezTo>
                  <a:cubicBezTo>
                    <a:pt x="0" y="4139"/>
                    <a:pt x="167" y="4377"/>
                    <a:pt x="405" y="4496"/>
                  </a:cubicBezTo>
                  <a:lnTo>
                    <a:pt x="643" y="4591"/>
                  </a:lnTo>
                  <a:cubicBezTo>
                    <a:pt x="786" y="4639"/>
                    <a:pt x="881" y="4782"/>
                    <a:pt x="881" y="4949"/>
                  </a:cubicBezTo>
                  <a:lnTo>
                    <a:pt x="881" y="6020"/>
                  </a:lnTo>
                  <a:lnTo>
                    <a:pt x="881" y="6044"/>
                  </a:lnTo>
                  <a:cubicBezTo>
                    <a:pt x="881" y="6115"/>
                    <a:pt x="929" y="6187"/>
                    <a:pt x="1024" y="6187"/>
                  </a:cubicBezTo>
                  <a:cubicBezTo>
                    <a:pt x="1096" y="6187"/>
                    <a:pt x="1167" y="6115"/>
                    <a:pt x="1167" y="6044"/>
                  </a:cubicBezTo>
                  <a:lnTo>
                    <a:pt x="1167" y="4949"/>
                  </a:lnTo>
                  <a:cubicBezTo>
                    <a:pt x="1167" y="4687"/>
                    <a:pt x="1000" y="4425"/>
                    <a:pt x="762" y="4329"/>
                  </a:cubicBezTo>
                  <a:lnTo>
                    <a:pt x="524" y="4234"/>
                  </a:lnTo>
                  <a:cubicBezTo>
                    <a:pt x="381" y="4163"/>
                    <a:pt x="286" y="4020"/>
                    <a:pt x="286" y="3853"/>
                  </a:cubicBezTo>
                  <a:cubicBezTo>
                    <a:pt x="286" y="3639"/>
                    <a:pt x="476" y="3448"/>
                    <a:pt x="691" y="3448"/>
                  </a:cubicBezTo>
                  <a:lnTo>
                    <a:pt x="6454" y="3448"/>
                  </a:lnTo>
                  <a:cubicBezTo>
                    <a:pt x="6668" y="3448"/>
                    <a:pt x="6835" y="3639"/>
                    <a:pt x="6835" y="3853"/>
                  </a:cubicBezTo>
                  <a:cubicBezTo>
                    <a:pt x="6835" y="4020"/>
                    <a:pt x="6763" y="4163"/>
                    <a:pt x="6597" y="4234"/>
                  </a:cubicBezTo>
                  <a:lnTo>
                    <a:pt x="6382" y="4329"/>
                  </a:lnTo>
                  <a:cubicBezTo>
                    <a:pt x="6144" y="4425"/>
                    <a:pt x="5978" y="4687"/>
                    <a:pt x="5978" y="4949"/>
                  </a:cubicBezTo>
                  <a:lnTo>
                    <a:pt x="5978" y="6020"/>
                  </a:lnTo>
                  <a:cubicBezTo>
                    <a:pt x="5978" y="7354"/>
                    <a:pt x="4906" y="8449"/>
                    <a:pt x="3572" y="8449"/>
                  </a:cubicBezTo>
                  <a:cubicBezTo>
                    <a:pt x="2429" y="8449"/>
                    <a:pt x="1477" y="7687"/>
                    <a:pt x="1215" y="6568"/>
                  </a:cubicBezTo>
                  <a:cubicBezTo>
                    <a:pt x="1195" y="6509"/>
                    <a:pt x="1143" y="6466"/>
                    <a:pt x="1086" y="6466"/>
                  </a:cubicBezTo>
                  <a:cubicBezTo>
                    <a:pt x="1073" y="6466"/>
                    <a:pt x="1061" y="6468"/>
                    <a:pt x="1048" y="6473"/>
                  </a:cubicBezTo>
                  <a:cubicBezTo>
                    <a:pt x="977" y="6496"/>
                    <a:pt x="929" y="6568"/>
                    <a:pt x="929" y="6639"/>
                  </a:cubicBezTo>
                  <a:cubicBezTo>
                    <a:pt x="1072" y="7235"/>
                    <a:pt x="1405" y="7759"/>
                    <a:pt x="1881" y="8140"/>
                  </a:cubicBezTo>
                  <a:cubicBezTo>
                    <a:pt x="2024" y="8259"/>
                    <a:pt x="2191" y="8354"/>
                    <a:pt x="2358" y="8449"/>
                  </a:cubicBezTo>
                  <a:lnTo>
                    <a:pt x="1715" y="8449"/>
                  </a:lnTo>
                  <a:cubicBezTo>
                    <a:pt x="1096" y="8449"/>
                    <a:pt x="595" y="8949"/>
                    <a:pt x="595" y="9569"/>
                  </a:cubicBezTo>
                  <a:lnTo>
                    <a:pt x="595" y="9735"/>
                  </a:lnTo>
                  <a:cubicBezTo>
                    <a:pt x="595" y="9807"/>
                    <a:pt x="643" y="9878"/>
                    <a:pt x="738" y="9878"/>
                  </a:cubicBezTo>
                  <a:lnTo>
                    <a:pt x="4763" y="9878"/>
                  </a:lnTo>
                  <a:cubicBezTo>
                    <a:pt x="4858" y="9878"/>
                    <a:pt x="4906" y="9807"/>
                    <a:pt x="4906" y="9735"/>
                  </a:cubicBezTo>
                  <a:cubicBezTo>
                    <a:pt x="4906" y="9640"/>
                    <a:pt x="4858" y="9592"/>
                    <a:pt x="4763" y="9592"/>
                  </a:cubicBezTo>
                  <a:lnTo>
                    <a:pt x="881" y="9592"/>
                  </a:lnTo>
                  <a:lnTo>
                    <a:pt x="881" y="9569"/>
                  </a:lnTo>
                  <a:cubicBezTo>
                    <a:pt x="881" y="9092"/>
                    <a:pt x="1238" y="8735"/>
                    <a:pt x="1715" y="8735"/>
                  </a:cubicBezTo>
                  <a:lnTo>
                    <a:pt x="5430" y="8735"/>
                  </a:lnTo>
                  <a:cubicBezTo>
                    <a:pt x="5906" y="8735"/>
                    <a:pt x="6263" y="9092"/>
                    <a:pt x="6263" y="9569"/>
                  </a:cubicBezTo>
                  <a:lnTo>
                    <a:pt x="6263" y="9592"/>
                  </a:lnTo>
                  <a:lnTo>
                    <a:pt x="5335" y="9592"/>
                  </a:lnTo>
                  <a:cubicBezTo>
                    <a:pt x="5263" y="9592"/>
                    <a:pt x="5192" y="9640"/>
                    <a:pt x="5192" y="9735"/>
                  </a:cubicBezTo>
                  <a:cubicBezTo>
                    <a:pt x="5192" y="9807"/>
                    <a:pt x="5263" y="9878"/>
                    <a:pt x="5335" y="9878"/>
                  </a:cubicBezTo>
                  <a:lnTo>
                    <a:pt x="6406" y="9878"/>
                  </a:lnTo>
                  <a:cubicBezTo>
                    <a:pt x="6501" y="9878"/>
                    <a:pt x="6549" y="9807"/>
                    <a:pt x="6549" y="9735"/>
                  </a:cubicBezTo>
                  <a:lnTo>
                    <a:pt x="6549" y="9569"/>
                  </a:lnTo>
                  <a:cubicBezTo>
                    <a:pt x="6549" y="8949"/>
                    <a:pt x="6049" y="8449"/>
                    <a:pt x="5430" y="8449"/>
                  </a:cubicBezTo>
                  <a:lnTo>
                    <a:pt x="4787" y="8449"/>
                  </a:lnTo>
                  <a:cubicBezTo>
                    <a:pt x="5668" y="7997"/>
                    <a:pt x="6263" y="7092"/>
                    <a:pt x="6263" y="6020"/>
                  </a:cubicBezTo>
                  <a:lnTo>
                    <a:pt x="6263" y="4949"/>
                  </a:lnTo>
                  <a:cubicBezTo>
                    <a:pt x="6263" y="4806"/>
                    <a:pt x="6359" y="4663"/>
                    <a:pt x="6501" y="4591"/>
                  </a:cubicBezTo>
                  <a:lnTo>
                    <a:pt x="6740" y="4496"/>
                  </a:lnTo>
                  <a:cubicBezTo>
                    <a:pt x="6978" y="4377"/>
                    <a:pt x="7144" y="4139"/>
                    <a:pt x="7144" y="3853"/>
                  </a:cubicBezTo>
                  <a:cubicBezTo>
                    <a:pt x="7144" y="3472"/>
                    <a:pt x="6835" y="3162"/>
                    <a:pt x="6454" y="3162"/>
                  </a:cubicBezTo>
                  <a:lnTo>
                    <a:pt x="6049" y="3162"/>
                  </a:lnTo>
                  <a:lnTo>
                    <a:pt x="6549" y="2400"/>
                  </a:lnTo>
                  <a:cubicBezTo>
                    <a:pt x="6621" y="2281"/>
                    <a:pt x="6740" y="2210"/>
                    <a:pt x="6859" y="2186"/>
                  </a:cubicBezTo>
                  <a:lnTo>
                    <a:pt x="7097" y="2115"/>
                  </a:lnTo>
                  <a:cubicBezTo>
                    <a:pt x="7311" y="2067"/>
                    <a:pt x="7454" y="1948"/>
                    <a:pt x="7573" y="1781"/>
                  </a:cubicBezTo>
                  <a:cubicBezTo>
                    <a:pt x="7835" y="1400"/>
                    <a:pt x="7716" y="876"/>
                    <a:pt x="7335" y="638"/>
                  </a:cubicBezTo>
                  <a:lnTo>
                    <a:pt x="7335" y="614"/>
                  </a:lnTo>
                  <a:cubicBezTo>
                    <a:pt x="7310" y="597"/>
                    <a:pt x="7281" y="590"/>
                    <a:pt x="7253" y="590"/>
                  </a:cubicBezTo>
                  <a:cubicBezTo>
                    <a:pt x="7202" y="590"/>
                    <a:pt x="7151" y="616"/>
                    <a:pt x="7121" y="662"/>
                  </a:cubicBezTo>
                  <a:cubicBezTo>
                    <a:pt x="7073" y="733"/>
                    <a:pt x="7097" y="805"/>
                    <a:pt x="7168" y="852"/>
                  </a:cubicBezTo>
                  <a:lnTo>
                    <a:pt x="7192" y="876"/>
                  </a:lnTo>
                  <a:cubicBezTo>
                    <a:pt x="7430" y="1043"/>
                    <a:pt x="7502" y="1353"/>
                    <a:pt x="7335" y="1615"/>
                  </a:cubicBezTo>
                  <a:cubicBezTo>
                    <a:pt x="7264" y="1710"/>
                    <a:pt x="7168" y="1781"/>
                    <a:pt x="7025" y="1829"/>
                  </a:cubicBezTo>
                  <a:lnTo>
                    <a:pt x="6787" y="1900"/>
                  </a:lnTo>
                  <a:cubicBezTo>
                    <a:pt x="6597" y="1948"/>
                    <a:pt x="6430" y="2067"/>
                    <a:pt x="6311" y="2234"/>
                  </a:cubicBezTo>
                  <a:lnTo>
                    <a:pt x="5716" y="3162"/>
                  </a:lnTo>
                  <a:lnTo>
                    <a:pt x="4572" y="3162"/>
                  </a:lnTo>
                  <a:lnTo>
                    <a:pt x="5525" y="1710"/>
                  </a:lnTo>
                  <a:cubicBezTo>
                    <a:pt x="5644" y="1543"/>
                    <a:pt x="5668" y="1353"/>
                    <a:pt x="5644" y="1162"/>
                  </a:cubicBezTo>
                  <a:lnTo>
                    <a:pt x="5620" y="900"/>
                  </a:lnTo>
                  <a:cubicBezTo>
                    <a:pt x="5597" y="757"/>
                    <a:pt x="5620" y="638"/>
                    <a:pt x="5692" y="519"/>
                  </a:cubicBezTo>
                  <a:cubicBezTo>
                    <a:pt x="5763" y="400"/>
                    <a:pt x="5882" y="329"/>
                    <a:pt x="6025" y="305"/>
                  </a:cubicBezTo>
                  <a:cubicBezTo>
                    <a:pt x="6065" y="291"/>
                    <a:pt x="6105" y="286"/>
                    <a:pt x="6144" y="286"/>
                  </a:cubicBezTo>
                  <a:cubicBezTo>
                    <a:pt x="6246" y="286"/>
                    <a:pt x="6344" y="325"/>
                    <a:pt x="6430" y="376"/>
                  </a:cubicBezTo>
                  <a:lnTo>
                    <a:pt x="6692" y="543"/>
                  </a:lnTo>
                  <a:cubicBezTo>
                    <a:pt x="6717" y="560"/>
                    <a:pt x="6746" y="568"/>
                    <a:pt x="6773" y="568"/>
                  </a:cubicBezTo>
                  <a:cubicBezTo>
                    <a:pt x="6822" y="568"/>
                    <a:pt x="6867" y="541"/>
                    <a:pt x="6882" y="495"/>
                  </a:cubicBezTo>
                  <a:cubicBezTo>
                    <a:pt x="6930" y="448"/>
                    <a:pt x="6906" y="352"/>
                    <a:pt x="6859" y="305"/>
                  </a:cubicBezTo>
                  <a:lnTo>
                    <a:pt x="6597" y="138"/>
                  </a:lnTo>
                  <a:cubicBezTo>
                    <a:pt x="6455" y="50"/>
                    <a:pt x="6301" y="1"/>
                    <a:pt x="6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65" name="Google Shape;365;p32"/>
            <p:cNvSpPr/>
            <p:nvPr/>
          </p:nvSpPr>
          <p:spPr>
            <a:xfrm>
              <a:off x="4201698" y="2115663"/>
              <a:ext cx="78031" cy="9691"/>
            </a:xfrm>
            <a:custGeom>
              <a:avLst/>
              <a:gdLst/>
              <a:ahLst/>
              <a:cxnLst/>
              <a:rect l="l" t="t" r="r" b="b"/>
              <a:pathLst>
                <a:path w="2311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3"/>
                  </a:cubicBezTo>
                  <a:cubicBezTo>
                    <a:pt x="0" y="239"/>
                    <a:pt x="72" y="286"/>
                    <a:pt x="143" y="286"/>
                  </a:cubicBezTo>
                  <a:lnTo>
                    <a:pt x="2143" y="286"/>
                  </a:lnTo>
                  <a:cubicBezTo>
                    <a:pt x="2239" y="286"/>
                    <a:pt x="2310" y="239"/>
                    <a:pt x="2310" y="143"/>
                  </a:cubicBezTo>
                  <a:cubicBezTo>
                    <a:pt x="2310" y="72"/>
                    <a:pt x="2239" y="1"/>
                    <a:pt x="2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66" name="Google Shape;366;p32"/>
          <p:cNvGrpSpPr/>
          <p:nvPr/>
        </p:nvGrpSpPr>
        <p:grpSpPr>
          <a:xfrm>
            <a:off x="6327618" y="1704306"/>
            <a:ext cx="443960" cy="638846"/>
            <a:chOff x="2821858" y="2583645"/>
            <a:chExt cx="228386" cy="332923"/>
          </a:xfrm>
        </p:grpSpPr>
        <p:sp>
          <p:nvSpPr>
            <p:cNvPr id="367" name="Google Shape;367;p32"/>
            <p:cNvSpPr/>
            <p:nvPr/>
          </p:nvSpPr>
          <p:spPr>
            <a:xfrm>
              <a:off x="2872505" y="2598131"/>
              <a:ext cx="9691" cy="31368"/>
            </a:xfrm>
            <a:custGeom>
              <a:avLst/>
              <a:gdLst/>
              <a:ahLst/>
              <a:cxnLst/>
              <a:rect l="l" t="t" r="r" b="b"/>
              <a:pathLst>
                <a:path w="287" h="929" extrusionOk="0">
                  <a:moveTo>
                    <a:pt x="144" y="0"/>
                  </a:moveTo>
                  <a:cubicBezTo>
                    <a:pt x="72" y="0"/>
                    <a:pt x="1" y="72"/>
                    <a:pt x="1" y="143"/>
                  </a:cubicBezTo>
                  <a:lnTo>
                    <a:pt x="1" y="762"/>
                  </a:lnTo>
                  <a:cubicBezTo>
                    <a:pt x="1" y="858"/>
                    <a:pt x="72" y="929"/>
                    <a:pt x="144" y="929"/>
                  </a:cubicBezTo>
                  <a:cubicBezTo>
                    <a:pt x="215" y="929"/>
                    <a:pt x="287" y="858"/>
                    <a:pt x="287" y="762"/>
                  </a:cubicBezTo>
                  <a:lnTo>
                    <a:pt x="287" y="143"/>
                  </a:lnTo>
                  <a:cubicBezTo>
                    <a:pt x="287" y="48"/>
                    <a:pt x="215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68" name="Google Shape;368;p32"/>
            <p:cNvSpPr/>
            <p:nvPr/>
          </p:nvSpPr>
          <p:spPr>
            <a:xfrm>
              <a:off x="2891819" y="2598131"/>
              <a:ext cx="9691" cy="31368"/>
            </a:xfrm>
            <a:custGeom>
              <a:avLst/>
              <a:gdLst/>
              <a:ahLst/>
              <a:cxnLst/>
              <a:rect l="l" t="t" r="r" b="b"/>
              <a:pathLst>
                <a:path w="287" h="929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lnTo>
                    <a:pt x="0" y="762"/>
                  </a:lnTo>
                  <a:cubicBezTo>
                    <a:pt x="0" y="858"/>
                    <a:pt x="72" y="929"/>
                    <a:pt x="143" y="929"/>
                  </a:cubicBezTo>
                  <a:cubicBezTo>
                    <a:pt x="239" y="929"/>
                    <a:pt x="286" y="858"/>
                    <a:pt x="286" y="762"/>
                  </a:cubicBezTo>
                  <a:lnTo>
                    <a:pt x="286" y="143"/>
                  </a:lnTo>
                  <a:cubicBezTo>
                    <a:pt x="286" y="48"/>
                    <a:pt x="239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69" name="Google Shape;369;p32"/>
            <p:cNvSpPr/>
            <p:nvPr/>
          </p:nvSpPr>
          <p:spPr>
            <a:xfrm>
              <a:off x="2911099" y="2598131"/>
              <a:ext cx="10501" cy="31368"/>
            </a:xfrm>
            <a:custGeom>
              <a:avLst/>
              <a:gdLst/>
              <a:ahLst/>
              <a:cxnLst/>
              <a:rect l="l" t="t" r="r" b="b"/>
              <a:pathLst>
                <a:path w="311" h="929" extrusionOk="0">
                  <a:moveTo>
                    <a:pt x="144" y="0"/>
                  </a:moveTo>
                  <a:cubicBezTo>
                    <a:pt x="72" y="0"/>
                    <a:pt x="1" y="48"/>
                    <a:pt x="1" y="143"/>
                  </a:cubicBezTo>
                  <a:lnTo>
                    <a:pt x="1" y="786"/>
                  </a:lnTo>
                  <a:cubicBezTo>
                    <a:pt x="1" y="858"/>
                    <a:pt x="72" y="929"/>
                    <a:pt x="144" y="929"/>
                  </a:cubicBezTo>
                  <a:cubicBezTo>
                    <a:pt x="239" y="929"/>
                    <a:pt x="311" y="858"/>
                    <a:pt x="311" y="786"/>
                  </a:cubicBezTo>
                  <a:lnTo>
                    <a:pt x="311" y="143"/>
                  </a:lnTo>
                  <a:cubicBezTo>
                    <a:pt x="311" y="48"/>
                    <a:pt x="239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0" name="Google Shape;370;p32"/>
            <p:cNvSpPr/>
            <p:nvPr/>
          </p:nvSpPr>
          <p:spPr>
            <a:xfrm>
              <a:off x="2930412" y="2598131"/>
              <a:ext cx="10501" cy="31368"/>
            </a:xfrm>
            <a:custGeom>
              <a:avLst/>
              <a:gdLst/>
              <a:ahLst/>
              <a:cxnLst/>
              <a:rect l="l" t="t" r="r" b="b"/>
              <a:pathLst>
                <a:path w="311" h="929" extrusionOk="0">
                  <a:moveTo>
                    <a:pt x="167" y="0"/>
                  </a:moveTo>
                  <a:cubicBezTo>
                    <a:pt x="72" y="0"/>
                    <a:pt x="0" y="48"/>
                    <a:pt x="0" y="143"/>
                  </a:cubicBezTo>
                  <a:lnTo>
                    <a:pt x="0" y="786"/>
                  </a:lnTo>
                  <a:cubicBezTo>
                    <a:pt x="0" y="858"/>
                    <a:pt x="72" y="929"/>
                    <a:pt x="167" y="929"/>
                  </a:cubicBezTo>
                  <a:cubicBezTo>
                    <a:pt x="239" y="929"/>
                    <a:pt x="310" y="858"/>
                    <a:pt x="310" y="786"/>
                  </a:cubicBezTo>
                  <a:lnTo>
                    <a:pt x="310" y="143"/>
                  </a:lnTo>
                  <a:cubicBezTo>
                    <a:pt x="310" y="48"/>
                    <a:pt x="239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1" name="Google Shape;371;p32"/>
            <p:cNvSpPr/>
            <p:nvPr/>
          </p:nvSpPr>
          <p:spPr>
            <a:xfrm>
              <a:off x="2950502" y="2598131"/>
              <a:ext cx="9691" cy="31368"/>
            </a:xfrm>
            <a:custGeom>
              <a:avLst/>
              <a:gdLst/>
              <a:ahLst/>
              <a:cxnLst/>
              <a:rect l="l" t="t" r="r" b="b"/>
              <a:pathLst>
                <a:path w="287" h="929" extrusionOk="0">
                  <a:moveTo>
                    <a:pt x="144" y="0"/>
                  </a:moveTo>
                  <a:cubicBezTo>
                    <a:pt x="48" y="0"/>
                    <a:pt x="1" y="48"/>
                    <a:pt x="1" y="143"/>
                  </a:cubicBezTo>
                  <a:lnTo>
                    <a:pt x="1" y="786"/>
                  </a:lnTo>
                  <a:cubicBezTo>
                    <a:pt x="1" y="858"/>
                    <a:pt x="48" y="929"/>
                    <a:pt x="144" y="929"/>
                  </a:cubicBezTo>
                  <a:cubicBezTo>
                    <a:pt x="215" y="929"/>
                    <a:pt x="287" y="858"/>
                    <a:pt x="287" y="786"/>
                  </a:cubicBezTo>
                  <a:lnTo>
                    <a:pt x="287" y="143"/>
                  </a:lnTo>
                  <a:cubicBezTo>
                    <a:pt x="287" y="48"/>
                    <a:pt x="215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2" name="Google Shape;372;p32"/>
            <p:cNvSpPr/>
            <p:nvPr/>
          </p:nvSpPr>
          <p:spPr>
            <a:xfrm>
              <a:off x="2969816" y="2598131"/>
              <a:ext cx="9691" cy="31368"/>
            </a:xfrm>
            <a:custGeom>
              <a:avLst/>
              <a:gdLst/>
              <a:ahLst/>
              <a:cxnLst/>
              <a:rect l="l" t="t" r="r" b="b"/>
              <a:pathLst>
                <a:path w="287" h="929" extrusionOk="0">
                  <a:moveTo>
                    <a:pt x="143" y="0"/>
                  </a:moveTo>
                  <a:cubicBezTo>
                    <a:pt x="72" y="0"/>
                    <a:pt x="0" y="48"/>
                    <a:pt x="0" y="143"/>
                  </a:cubicBezTo>
                  <a:lnTo>
                    <a:pt x="0" y="786"/>
                  </a:lnTo>
                  <a:cubicBezTo>
                    <a:pt x="0" y="858"/>
                    <a:pt x="72" y="929"/>
                    <a:pt x="143" y="929"/>
                  </a:cubicBezTo>
                  <a:cubicBezTo>
                    <a:pt x="215" y="929"/>
                    <a:pt x="286" y="858"/>
                    <a:pt x="286" y="786"/>
                  </a:cubicBezTo>
                  <a:lnTo>
                    <a:pt x="286" y="143"/>
                  </a:lnTo>
                  <a:cubicBezTo>
                    <a:pt x="286" y="48"/>
                    <a:pt x="215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3" name="Google Shape;373;p32"/>
            <p:cNvSpPr/>
            <p:nvPr/>
          </p:nvSpPr>
          <p:spPr>
            <a:xfrm>
              <a:off x="2989096" y="2598131"/>
              <a:ext cx="9691" cy="31368"/>
            </a:xfrm>
            <a:custGeom>
              <a:avLst/>
              <a:gdLst/>
              <a:ahLst/>
              <a:cxnLst/>
              <a:rect l="l" t="t" r="r" b="b"/>
              <a:pathLst>
                <a:path w="287" h="929" extrusionOk="0">
                  <a:moveTo>
                    <a:pt x="144" y="0"/>
                  </a:moveTo>
                  <a:cubicBezTo>
                    <a:pt x="72" y="0"/>
                    <a:pt x="1" y="48"/>
                    <a:pt x="1" y="143"/>
                  </a:cubicBezTo>
                  <a:lnTo>
                    <a:pt x="1" y="786"/>
                  </a:lnTo>
                  <a:cubicBezTo>
                    <a:pt x="1" y="858"/>
                    <a:pt x="72" y="929"/>
                    <a:pt x="144" y="929"/>
                  </a:cubicBezTo>
                  <a:cubicBezTo>
                    <a:pt x="239" y="929"/>
                    <a:pt x="287" y="858"/>
                    <a:pt x="287" y="786"/>
                  </a:cubicBezTo>
                  <a:lnTo>
                    <a:pt x="287" y="143"/>
                  </a:lnTo>
                  <a:cubicBezTo>
                    <a:pt x="287" y="48"/>
                    <a:pt x="239" y="0"/>
                    <a:pt x="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4" name="Google Shape;374;p32"/>
            <p:cNvSpPr/>
            <p:nvPr/>
          </p:nvSpPr>
          <p:spPr>
            <a:xfrm>
              <a:off x="2870108" y="2742037"/>
              <a:ext cx="32988" cy="33022"/>
            </a:xfrm>
            <a:custGeom>
              <a:avLst/>
              <a:gdLst/>
              <a:ahLst/>
              <a:cxnLst/>
              <a:rect l="l" t="t" r="r" b="b"/>
              <a:pathLst>
                <a:path w="977" h="978" extrusionOk="0">
                  <a:moveTo>
                    <a:pt x="477" y="1"/>
                  </a:moveTo>
                  <a:cubicBezTo>
                    <a:pt x="405" y="1"/>
                    <a:pt x="334" y="72"/>
                    <a:pt x="334" y="144"/>
                  </a:cubicBezTo>
                  <a:lnTo>
                    <a:pt x="334" y="334"/>
                  </a:lnTo>
                  <a:lnTo>
                    <a:pt x="143" y="334"/>
                  </a:lnTo>
                  <a:cubicBezTo>
                    <a:pt x="48" y="334"/>
                    <a:pt x="0" y="406"/>
                    <a:pt x="0" y="501"/>
                  </a:cubicBezTo>
                  <a:cubicBezTo>
                    <a:pt x="0" y="573"/>
                    <a:pt x="48" y="644"/>
                    <a:pt x="143" y="644"/>
                  </a:cubicBezTo>
                  <a:lnTo>
                    <a:pt x="334" y="644"/>
                  </a:lnTo>
                  <a:lnTo>
                    <a:pt x="334" y="834"/>
                  </a:lnTo>
                  <a:cubicBezTo>
                    <a:pt x="334" y="906"/>
                    <a:pt x="405" y="977"/>
                    <a:pt x="477" y="977"/>
                  </a:cubicBezTo>
                  <a:cubicBezTo>
                    <a:pt x="548" y="977"/>
                    <a:pt x="620" y="906"/>
                    <a:pt x="620" y="834"/>
                  </a:cubicBezTo>
                  <a:lnTo>
                    <a:pt x="620" y="644"/>
                  </a:lnTo>
                  <a:lnTo>
                    <a:pt x="834" y="644"/>
                  </a:lnTo>
                  <a:cubicBezTo>
                    <a:pt x="905" y="644"/>
                    <a:pt x="977" y="573"/>
                    <a:pt x="977" y="501"/>
                  </a:cubicBezTo>
                  <a:cubicBezTo>
                    <a:pt x="977" y="406"/>
                    <a:pt x="905" y="334"/>
                    <a:pt x="834" y="334"/>
                  </a:cubicBezTo>
                  <a:lnTo>
                    <a:pt x="620" y="334"/>
                  </a:lnTo>
                  <a:lnTo>
                    <a:pt x="620" y="144"/>
                  </a:lnTo>
                  <a:cubicBezTo>
                    <a:pt x="620" y="72"/>
                    <a:pt x="548" y="1"/>
                    <a:pt x="4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5" name="Google Shape;375;p32"/>
            <p:cNvSpPr/>
            <p:nvPr/>
          </p:nvSpPr>
          <p:spPr>
            <a:xfrm>
              <a:off x="2927205" y="2749297"/>
              <a:ext cx="77221" cy="10467"/>
            </a:xfrm>
            <a:custGeom>
              <a:avLst/>
              <a:gdLst/>
              <a:ahLst/>
              <a:cxnLst/>
              <a:rect l="l" t="t" r="r" b="b"/>
              <a:pathLst>
                <a:path w="2287" h="310" extrusionOk="0">
                  <a:moveTo>
                    <a:pt x="143" y="0"/>
                  </a:moveTo>
                  <a:cubicBezTo>
                    <a:pt x="48" y="0"/>
                    <a:pt x="0" y="72"/>
                    <a:pt x="0" y="167"/>
                  </a:cubicBezTo>
                  <a:cubicBezTo>
                    <a:pt x="0" y="238"/>
                    <a:pt x="48" y="310"/>
                    <a:pt x="143" y="310"/>
                  </a:cubicBezTo>
                  <a:lnTo>
                    <a:pt x="2144" y="310"/>
                  </a:lnTo>
                  <a:cubicBezTo>
                    <a:pt x="2239" y="310"/>
                    <a:pt x="2286" y="238"/>
                    <a:pt x="2286" y="167"/>
                  </a:cubicBezTo>
                  <a:cubicBezTo>
                    <a:pt x="2286" y="72"/>
                    <a:pt x="2215" y="0"/>
                    <a:pt x="2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6" name="Google Shape;376;p32"/>
            <p:cNvSpPr/>
            <p:nvPr/>
          </p:nvSpPr>
          <p:spPr>
            <a:xfrm>
              <a:off x="2940069" y="2770197"/>
              <a:ext cx="64356" cy="9691"/>
            </a:xfrm>
            <a:custGeom>
              <a:avLst/>
              <a:gdLst/>
              <a:ahLst/>
              <a:cxnLst/>
              <a:rect l="l" t="t" r="r" b="b"/>
              <a:pathLst>
                <a:path w="1906" h="287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763" y="286"/>
                  </a:lnTo>
                  <a:cubicBezTo>
                    <a:pt x="1858" y="286"/>
                    <a:pt x="1905" y="215"/>
                    <a:pt x="1905" y="143"/>
                  </a:cubicBezTo>
                  <a:cubicBezTo>
                    <a:pt x="1905" y="48"/>
                    <a:pt x="1834" y="0"/>
                    <a:pt x="17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7" name="Google Shape;377;p32"/>
            <p:cNvSpPr/>
            <p:nvPr/>
          </p:nvSpPr>
          <p:spPr>
            <a:xfrm>
              <a:off x="2952933" y="2790287"/>
              <a:ext cx="51492" cy="9691"/>
            </a:xfrm>
            <a:custGeom>
              <a:avLst/>
              <a:gdLst/>
              <a:ahLst/>
              <a:cxnLst/>
              <a:rect l="l" t="t" r="r" b="b"/>
              <a:pathLst>
                <a:path w="1525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39"/>
                    <a:pt x="72" y="287"/>
                    <a:pt x="143" y="287"/>
                  </a:cubicBezTo>
                  <a:lnTo>
                    <a:pt x="1382" y="287"/>
                  </a:lnTo>
                  <a:cubicBezTo>
                    <a:pt x="1477" y="287"/>
                    <a:pt x="1524" y="239"/>
                    <a:pt x="1524" y="144"/>
                  </a:cubicBezTo>
                  <a:cubicBezTo>
                    <a:pt x="1524" y="72"/>
                    <a:pt x="1453" y="1"/>
                    <a:pt x="13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8" name="Google Shape;378;p32"/>
            <p:cNvSpPr/>
            <p:nvPr/>
          </p:nvSpPr>
          <p:spPr>
            <a:xfrm>
              <a:off x="2965798" y="2810411"/>
              <a:ext cx="38627" cy="10467"/>
            </a:xfrm>
            <a:custGeom>
              <a:avLst/>
              <a:gdLst/>
              <a:ahLst/>
              <a:cxnLst/>
              <a:rect l="l" t="t" r="r" b="b"/>
              <a:pathLst>
                <a:path w="1144" h="310" extrusionOk="0">
                  <a:moveTo>
                    <a:pt x="143" y="0"/>
                  </a:moveTo>
                  <a:cubicBezTo>
                    <a:pt x="72" y="0"/>
                    <a:pt x="0" y="72"/>
                    <a:pt x="0" y="167"/>
                  </a:cubicBezTo>
                  <a:cubicBezTo>
                    <a:pt x="0" y="238"/>
                    <a:pt x="72" y="310"/>
                    <a:pt x="143" y="310"/>
                  </a:cubicBezTo>
                  <a:lnTo>
                    <a:pt x="1001" y="310"/>
                  </a:lnTo>
                  <a:cubicBezTo>
                    <a:pt x="1096" y="310"/>
                    <a:pt x="1143" y="238"/>
                    <a:pt x="1143" y="167"/>
                  </a:cubicBezTo>
                  <a:cubicBezTo>
                    <a:pt x="1143" y="72"/>
                    <a:pt x="1072" y="0"/>
                    <a:pt x="10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79" name="Google Shape;379;p32"/>
            <p:cNvSpPr/>
            <p:nvPr/>
          </p:nvSpPr>
          <p:spPr>
            <a:xfrm>
              <a:off x="2904683" y="2686561"/>
              <a:ext cx="62735" cy="9691"/>
            </a:xfrm>
            <a:custGeom>
              <a:avLst/>
              <a:gdLst/>
              <a:ahLst/>
              <a:cxnLst/>
              <a:rect l="l" t="t" r="r" b="b"/>
              <a:pathLst>
                <a:path w="1858" h="287" extrusionOk="0">
                  <a:moveTo>
                    <a:pt x="143" y="1"/>
                  </a:moveTo>
                  <a:cubicBezTo>
                    <a:pt x="48" y="1"/>
                    <a:pt x="0" y="72"/>
                    <a:pt x="0" y="144"/>
                  </a:cubicBezTo>
                  <a:cubicBezTo>
                    <a:pt x="0" y="239"/>
                    <a:pt x="48" y="287"/>
                    <a:pt x="143" y="287"/>
                  </a:cubicBezTo>
                  <a:lnTo>
                    <a:pt x="1715" y="287"/>
                  </a:lnTo>
                  <a:cubicBezTo>
                    <a:pt x="1787" y="287"/>
                    <a:pt x="1858" y="239"/>
                    <a:pt x="1858" y="144"/>
                  </a:cubicBezTo>
                  <a:cubicBezTo>
                    <a:pt x="1858" y="72"/>
                    <a:pt x="1787" y="1"/>
                    <a:pt x="17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80" name="Google Shape;380;p32"/>
            <p:cNvSpPr/>
            <p:nvPr/>
          </p:nvSpPr>
          <p:spPr>
            <a:xfrm>
              <a:off x="2843569" y="2717118"/>
              <a:ext cx="184188" cy="135938"/>
            </a:xfrm>
            <a:custGeom>
              <a:avLst/>
              <a:gdLst/>
              <a:ahLst/>
              <a:cxnLst/>
              <a:rect l="l" t="t" r="r" b="b"/>
              <a:pathLst>
                <a:path w="5455" h="4026" extrusionOk="0">
                  <a:moveTo>
                    <a:pt x="2191" y="3097"/>
                  </a:moveTo>
                  <a:cubicBezTo>
                    <a:pt x="2287" y="3097"/>
                    <a:pt x="2358" y="3144"/>
                    <a:pt x="2430" y="3216"/>
                  </a:cubicBezTo>
                  <a:lnTo>
                    <a:pt x="2739" y="3740"/>
                  </a:lnTo>
                  <a:lnTo>
                    <a:pt x="286" y="3740"/>
                  </a:lnTo>
                  <a:lnTo>
                    <a:pt x="286" y="3097"/>
                  </a:lnTo>
                  <a:close/>
                  <a:moveTo>
                    <a:pt x="262" y="1"/>
                  </a:moveTo>
                  <a:cubicBezTo>
                    <a:pt x="120" y="1"/>
                    <a:pt x="1" y="120"/>
                    <a:pt x="1" y="263"/>
                  </a:cubicBezTo>
                  <a:lnTo>
                    <a:pt x="1" y="3740"/>
                  </a:lnTo>
                  <a:cubicBezTo>
                    <a:pt x="1" y="3906"/>
                    <a:pt x="120" y="4025"/>
                    <a:pt x="262" y="4025"/>
                  </a:cubicBezTo>
                  <a:lnTo>
                    <a:pt x="5192" y="4025"/>
                  </a:lnTo>
                  <a:cubicBezTo>
                    <a:pt x="5335" y="4025"/>
                    <a:pt x="5454" y="3906"/>
                    <a:pt x="5454" y="3740"/>
                  </a:cubicBezTo>
                  <a:lnTo>
                    <a:pt x="5454" y="2096"/>
                  </a:lnTo>
                  <a:cubicBezTo>
                    <a:pt x="5454" y="2025"/>
                    <a:pt x="5383" y="1953"/>
                    <a:pt x="5311" y="1953"/>
                  </a:cubicBezTo>
                  <a:cubicBezTo>
                    <a:pt x="5240" y="1953"/>
                    <a:pt x="5168" y="2025"/>
                    <a:pt x="5168" y="2096"/>
                  </a:cubicBezTo>
                  <a:lnTo>
                    <a:pt x="5168" y="3740"/>
                  </a:lnTo>
                  <a:lnTo>
                    <a:pt x="3073" y="3740"/>
                  </a:lnTo>
                  <a:lnTo>
                    <a:pt x="2668" y="3073"/>
                  </a:lnTo>
                  <a:cubicBezTo>
                    <a:pt x="2549" y="2906"/>
                    <a:pt x="2382" y="2811"/>
                    <a:pt x="2191" y="2811"/>
                  </a:cubicBezTo>
                  <a:lnTo>
                    <a:pt x="286" y="2811"/>
                  </a:lnTo>
                  <a:lnTo>
                    <a:pt x="286" y="286"/>
                  </a:lnTo>
                  <a:lnTo>
                    <a:pt x="5168" y="286"/>
                  </a:lnTo>
                  <a:lnTo>
                    <a:pt x="5168" y="1549"/>
                  </a:lnTo>
                  <a:cubicBezTo>
                    <a:pt x="5168" y="1620"/>
                    <a:pt x="5240" y="1692"/>
                    <a:pt x="5311" y="1692"/>
                  </a:cubicBezTo>
                  <a:cubicBezTo>
                    <a:pt x="5383" y="1692"/>
                    <a:pt x="5454" y="1620"/>
                    <a:pt x="5454" y="1549"/>
                  </a:cubicBezTo>
                  <a:lnTo>
                    <a:pt x="5454" y="263"/>
                  </a:lnTo>
                  <a:cubicBezTo>
                    <a:pt x="5454" y="120"/>
                    <a:pt x="5335" y="1"/>
                    <a:pt x="51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81" name="Google Shape;381;p32"/>
            <p:cNvSpPr/>
            <p:nvPr/>
          </p:nvSpPr>
          <p:spPr>
            <a:xfrm>
              <a:off x="2821858" y="2583645"/>
              <a:ext cx="228386" cy="332923"/>
            </a:xfrm>
            <a:custGeom>
              <a:avLst/>
              <a:gdLst/>
              <a:ahLst/>
              <a:cxnLst/>
              <a:rect l="l" t="t" r="r" b="b"/>
              <a:pathLst>
                <a:path w="6764" h="9860" extrusionOk="0">
                  <a:moveTo>
                    <a:pt x="4549" y="1763"/>
                  </a:moveTo>
                  <a:lnTo>
                    <a:pt x="4549" y="2072"/>
                  </a:lnTo>
                  <a:lnTo>
                    <a:pt x="2191" y="2072"/>
                  </a:lnTo>
                  <a:lnTo>
                    <a:pt x="2191" y="1763"/>
                  </a:lnTo>
                  <a:close/>
                  <a:moveTo>
                    <a:pt x="1382" y="1"/>
                  </a:moveTo>
                  <a:cubicBezTo>
                    <a:pt x="1120" y="1"/>
                    <a:pt x="929" y="191"/>
                    <a:pt x="929" y="429"/>
                  </a:cubicBezTo>
                  <a:lnTo>
                    <a:pt x="929" y="1334"/>
                  </a:lnTo>
                  <a:cubicBezTo>
                    <a:pt x="929" y="1572"/>
                    <a:pt x="1120" y="1763"/>
                    <a:pt x="1382" y="1763"/>
                  </a:cubicBezTo>
                  <a:lnTo>
                    <a:pt x="1906" y="1763"/>
                  </a:lnTo>
                  <a:lnTo>
                    <a:pt x="1906" y="2072"/>
                  </a:lnTo>
                  <a:lnTo>
                    <a:pt x="977" y="2072"/>
                  </a:lnTo>
                  <a:cubicBezTo>
                    <a:pt x="429" y="2072"/>
                    <a:pt x="1" y="2501"/>
                    <a:pt x="1" y="3049"/>
                  </a:cubicBezTo>
                  <a:lnTo>
                    <a:pt x="1" y="8883"/>
                  </a:lnTo>
                  <a:cubicBezTo>
                    <a:pt x="1" y="9431"/>
                    <a:pt x="429" y="9860"/>
                    <a:pt x="977" y="9860"/>
                  </a:cubicBezTo>
                  <a:lnTo>
                    <a:pt x="1501" y="9860"/>
                  </a:lnTo>
                  <a:cubicBezTo>
                    <a:pt x="1572" y="9860"/>
                    <a:pt x="1644" y="9788"/>
                    <a:pt x="1644" y="9717"/>
                  </a:cubicBezTo>
                  <a:cubicBezTo>
                    <a:pt x="1644" y="9645"/>
                    <a:pt x="1572" y="9574"/>
                    <a:pt x="1501" y="9574"/>
                  </a:cubicBezTo>
                  <a:lnTo>
                    <a:pt x="977" y="9574"/>
                  </a:lnTo>
                  <a:cubicBezTo>
                    <a:pt x="596" y="9574"/>
                    <a:pt x="286" y="9264"/>
                    <a:pt x="286" y="8883"/>
                  </a:cubicBezTo>
                  <a:lnTo>
                    <a:pt x="286" y="3049"/>
                  </a:lnTo>
                  <a:cubicBezTo>
                    <a:pt x="286" y="2668"/>
                    <a:pt x="596" y="2358"/>
                    <a:pt x="977" y="2358"/>
                  </a:cubicBezTo>
                  <a:lnTo>
                    <a:pt x="5787" y="2358"/>
                  </a:lnTo>
                  <a:cubicBezTo>
                    <a:pt x="6168" y="2358"/>
                    <a:pt x="6454" y="2668"/>
                    <a:pt x="6454" y="3049"/>
                  </a:cubicBezTo>
                  <a:lnTo>
                    <a:pt x="6454" y="8883"/>
                  </a:lnTo>
                  <a:cubicBezTo>
                    <a:pt x="6454" y="9264"/>
                    <a:pt x="6145" y="9574"/>
                    <a:pt x="5787" y="9574"/>
                  </a:cubicBezTo>
                  <a:lnTo>
                    <a:pt x="2049" y="9574"/>
                  </a:lnTo>
                  <a:cubicBezTo>
                    <a:pt x="1977" y="9574"/>
                    <a:pt x="1906" y="9645"/>
                    <a:pt x="1906" y="9717"/>
                  </a:cubicBezTo>
                  <a:cubicBezTo>
                    <a:pt x="1906" y="9788"/>
                    <a:pt x="1977" y="9860"/>
                    <a:pt x="2049" y="9860"/>
                  </a:cubicBezTo>
                  <a:lnTo>
                    <a:pt x="5787" y="9860"/>
                  </a:lnTo>
                  <a:cubicBezTo>
                    <a:pt x="6311" y="9860"/>
                    <a:pt x="6764" y="9431"/>
                    <a:pt x="6764" y="8883"/>
                  </a:cubicBezTo>
                  <a:lnTo>
                    <a:pt x="6764" y="3049"/>
                  </a:lnTo>
                  <a:cubicBezTo>
                    <a:pt x="6740" y="2501"/>
                    <a:pt x="6311" y="2072"/>
                    <a:pt x="5787" y="2072"/>
                  </a:cubicBezTo>
                  <a:lnTo>
                    <a:pt x="4835" y="2072"/>
                  </a:lnTo>
                  <a:lnTo>
                    <a:pt x="4835" y="1763"/>
                  </a:lnTo>
                  <a:lnTo>
                    <a:pt x="5383" y="1763"/>
                  </a:lnTo>
                  <a:cubicBezTo>
                    <a:pt x="5621" y="1763"/>
                    <a:pt x="5811" y="1572"/>
                    <a:pt x="5811" y="1334"/>
                  </a:cubicBezTo>
                  <a:lnTo>
                    <a:pt x="5811" y="429"/>
                  </a:lnTo>
                  <a:cubicBezTo>
                    <a:pt x="5811" y="191"/>
                    <a:pt x="5621" y="1"/>
                    <a:pt x="5383" y="1"/>
                  </a:cubicBezTo>
                  <a:lnTo>
                    <a:pt x="2977" y="1"/>
                  </a:lnTo>
                  <a:cubicBezTo>
                    <a:pt x="2906" y="1"/>
                    <a:pt x="2834" y="72"/>
                    <a:pt x="2834" y="143"/>
                  </a:cubicBezTo>
                  <a:cubicBezTo>
                    <a:pt x="2834" y="215"/>
                    <a:pt x="2906" y="286"/>
                    <a:pt x="2977" y="286"/>
                  </a:cubicBezTo>
                  <a:lnTo>
                    <a:pt x="5383" y="286"/>
                  </a:lnTo>
                  <a:cubicBezTo>
                    <a:pt x="5454" y="286"/>
                    <a:pt x="5525" y="358"/>
                    <a:pt x="5525" y="429"/>
                  </a:cubicBezTo>
                  <a:lnTo>
                    <a:pt x="5525" y="1334"/>
                  </a:lnTo>
                  <a:cubicBezTo>
                    <a:pt x="5525" y="1429"/>
                    <a:pt x="5454" y="1477"/>
                    <a:pt x="5383" y="1477"/>
                  </a:cubicBezTo>
                  <a:lnTo>
                    <a:pt x="1382" y="1477"/>
                  </a:lnTo>
                  <a:cubicBezTo>
                    <a:pt x="1287" y="1477"/>
                    <a:pt x="1215" y="1429"/>
                    <a:pt x="1215" y="1334"/>
                  </a:cubicBezTo>
                  <a:lnTo>
                    <a:pt x="1215" y="429"/>
                  </a:lnTo>
                  <a:cubicBezTo>
                    <a:pt x="1215" y="358"/>
                    <a:pt x="1287" y="286"/>
                    <a:pt x="1382" y="286"/>
                  </a:cubicBezTo>
                  <a:lnTo>
                    <a:pt x="2430" y="286"/>
                  </a:lnTo>
                  <a:cubicBezTo>
                    <a:pt x="2501" y="286"/>
                    <a:pt x="2572" y="215"/>
                    <a:pt x="2572" y="143"/>
                  </a:cubicBezTo>
                  <a:cubicBezTo>
                    <a:pt x="2572" y="72"/>
                    <a:pt x="2501" y="1"/>
                    <a:pt x="24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382" name="Google Shape;382;p32"/>
          <p:cNvSpPr txBox="1"/>
          <p:nvPr/>
        </p:nvSpPr>
        <p:spPr>
          <a:xfrm>
            <a:off x="7302559" y="193425"/>
            <a:ext cx="1645800" cy="191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 rtl="1"/>
            <a:r>
              <a:rPr lang="fa-IR" sz="1000" dirty="0">
                <a:solidFill>
                  <a:schemeClr val="dk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نام داروخانه</a:t>
            </a:r>
            <a:endParaRPr sz="1000"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33"/>
          <p:cNvSpPr/>
          <p:nvPr/>
        </p:nvSpPr>
        <p:spPr>
          <a:xfrm flipH="1">
            <a:off x="1818618" y="1554150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388" name="Google Shape;388;p33"/>
          <p:cNvSpPr/>
          <p:nvPr/>
        </p:nvSpPr>
        <p:spPr>
          <a:xfrm flipH="1">
            <a:off x="4502418" y="1554150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389" name="Google Shape;389;p33"/>
          <p:cNvSpPr/>
          <p:nvPr/>
        </p:nvSpPr>
        <p:spPr>
          <a:xfrm flipH="1">
            <a:off x="7186218" y="1554150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390" name="Google Shape;390;p33"/>
          <p:cNvSpPr txBox="1">
            <a:spLocks noGrp="1"/>
          </p:cNvSpPr>
          <p:nvPr>
            <p:ph type="title" idx="6"/>
          </p:nvPr>
        </p:nvSpPr>
        <p:spPr>
          <a:xfrm>
            <a:off x="720000" y="445025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ابزار داروخانه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91" name="Google Shape;391;p33"/>
          <p:cNvSpPr txBox="1">
            <a:spLocks noGrp="1"/>
          </p:cNvSpPr>
          <p:nvPr>
            <p:ph type="title"/>
          </p:nvPr>
        </p:nvSpPr>
        <p:spPr>
          <a:xfrm>
            <a:off x="720000" y="2563916"/>
            <a:ext cx="2336400" cy="502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92" name="Google Shape;392;p33"/>
          <p:cNvSpPr txBox="1">
            <a:spLocks noGrp="1"/>
          </p:cNvSpPr>
          <p:nvPr>
            <p:ph type="subTitle" idx="1"/>
          </p:nvPr>
        </p:nvSpPr>
        <p:spPr>
          <a:xfrm>
            <a:off x="720000" y="3066716"/>
            <a:ext cx="2336400" cy="105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قالب پاورپوينت حرفه ای ، قابل ویرایش ، جهت استفاده در جلسات دفاع رساله ، پایان نامه ، پروپوزال و سمینار و .... می باشد.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93" name="Google Shape;393;p33"/>
          <p:cNvSpPr txBox="1">
            <a:spLocks noGrp="1"/>
          </p:cNvSpPr>
          <p:nvPr>
            <p:ph type="title" idx="2"/>
          </p:nvPr>
        </p:nvSpPr>
        <p:spPr>
          <a:xfrm>
            <a:off x="3403800" y="2563916"/>
            <a:ext cx="2336400" cy="502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94" name="Google Shape;394;p33"/>
          <p:cNvSpPr txBox="1">
            <a:spLocks noGrp="1"/>
          </p:cNvSpPr>
          <p:nvPr>
            <p:ph type="subTitle" idx="3"/>
          </p:nvPr>
        </p:nvSpPr>
        <p:spPr>
          <a:xfrm>
            <a:off x="3403800" y="3066716"/>
            <a:ext cx="2336400" cy="105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قالب پاورپوينت حرفه ای ، قابل ویرایش ، جهت استفاده در جلسات دفاع رساله ، پایان نامه ، پروپوزال و سمینار و .... می باشد.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95" name="Google Shape;395;p33"/>
          <p:cNvSpPr txBox="1">
            <a:spLocks noGrp="1"/>
          </p:cNvSpPr>
          <p:nvPr>
            <p:ph type="title" idx="4"/>
          </p:nvPr>
        </p:nvSpPr>
        <p:spPr>
          <a:xfrm>
            <a:off x="6087600" y="2563916"/>
            <a:ext cx="2336400" cy="502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96" name="Google Shape;396;p33"/>
          <p:cNvSpPr txBox="1">
            <a:spLocks noGrp="1"/>
          </p:cNvSpPr>
          <p:nvPr>
            <p:ph type="subTitle" idx="5"/>
          </p:nvPr>
        </p:nvSpPr>
        <p:spPr>
          <a:xfrm>
            <a:off x="6087600" y="3066716"/>
            <a:ext cx="2336400" cy="105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قالب پاورپوينت حرفه ای ، قابل ویرایش ، جهت استفاده در جلسات دفاع رساله ، پایان نامه ، پروپوزال و سمینار و .... می باشد.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397" name="Google Shape;397;p33"/>
          <p:cNvSpPr txBox="1"/>
          <p:nvPr/>
        </p:nvSpPr>
        <p:spPr>
          <a:xfrm>
            <a:off x="7302559" y="193425"/>
            <a:ext cx="1645800" cy="191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 rtl="1"/>
            <a:r>
              <a:rPr lang="fa-IR" sz="1000" dirty="0">
                <a:solidFill>
                  <a:schemeClr val="dk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نام داروخانه</a:t>
            </a:r>
            <a:endParaRPr sz="1000"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grpSp>
        <p:nvGrpSpPr>
          <p:cNvPr id="398" name="Google Shape;398;p33"/>
          <p:cNvGrpSpPr/>
          <p:nvPr/>
        </p:nvGrpSpPr>
        <p:grpSpPr>
          <a:xfrm>
            <a:off x="6933353" y="1780043"/>
            <a:ext cx="644970" cy="555270"/>
            <a:chOff x="8091089" y="1399203"/>
            <a:chExt cx="332957" cy="289535"/>
          </a:xfrm>
        </p:grpSpPr>
        <p:sp>
          <p:nvSpPr>
            <p:cNvPr id="399" name="Google Shape;399;p33"/>
            <p:cNvSpPr/>
            <p:nvPr/>
          </p:nvSpPr>
          <p:spPr>
            <a:xfrm>
              <a:off x="8239857" y="1524674"/>
              <a:ext cx="34609" cy="34609"/>
            </a:xfrm>
            <a:custGeom>
              <a:avLst/>
              <a:gdLst/>
              <a:ahLst/>
              <a:cxnLst/>
              <a:rect l="l" t="t" r="r" b="b"/>
              <a:pathLst>
                <a:path w="1025" h="1025" extrusionOk="0">
                  <a:moveTo>
                    <a:pt x="524" y="0"/>
                  </a:moveTo>
                  <a:cubicBezTo>
                    <a:pt x="429" y="0"/>
                    <a:pt x="382" y="71"/>
                    <a:pt x="382" y="143"/>
                  </a:cubicBezTo>
                  <a:lnTo>
                    <a:pt x="382" y="357"/>
                  </a:lnTo>
                  <a:lnTo>
                    <a:pt x="167" y="357"/>
                  </a:lnTo>
                  <a:cubicBezTo>
                    <a:pt x="72" y="357"/>
                    <a:pt x="1" y="429"/>
                    <a:pt x="1" y="500"/>
                  </a:cubicBezTo>
                  <a:cubicBezTo>
                    <a:pt x="1" y="595"/>
                    <a:pt x="72" y="667"/>
                    <a:pt x="167" y="667"/>
                  </a:cubicBezTo>
                  <a:lnTo>
                    <a:pt x="382" y="667"/>
                  </a:lnTo>
                  <a:lnTo>
                    <a:pt x="382" y="881"/>
                  </a:lnTo>
                  <a:cubicBezTo>
                    <a:pt x="382" y="953"/>
                    <a:pt x="429" y="1024"/>
                    <a:pt x="524" y="1024"/>
                  </a:cubicBezTo>
                  <a:cubicBezTo>
                    <a:pt x="596" y="1024"/>
                    <a:pt x="667" y="953"/>
                    <a:pt x="667" y="881"/>
                  </a:cubicBezTo>
                  <a:lnTo>
                    <a:pt x="667" y="667"/>
                  </a:lnTo>
                  <a:lnTo>
                    <a:pt x="882" y="667"/>
                  </a:lnTo>
                  <a:cubicBezTo>
                    <a:pt x="953" y="667"/>
                    <a:pt x="1025" y="595"/>
                    <a:pt x="1025" y="500"/>
                  </a:cubicBezTo>
                  <a:cubicBezTo>
                    <a:pt x="1025" y="429"/>
                    <a:pt x="953" y="357"/>
                    <a:pt x="882" y="357"/>
                  </a:cubicBezTo>
                  <a:lnTo>
                    <a:pt x="667" y="357"/>
                  </a:lnTo>
                  <a:lnTo>
                    <a:pt x="667" y="143"/>
                  </a:lnTo>
                  <a:cubicBezTo>
                    <a:pt x="667" y="71"/>
                    <a:pt x="596" y="0"/>
                    <a:pt x="5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00" name="Google Shape;400;p33"/>
            <p:cNvSpPr/>
            <p:nvPr/>
          </p:nvSpPr>
          <p:spPr>
            <a:xfrm>
              <a:off x="8091089" y="1399203"/>
              <a:ext cx="332957" cy="289535"/>
            </a:xfrm>
            <a:custGeom>
              <a:avLst/>
              <a:gdLst/>
              <a:ahLst/>
              <a:cxnLst/>
              <a:rect l="l" t="t" r="r" b="b"/>
              <a:pathLst>
                <a:path w="9861" h="8575" extrusionOk="0">
                  <a:moveTo>
                    <a:pt x="5788" y="5288"/>
                  </a:moveTo>
                  <a:lnTo>
                    <a:pt x="5788" y="5740"/>
                  </a:lnTo>
                  <a:lnTo>
                    <a:pt x="4073" y="5740"/>
                  </a:lnTo>
                  <a:lnTo>
                    <a:pt x="4073" y="5288"/>
                  </a:lnTo>
                  <a:close/>
                  <a:moveTo>
                    <a:pt x="5788" y="6050"/>
                  </a:moveTo>
                  <a:lnTo>
                    <a:pt x="5788" y="8265"/>
                  </a:lnTo>
                  <a:lnTo>
                    <a:pt x="4073" y="8265"/>
                  </a:lnTo>
                  <a:lnTo>
                    <a:pt x="4073" y="6050"/>
                  </a:lnTo>
                  <a:close/>
                  <a:moveTo>
                    <a:pt x="7455" y="5288"/>
                  </a:moveTo>
                  <a:lnTo>
                    <a:pt x="7455" y="8265"/>
                  </a:lnTo>
                  <a:lnTo>
                    <a:pt x="6074" y="8265"/>
                  </a:lnTo>
                  <a:lnTo>
                    <a:pt x="6074" y="5288"/>
                  </a:lnTo>
                  <a:close/>
                  <a:moveTo>
                    <a:pt x="3430" y="1"/>
                  </a:moveTo>
                  <a:cubicBezTo>
                    <a:pt x="3025" y="1"/>
                    <a:pt x="2620" y="120"/>
                    <a:pt x="2287" y="358"/>
                  </a:cubicBezTo>
                  <a:lnTo>
                    <a:pt x="2097" y="501"/>
                  </a:lnTo>
                  <a:cubicBezTo>
                    <a:pt x="1811" y="692"/>
                    <a:pt x="1454" y="811"/>
                    <a:pt x="1096" y="811"/>
                  </a:cubicBezTo>
                  <a:lnTo>
                    <a:pt x="763" y="811"/>
                  </a:lnTo>
                  <a:cubicBezTo>
                    <a:pt x="549" y="811"/>
                    <a:pt x="382" y="977"/>
                    <a:pt x="382" y="1192"/>
                  </a:cubicBezTo>
                  <a:lnTo>
                    <a:pt x="382" y="8265"/>
                  </a:lnTo>
                  <a:lnTo>
                    <a:pt x="144" y="8265"/>
                  </a:lnTo>
                  <a:cubicBezTo>
                    <a:pt x="48" y="8265"/>
                    <a:pt x="1" y="8336"/>
                    <a:pt x="1" y="8407"/>
                  </a:cubicBezTo>
                  <a:cubicBezTo>
                    <a:pt x="1" y="8503"/>
                    <a:pt x="48" y="8574"/>
                    <a:pt x="144" y="8574"/>
                  </a:cubicBezTo>
                  <a:lnTo>
                    <a:pt x="9717" y="8574"/>
                  </a:lnTo>
                  <a:cubicBezTo>
                    <a:pt x="9789" y="8574"/>
                    <a:pt x="9860" y="8503"/>
                    <a:pt x="9860" y="8407"/>
                  </a:cubicBezTo>
                  <a:cubicBezTo>
                    <a:pt x="9860" y="8336"/>
                    <a:pt x="9789" y="8265"/>
                    <a:pt x="9717" y="8265"/>
                  </a:cubicBezTo>
                  <a:lnTo>
                    <a:pt x="9479" y="8265"/>
                  </a:lnTo>
                  <a:lnTo>
                    <a:pt x="9479" y="1192"/>
                  </a:lnTo>
                  <a:cubicBezTo>
                    <a:pt x="9479" y="977"/>
                    <a:pt x="9312" y="811"/>
                    <a:pt x="9098" y="811"/>
                  </a:cubicBezTo>
                  <a:lnTo>
                    <a:pt x="8765" y="811"/>
                  </a:lnTo>
                  <a:cubicBezTo>
                    <a:pt x="8407" y="811"/>
                    <a:pt x="8050" y="715"/>
                    <a:pt x="7764" y="501"/>
                  </a:cubicBezTo>
                  <a:lnTo>
                    <a:pt x="7574" y="382"/>
                  </a:lnTo>
                  <a:cubicBezTo>
                    <a:pt x="7240" y="144"/>
                    <a:pt x="6836" y="1"/>
                    <a:pt x="6407" y="1"/>
                  </a:cubicBezTo>
                  <a:lnTo>
                    <a:pt x="4668" y="1"/>
                  </a:lnTo>
                  <a:cubicBezTo>
                    <a:pt x="4597" y="1"/>
                    <a:pt x="4526" y="72"/>
                    <a:pt x="4526" y="144"/>
                  </a:cubicBezTo>
                  <a:cubicBezTo>
                    <a:pt x="4526" y="239"/>
                    <a:pt x="4597" y="311"/>
                    <a:pt x="4668" y="311"/>
                  </a:cubicBezTo>
                  <a:lnTo>
                    <a:pt x="6407" y="311"/>
                  </a:lnTo>
                  <a:cubicBezTo>
                    <a:pt x="6764" y="311"/>
                    <a:pt x="7121" y="406"/>
                    <a:pt x="7407" y="620"/>
                  </a:cubicBezTo>
                  <a:lnTo>
                    <a:pt x="7598" y="739"/>
                  </a:lnTo>
                  <a:cubicBezTo>
                    <a:pt x="7931" y="977"/>
                    <a:pt x="8336" y="1096"/>
                    <a:pt x="8765" y="1096"/>
                  </a:cubicBezTo>
                  <a:lnTo>
                    <a:pt x="9098" y="1096"/>
                  </a:lnTo>
                  <a:cubicBezTo>
                    <a:pt x="9146" y="1096"/>
                    <a:pt x="9193" y="1144"/>
                    <a:pt x="9193" y="1216"/>
                  </a:cubicBezTo>
                  <a:lnTo>
                    <a:pt x="9193" y="8288"/>
                  </a:lnTo>
                  <a:lnTo>
                    <a:pt x="8598" y="8288"/>
                  </a:lnTo>
                  <a:lnTo>
                    <a:pt x="8598" y="4669"/>
                  </a:lnTo>
                  <a:cubicBezTo>
                    <a:pt x="8598" y="4573"/>
                    <a:pt x="8526" y="4526"/>
                    <a:pt x="8455" y="4526"/>
                  </a:cubicBezTo>
                  <a:cubicBezTo>
                    <a:pt x="8360" y="4526"/>
                    <a:pt x="8312" y="4573"/>
                    <a:pt x="8312" y="4669"/>
                  </a:cubicBezTo>
                  <a:lnTo>
                    <a:pt x="8312" y="8288"/>
                  </a:lnTo>
                  <a:lnTo>
                    <a:pt x="7741" y="8288"/>
                  </a:lnTo>
                  <a:lnTo>
                    <a:pt x="7741" y="5240"/>
                  </a:lnTo>
                  <a:cubicBezTo>
                    <a:pt x="7741" y="5121"/>
                    <a:pt x="7621" y="5002"/>
                    <a:pt x="7502" y="5002"/>
                  </a:cubicBezTo>
                  <a:lnTo>
                    <a:pt x="2358" y="5002"/>
                  </a:lnTo>
                  <a:cubicBezTo>
                    <a:pt x="2216" y="5002"/>
                    <a:pt x="2120" y="5121"/>
                    <a:pt x="2120" y="5240"/>
                  </a:cubicBezTo>
                  <a:lnTo>
                    <a:pt x="2120" y="6502"/>
                  </a:lnTo>
                  <a:cubicBezTo>
                    <a:pt x="2120" y="6598"/>
                    <a:pt x="2192" y="6645"/>
                    <a:pt x="2263" y="6645"/>
                  </a:cubicBezTo>
                  <a:cubicBezTo>
                    <a:pt x="2335" y="6645"/>
                    <a:pt x="2406" y="6598"/>
                    <a:pt x="2406" y="6502"/>
                  </a:cubicBezTo>
                  <a:lnTo>
                    <a:pt x="2406" y="5288"/>
                  </a:lnTo>
                  <a:lnTo>
                    <a:pt x="3787" y="5288"/>
                  </a:lnTo>
                  <a:lnTo>
                    <a:pt x="3787" y="8288"/>
                  </a:lnTo>
                  <a:lnTo>
                    <a:pt x="2406" y="8288"/>
                  </a:lnTo>
                  <a:lnTo>
                    <a:pt x="2406" y="7074"/>
                  </a:lnTo>
                  <a:cubicBezTo>
                    <a:pt x="2406" y="6979"/>
                    <a:pt x="2335" y="6907"/>
                    <a:pt x="2263" y="6907"/>
                  </a:cubicBezTo>
                  <a:cubicBezTo>
                    <a:pt x="2192" y="6907"/>
                    <a:pt x="2120" y="6979"/>
                    <a:pt x="2120" y="7074"/>
                  </a:cubicBezTo>
                  <a:lnTo>
                    <a:pt x="2120" y="8288"/>
                  </a:lnTo>
                  <a:lnTo>
                    <a:pt x="1549" y="8288"/>
                  </a:lnTo>
                  <a:lnTo>
                    <a:pt x="1549" y="3526"/>
                  </a:lnTo>
                  <a:lnTo>
                    <a:pt x="8312" y="3526"/>
                  </a:lnTo>
                  <a:lnTo>
                    <a:pt x="8312" y="4097"/>
                  </a:lnTo>
                  <a:cubicBezTo>
                    <a:pt x="8312" y="4192"/>
                    <a:pt x="8384" y="4240"/>
                    <a:pt x="8455" y="4240"/>
                  </a:cubicBezTo>
                  <a:cubicBezTo>
                    <a:pt x="8526" y="4240"/>
                    <a:pt x="8598" y="4192"/>
                    <a:pt x="8598" y="4097"/>
                  </a:cubicBezTo>
                  <a:lnTo>
                    <a:pt x="8598" y="3383"/>
                  </a:lnTo>
                  <a:cubicBezTo>
                    <a:pt x="8598" y="3311"/>
                    <a:pt x="8526" y="3240"/>
                    <a:pt x="8455" y="3240"/>
                  </a:cubicBezTo>
                  <a:lnTo>
                    <a:pt x="1406" y="3240"/>
                  </a:lnTo>
                  <a:cubicBezTo>
                    <a:pt x="1311" y="3240"/>
                    <a:pt x="1263" y="3311"/>
                    <a:pt x="1263" y="3383"/>
                  </a:cubicBezTo>
                  <a:lnTo>
                    <a:pt x="1263" y="8265"/>
                  </a:lnTo>
                  <a:lnTo>
                    <a:pt x="668" y="8265"/>
                  </a:lnTo>
                  <a:lnTo>
                    <a:pt x="668" y="1216"/>
                  </a:lnTo>
                  <a:cubicBezTo>
                    <a:pt x="668" y="1144"/>
                    <a:pt x="715" y="1096"/>
                    <a:pt x="763" y="1096"/>
                  </a:cubicBezTo>
                  <a:lnTo>
                    <a:pt x="1096" y="1096"/>
                  </a:lnTo>
                  <a:cubicBezTo>
                    <a:pt x="1525" y="1096"/>
                    <a:pt x="1906" y="977"/>
                    <a:pt x="2263" y="739"/>
                  </a:cubicBezTo>
                  <a:lnTo>
                    <a:pt x="2430" y="620"/>
                  </a:lnTo>
                  <a:cubicBezTo>
                    <a:pt x="2740" y="406"/>
                    <a:pt x="3073" y="287"/>
                    <a:pt x="3430" y="287"/>
                  </a:cubicBezTo>
                  <a:lnTo>
                    <a:pt x="4121" y="287"/>
                  </a:lnTo>
                  <a:cubicBezTo>
                    <a:pt x="4192" y="287"/>
                    <a:pt x="4264" y="239"/>
                    <a:pt x="4264" y="144"/>
                  </a:cubicBezTo>
                  <a:cubicBezTo>
                    <a:pt x="4264" y="72"/>
                    <a:pt x="4192" y="1"/>
                    <a:pt x="41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01" name="Google Shape;401;p33"/>
            <p:cNvSpPr/>
            <p:nvPr/>
          </p:nvSpPr>
          <p:spPr>
            <a:xfrm>
              <a:off x="8210921" y="1425742"/>
              <a:ext cx="93293" cy="9691"/>
            </a:xfrm>
            <a:custGeom>
              <a:avLst/>
              <a:gdLst/>
              <a:ahLst/>
              <a:cxnLst/>
              <a:rect l="l" t="t" r="r" b="b"/>
              <a:pathLst>
                <a:path w="2763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15"/>
                    <a:pt x="72" y="287"/>
                    <a:pt x="143" y="287"/>
                  </a:cubicBezTo>
                  <a:lnTo>
                    <a:pt x="2620" y="287"/>
                  </a:lnTo>
                  <a:cubicBezTo>
                    <a:pt x="2691" y="287"/>
                    <a:pt x="2763" y="215"/>
                    <a:pt x="2763" y="144"/>
                  </a:cubicBezTo>
                  <a:cubicBezTo>
                    <a:pt x="2763" y="72"/>
                    <a:pt x="2691" y="1"/>
                    <a:pt x="26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02" name="Google Shape;402;p33"/>
            <p:cNvSpPr/>
            <p:nvPr/>
          </p:nvSpPr>
          <p:spPr>
            <a:xfrm>
              <a:off x="8322683" y="1458731"/>
              <a:ext cx="28970" cy="32988"/>
            </a:xfrm>
            <a:custGeom>
              <a:avLst/>
              <a:gdLst/>
              <a:ahLst/>
              <a:cxnLst/>
              <a:rect l="l" t="t" r="r" b="b"/>
              <a:pathLst>
                <a:path w="858" h="977" extrusionOk="0">
                  <a:moveTo>
                    <a:pt x="501" y="0"/>
                  </a:moveTo>
                  <a:cubicBezTo>
                    <a:pt x="215" y="0"/>
                    <a:pt x="0" y="215"/>
                    <a:pt x="0" y="477"/>
                  </a:cubicBezTo>
                  <a:cubicBezTo>
                    <a:pt x="0" y="762"/>
                    <a:pt x="215" y="977"/>
                    <a:pt x="501" y="977"/>
                  </a:cubicBezTo>
                  <a:cubicBezTo>
                    <a:pt x="596" y="977"/>
                    <a:pt x="691" y="929"/>
                    <a:pt x="762" y="858"/>
                  </a:cubicBezTo>
                  <a:cubicBezTo>
                    <a:pt x="786" y="858"/>
                    <a:pt x="810" y="834"/>
                    <a:pt x="810" y="810"/>
                  </a:cubicBezTo>
                  <a:cubicBezTo>
                    <a:pt x="858" y="762"/>
                    <a:pt x="858" y="667"/>
                    <a:pt x="786" y="619"/>
                  </a:cubicBezTo>
                  <a:cubicBezTo>
                    <a:pt x="765" y="598"/>
                    <a:pt x="734" y="586"/>
                    <a:pt x="702" y="586"/>
                  </a:cubicBezTo>
                  <a:cubicBezTo>
                    <a:pt x="663" y="586"/>
                    <a:pt x="622" y="604"/>
                    <a:pt x="596" y="643"/>
                  </a:cubicBezTo>
                  <a:lnTo>
                    <a:pt x="572" y="643"/>
                  </a:lnTo>
                  <a:cubicBezTo>
                    <a:pt x="548" y="667"/>
                    <a:pt x="524" y="691"/>
                    <a:pt x="501" y="691"/>
                  </a:cubicBezTo>
                  <a:cubicBezTo>
                    <a:pt x="381" y="691"/>
                    <a:pt x="286" y="596"/>
                    <a:pt x="286" y="477"/>
                  </a:cubicBezTo>
                  <a:cubicBezTo>
                    <a:pt x="286" y="381"/>
                    <a:pt x="381" y="286"/>
                    <a:pt x="501" y="286"/>
                  </a:cubicBezTo>
                  <a:cubicBezTo>
                    <a:pt x="524" y="286"/>
                    <a:pt x="572" y="286"/>
                    <a:pt x="596" y="310"/>
                  </a:cubicBezTo>
                  <a:cubicBezTo>
                    <a:pt x="623" y="328"/>
                    <a:pt x="654" y="336"/>
                    <a:pt x="684" y="336"/>
                  </a:cubicBezTo>
                  <a:cubicBezTo>
                    <a:pt x="733" y="336"/>
                    <a:pt x="781" y="315"/>
                    <a:pt x="810" y="286"/>
                  </a:cubicBezTo>
                  <a:cubicBezTo>
                    <a:pt x="834" y="215"/>
                    <a:pt x="834" y="119"/>
                    <a:pt x="762" y="72"/>
                  </a:cubicBezTo>
                  <a:cubicBezTo>
                    <a:pt x="691" y="24"/>
                    <a:pt x="596" y="0"/>
                    <a:pt x="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03" name="Google Shape;403;p33"/>
            <p:cNvSpPr/>
            <p:nvPr/>
          </p:nvSpPr>
          <p:spPr>
            <a:xfrm>
              <a:off x="8135321" y="1448264"/>
              <a:ext cx="28970" cy="43456"/>
            </a:xfrm>
            <a:custGeom>
              <a:avLst/>
              <a:gdLst/>
              <a:ahLst/>
              <a:cxnLst/>
              <a:rect l="l" t="t" r="r" b="b"/>
              <a:pathLst>
                <a:path w="858" h="1287" extrusionOk="0">
                  <a:moveTo>
                    <a:pt x="429" y="286"/>
                  </a:moveTo>
                  <a:cubicBezTo>
                    <a:pt x="501" y="286"/>
                    <a:pt x="572" y="358"/>
                    <a:pt x="572" y="429"/>
                  </a:cubicBezTo>
                  <a:cubicBezTo>
                    <a:pt x="572" y="501"/>
                    <a:pt x="501" y="548"/>
                    <a:pt x="429" y="548"/>
                  </a:cubicBezTo>
                  <a:lnTo>
                    <a:pt x="310" y="548"/>
                  </a:lnTo>
                  <a:lnTo>
                    <a:pt x="310" y="286"/>
                  </a:lnTo>
                  <a:close/>
                  <a:moveTo>
                    <a:pt x="144" y="1"/>
                  </a:moveTo>
                  <a:cubicBezTo>
                    <a:pt x="72" y="1"/>
                    <a:pt x="1" y="72"/>
                    <a:pt x="1" y="144"/>
                  </a:cubicBezTo>
                  <a:lnTo>
                    <a:pt x="1" y="1144"/>
                  </a:lnTo>
                  <a:cubicBezTo>
                    <a:pt x="1" y="1215"/>
                    <a:pt x="72" y="1287"/>
                    <a:pt x="144" y="1287"/>
                  </a:cubicBezTo>
                  <a:cubicBezTo>
                    <a:pt x="239" y="1287"/>
                    <a:pt x="310" y="1215"/>
                    <a:pt x="310" y="1144"/>
                  </a:cubicBezTo>
                  <a:lnTo>
                    <a:pt x="310" y="858"/>
                  </a:lnTo>
                  <a:lnTo>
                    <a:pt x="429" y="858"/>
                  </a:lnTo>
                  <a:cubicBezTo>
                    <a:pt x="667" y="858"/>
                    <a:pt x="858" y="667"/>
                    <a:pt x="858" y="429"/>
                  </a:cubicBezTo>
                  <a:cubicBezTo>
                    <a:pt x="858" y="191"/>
                    <a:pt x="667" y="1"/>
                    <a:pt x="4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04" name="Google Shape;404;p33"/>
            <p:cNvSpPr/>
            <p:nvPr/>
          </p:nvSpPr>
          <p:spPr>
            <a:xfrm>
              <a:off x="8351619" y="1458528"/>
              <a:ext cx="28194" cy="44469"/>
            </a:xfrm>
            <a:custGeom>
              <a:avLst/>
              <a:gdLst/>
              <a:ahLst/>
              <a:cxnLst/>
              <a:rect l="l" t="t" r="r" b="b"/>
              <a:pathLst>
                <a:path w="835" h="1317" extrusionOk="0">
                  <a:moveTo>
                    <a:pt x="158" y="0"/>
                  </a:moveTo>
                  <a:cubicBezTo>
                    <a:pt x="145" y="0"/>
                    <a:pt x="132" y="2"/>
                    <a:pt x="120" y="6"/>
                  </a:cubicBezTo>
                  <a:cubicBezTo>
                    <a:pt x="25" y="30"/>
                    <a:pt x="1" y="125"/>
                    <a:pt x="25" y="197"/>
                  </a:cubicBezTo>
                  <a:lnTo>
                    <a:pt x="263" y="887"/>
                  </a:lnTo>
                  <a:lnTo>
                    <a:pt x="167" y="1126"/>
                  </a:lnTo>
                  <a:cubicBezTo>
                    <a:pt x="144" y="1197"/>
                    <a:pt x="191" y="1292"/>
                    <a:pt x="263" y="1316"/>
                  </a:cubicBezTo>
                  <a:lnTo>
                    <a:pt x="310" y="1316"/>
                  </a:lnTo>
                  <a:cubicBezTo>
                    <a:pt x="382" y="1316"/>
                    <a:pt x="429" y="1292"/>
                    <a:pt x="453" y="1221"/>
                  </a:cubicBezTo>
                  <a:lnTo>
                    <a:pt x="810" y="197"/>
                  </a:lnTo>
                  <a:cubicBezTo>
                    <a:pt x="834" y="125"/>
                    <a:pt x="787" y="30"/>
                    <a:pt x="715" y="6"/>
                  </a:cubicBezTo>
                  <a:cubicBezTo>
                    <a:pt x="703" y="2"/>
                    <a:pt x="690" y="0"/>
                    <a:pt x="677" y="0"/>
                  </a:cubicBezTo>
                  <a:cubicBezTo>
                    <a:pt x="619" y="0"/>
                    <a:pt x="564" y="43"/>
                    <a:pt x="525" y="101"/>
                  </a:cubicBezTo>
                  <a:lnTo>
                    <a:pt x="406" y="435"/>
                  </a:lnTo>
                  <a:lnTo>
                    <a:pt x="287" y="101"/>
                  </a:lnTo>
                  <a:cubicBezTo>
                    <a:pt x="267" y="43"/>
                    <a:pt x="215" y="0"/>
                    <a:pt x="1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05" name="Google Shape;405;p33"/>
            <p:cNvSpPr/>
            <p:nvPr/>
          </p:nvSpPr>
          <p:spPr>
            <a:xfrm>
              <a:off x="8227803" y="1458731"/>
              <a:ext cx="17727" cy="32988"/>
            </a:xfrm>
            <a:custGeom>
              <a:avLst/>
              <a:gdLst/>
              <a:ahLst/>
              <a:cxnLst/>
              <a:rect l="l" t="t" r="r" b="b"/>
              <a:pathLst>
                <a:path w="525" h="977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lnTo>
                    <a:pt x="0" y="834"/>
                  </a:lnTo>
                  <a:cubicBezTo>
                    <a:pt x="0" y="905"/>
                    <a:pt x="72" y="977"/>
                    <a:pt x="143" y="977"/>
                  </a:cubicBezTo>
                  <a:cubicBezTo>
                    <a:pt x="215" y="977"/>
                    <a:pt x="286" y="905"/>
                    <a:pt x="286" y="834"/>
                  </a:cubicBezTo>
                  <a:lnTo>
                    <a:pt x="286" y="453"/>
                  </a:lnTo>
                  <a:cubicBezTo>
                    <a:pt x="310" y="429"/>
                    <a:pt x="453" y="286"/>
                    <a:pt x="477" y="286"/>
                  </a:cubicBezTo>
                  <a:cubicBezTo>
                    <a:pt x="524" y="238"/>
                    <a:pt x="524" y="143"/>
                    <a:pt x="477" y="72"/>
                  </a:cubicBezTo>
                  <a:cubicBezTo>
                    <a:pt x="453" y="48"/>
                    <a:pt x="417" y="36"/>
                    <a:pt x="381" y="36"/>
                  </a:cubicBezTo>
                  <a:cubicBezTo>
                    <a:pt x="346" y="36"/>
                    <a:pt x="310" y="48"/>
                    <a:pt x="286" y="72"/>
                  </a:cubicBezTo>
                  <a:lnTo>
                    <a:pt x="262" y="72"/>
                  </a:lnTo>
                  <a:cubicBezTo>
                    <a:pt x="238" y="24"/>
                    <a:pt x="191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06" name="Google Shape;406;p33"/>
            <p:cNvSpPr/>
            <p:nvPr/>
          </p:nvSpPr>
          <p:spPr>
            <a:xfrm>
              <a:off x="8246306" y="1458731"/>
              <a:ext cx="40214" cy="32988"/>
            </a:xfrm>
            <a:custGeom>
              <a:avLst/>
              <a:gdLst/>
              <a:ahLst/>
              <a:cxnLst/>
              <a:rect l="l" t="t" r="r" b="b"/>
              <a:pathLst>
                <a:path w="1191" h="977" extrusionOk="0">
                  <a:moveTo>
                    <a:pt x="143" y="0"/>
                  </a:moveTo>
                  <a:cubicBezTo>
                    <a:pt x="48" y="0"/>
                    <a:pt x="0" y="48"/>
                    <a:pt x="0" y="143"/>
                  </a:cubicBezTo>
                  <a:lnTo>
                    <a:pt x="0" y="834"/>
                  </a:lnTo>
                  <a:cubicBezTo>
                    <a:pt x="0" y="905"/>
                    <a:pt x="48" y="977"/>
                    <a:pt x="143" y="977"/>
                  </a:cubicBezTo>
                  <a:cubicBezTo>
                    <a:pt x="214" y="977"/>
                    <a:pt x="286" y="905"/>
                    <a:pt x="286" y="834"/>
                  </a:cubicBezTo>
                  <a:lnTo>
                    <a:pt x="286" y="477"/>
                  </a:lnTo>
                  <a:cubicBezTo>
                    <a:pt x="286" y="381"/>
                    <a:pt x="286" y="286"/>
                    <a:pt x="357" y="286"/>
                  </a:cubicBezTo>
                  <a:cubicBezTo>
                    <a:pt x="453" y="286"/>
                    <a:pt x="453" y="381"/>
                    <a:pt x="453" y="453"/>
                  </a:cubicBezTo>
                  <a:lnTo>
                    <a:pt x="453" y="834"/>
                  </a:lnTo>
                  <a:cubicBezTo>
                    <a:pt x="453" y="905"/>
                    <a:pt x="524" y="977"/>
                    <a:pt x="595" y="977"/>
                  </a:cubicBezTo>
                  <a:cubicBezTo>
                    <a:pt x="667" y="977"/>
                    <a:pt x="738" y="905"/>
                    <a:pt x="738" y="834"/>
                  </a:cubicBezTo>
                  <a:lnTo>
                    <a:pt x="738" y="429"/>
                  </a:lnTo>
                  <a:cubicBezTo>
                    <a:pt x="738" y="310"/>
                    <a:pt x="786" y="286"/>
                    <a:pt x="834" y="286"/>
                  </a:cubicBezTo>
                  <a:cubicBezTo>
                    <a:pt x="905" y="286"/>
                    <a:pt x="905" y="357"/>
                    <a:pt x="905" y="477"/>
                  </a:cubicBezTo>
                  <a:lnTo>
                    <a:pt x="905" y="834"/>
                  </a:lnTo>
                  <a:cubicBezTo>
                    <a:pt x="905" y="905"/>
                    <a:pt x="976" y="977"/>
                    <a:pt x="1048" y="977"/>
                  </a:cubicBezTo>
                  <a:cubicBezTo>
                    <a:pt x="1119" y="977"/>
                    <a:pt x="1191" y="905"/>
                    <a:pt x="1191" y="834"/>
                  </a:cubicBezTo>
                  <a:lnTo>
                    <a:pt x="1191" y="477"/>
                  </a:lnTo>
                  <a:cubicBezTo>
                    <a:pt x="1191" y="357"/>
                    <a:pt x="1191" y="215"/>
                    <a:pt x="1096" y="95"/>
                  </a:cubicBezTo>
                  <a:cubicBezTo>
                    <a:pt x="1024" y="48"/>
                    <a:pt x="953" y="0"/>
                    <a:pt x="834" y="0"/>
                  </a:cubicBezTo>
                  <a:cubicBezTo>
                    <a:pt x="738" y="0"/>
                    <a:pt x="667" y="24"/>
                    <a:pt x="595" y="72"/>
                  </a:cubicBezTo>
                  <a:cubicBezTo>
                    <a:pt x="524" y="24"/>
                    <a:pt x="453" y="0"/>
                    <a:pt x="381" y="0"/>
                  </a:cubicBezTo>
                  <a:cubicBezTo>
                    <a:pt x="333" y="0"/>
                    <a:pt x="286" y="24"/>
                    <a:pt x="238" y="24"/>
                  </a:cubicBezTo>
                  <a:cubicBezTo>
                    <a:pt x="214" y="0"/>
                    <a:pt x="167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07" name="Google Shape;407;p33"/>
            <p:cNvSpPr/>
            <p:nvPr/>
          </p:nvSpPr>
          <p:spPr>
            <a:xfrm>
              <a:off x="8166688" y="1447453"/>
              <a:ext cx="25763" cy="44266"/>
            </a:xfrm>
            <a:custGeom>
              <a:avLst/>
              <a:gdLst/>
              <a:ahLst/>
              <a:cxnLst/>
              <a:rect l="l" t="t" r="r" b="b"/>
              <a:pathLst>
                <a:path w="763" h="1311" extrusionOk="0">
                  <a:moveTo>
                    <a:pt x="143" y="1"/>
                  </a:moveTo>
                  <a:cubicBezTo>
                    <a:pt x="48" y="1"/>
                    <a:pt x="0" y="48"/>
                    <a:pt x="0" y="144"/>
                  </a:cubicBezTo>
                  <a:lnTo>
                    <a:pt x="0" y="1168"/>
                  </a:lnTo>
                  <a:cubicBezTo>
                    <a:pt x="0" y="1239"/>
                    <a:pt x="48" y="1311"/>
                    <a:pt x="143" y="1311"/>
                  </a:cubicBezTo>
                  <a:cubicBezTo>
                    <a:pt x="215" y="1311"/>
                    <a:pt x="286" y="1239"/>
                    <a:pt x="286" y="1168"/>
                  </a:cubicBezTo>
                  <a:lnTo>
                    <a:pt x="286" y="811"/>
                  </a:lnTo>
                  <a:cubicBezTo>
                    <a:pt x="286" y="691"/>
                    <a:pt x="310" y="620"/>
                    <a:pt x="381" y="620"/>
                  </a:cubicBezTo>
                  <a:cubicBezTo>
                    <a:pt x="453" y="620"/>
                    <a:pt x="477" y="715"/>
                    <a:pt x="477" y="811"/>
                  </a:cubicBezTo>
                  <a:lnTo>
                    <a:pt x="477" y="1168"/>
                  </a:lnTo>
                  <a:cubicBezTo>
                    <a:pt x="477" y="1239"/>
                    <a:pt x="548" y="1311"/>
                    <a:pt x="620" y="1311"/>
                  </a:cubicBezTo>
                  <a:cubicBezTo>
                    <a:pt x="715" y="1311"/>
                    <a:pt x="762" y="1239"/>
                    <a:pt x="762" y="1168"/>
                  </a:cubicBezTo>
                  <a:lnTo>
                    <a:pt x="762" y="811"/>
                  </a:lnTo>
                  <a:cubicBezTo>
                    <a:pt x="762" y="644"/>
                    <a:pt x="739" y="501"/>
                    <a:pt x="643" y="429"/>
                  </a:cubicBezTo>
                  <a:cubicBezTo>
                    <a:pt x="596" y="358"/>
                    <a:pt x="501" y="334"/>
                    <a:pt x="405" y="334"/>
                  </a:cubicBezTo>
                  <a:cubicBezTo>
                    <a:pt x="358" y="334"/>
                    <a:pt x="310" y="334"/>
                    <a:pt x="286" y="358"/>
                  </a:cubicBezTo>
                  <a:lnTo>
                    <a:pt x="286" y="144"/>
                  </a:lnTo>
                  <a:cubicBezTo>
                    <a:pt x="286" y="48"/>
                    <a:pt x="215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08" name="Google Shape;408;p33"/>
            <p:cNvSpPr/>
            <p:nvPr/>
          </p:nvSpPr>
          <p:spPr>
            <a:xfrm>
              <a:off x="8194815" y="1457920"/>
              <a:ext cx="31401" cy="33799"/>
            </a:xfrm>
            <a:custGeom>
              <a:avLst/>
              <a:gdLst/>
              <a:ahLst/>
              <a:cxnLst/>
              <a:rect l="l" t="t" r="r" b="b"/>
              <a:pathLst>
                <a:path w="930" h="1001" extrusionOk="0">
                  <a:moveTo>
                    <a:pt x="453" y="334"/>
                  </a:moveTo>
                  <a:cubicBezTo>
                    <a:pt x="549" y="334"/>
                    <a:pt x="620" y="405"/>
                    <a:pt x="620" y="501"/>
                  </a:cubicBezTo>
                  <a:cubicBezTo>
                    <a:pt x="620" y="596"/>
                    <a:pt x="549" y="667"/>
                    <a:pt x="453" y="667"/>
                  </a:cubicBezTo>
                  <a:cubicBezTo>
                    <a:pt x="382" y="667"/>
                    <a:pt x="311" y="596"/>
                    <a:pt x="311" y="501"/>
                  </a:cubicBezTo>
                  <a:cubicBezTo>
                    <a:pt x="311" y="405"/>
                    <a:pt x="382" y="334"/>
                    <a:pt x="453" y="334"/>
                  </a:cubicBezTo>
                  <a:close/>
                  <a:moveTo>
                    <a:pt x="763" y="0"/>
                  </a:moveTo>
                  <a:cubicBezTo>
                    <a:pt x="715" y="0"/>
                    <a:pt x="668" y="48"/>
                    <a:pt x="644" y="96"/>
                  </a:cubicBezTo>
                  <a:cubicBezTo>
                    <a:pt x="596" y="72"/>
                    <a:pt x="525" y="48"/>
                    <a:pt x="453" y="48"/>
                  </a:cubicBezTo>
                  <a:cubicBezTo>
                    <a:pt x="215" y="48"/>
                    <a:pt x="1" y="239"/>
                    <a:pt x="1" y="501"/>
                  </a:cubicBezTo>
                  <a:cubicBezTo>
                    <a:pt x="1" y="739"/>
                    <a:pt x="215" y="953"/>
                    <a:pt x="453" y="953"/>
                  </a:cubicBezTo>
                  <a:cubicBezTo>
                    <a:pt x="525" y="953"/>
                    <a:pt x="596" y="929"/>
                    <a:pt x="644" y="905"/>
                  </a:cubicBezTo>
                  <a:cubicBezTo>
                    <a:pt x="668" y="953"/>
                    <a:pt x="715" y="1001"/>
                    <a:pt x="763" y="1001"/>
                  </a:cubicBezTo>
                  <a:cubicBezTo>
                    <a:pt x="858" y="1001"/>
                    <a:pt x="930" y="929"/>
                    <a:pt x="930" y="834"/>
                  </a:cubicBezTo>
                  <a:lnTo>
                    <a:pt x="930" y="143"/>
                  </a:lnTo>
                  <a:cubicBezTo>
                    <a:pt x="906" y="72"/>
                    <a:pt x="858" y="0"/>
                    <a:pt x="7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09" name="Google Shape;409;p33"/>
            <p:cNvSpPr/>
            <p:nvPr/>
          </p:nvSpPr>
          <p:spPr>
            <a:xfrm>
              <a:off x="8288918" y="1457920"/>
              <a:ext cx="31368" cy="33799"/>
            </a:xfrm>
            <a:custGeom>
              <a:avLst/>
              <a:gdLst/>
              <a:ahLst/>
              <a:cxnLst/>
              <a:rect l="l" t="t" r="r" b="b"/>
              <a:pathLst>
                <a:path w="929" h="1001" extrusionOk="0">
                  <a:moveTo>
                    <a:pt x="453" y="334"/>
                  </a:moveTo>
                  <a:cubicBezTo>
                    <a:pt x="548" y="334"/>
                    <a:pt x="619" y="405"/>
                    <a:pt x="619" y="501"/>
                  </a:cubicBezTo>
                  <a:cubicBezTo>
                    <a:pt x="619" y="596"/>
                    <a:pt x="548" y="667"/>
                    <a:pt x="453" y="667"/>
                  </a:cubicBezTo>
                  <a:cubicBezTo>
                    <a:pt x="381" y="667"/>
                    <a:pt x="310" y="596"/>
                    <a:pt x="310" y="501"/>
                  </a:cubicBezTo>
                  <a:cubicBezTo>
                    <a:pt x="310" y="405"/>
                    <a:pt x="381" y="334"/>
                    <a:pt x="453" y="334"/>
                  </a:cubicBezTo>
                  <a:close/>
                  <a:moveTo>
                    <a:pt x="762" y="0"/>
                  </a:moveTo>
                  <a:cubicBezTo>
                    <a:pt x="715" y="0"/>
                    <a:pt x="667" y="48"/>
                    <a:pt x="643" y="96"/>
                  </a:cubicBezTo>
                  <a:cubicBezTo>
                    <a:pt x="596" y="72"/>
                    <a:pt x="524" y="48"/>
                    <a:pt x="453" y="48"/>
                  </a:cubicBezTo>
                  <a:cubicBezTo>
                    <a:pt x="215" y="48"/>
                    <a:pt x="0" y="239"/>
                    <a:pt x="0" y="501"/>
                  </a:cubicBezTo>
                  <a:cubicBezTo>
                    <a:pt x="0" y="739"/>
                    <a:pt x="215" y="953"/>
                    <a:pt x="453" y="953"/>
                  </a:cubicBezTo>
                  <a:cubicBezTo>
                    <a:pt x="524" y="953"/>
                    <a:pt x="596" y="929"/>
                    <a:pt x="643" y="905"/>
                  </a:cubicBezTo>
                  <a:cubicBezTo>
                    <a:pt x="667" y="953"/>
                    <a:pt x="715" y="1001"/>
                    <a:pt x="762" y="1001"/>
                  </a:cubicBezTo>
                  <a:cubicBezTo>
                    <a:pt x="858" y="1001"/>
                    <a:pt x="929" y="929"/>
                    <a:pt x="929" y="834"/>
                  </a:cubicBezTo>
                  <a:lnTo>
                    <a:pt x="929" y="143"/>
                  </a:lnTo>
                  <a:cubicBezTo>
                    <a:pt x="929" y="72"/>
                    <a:pt x="858" y="0"/>
                    <a:pt x="7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410" name="Google Shape;410;p33"/>
          <p:cNvGrpSpPr/>
          <p:nvPr/>
        </p:nvGrpSpPr>
        <p:grpSpPr>
          <a:xfrm>
            <a:off x="4298603" y="1695279"/>
            <a:ext cx="546796" cy="640034"/>
            <a:chOff x="3412880" y="1970135"/>
            <a:chExt cx="282275" cy="333733"/>
          </a:xfrm>
        </p:grpSpPr>
        <p:sp>
          <p:nvSpPr>
            <p:cNvPr id="411" name="Google Shape;411;p33"/>
            <p:cNvSpPr/>
            <p:nvPr/>
          </p:nvSpPr>
          <p:spPr>
            <a:xfrm>
              <a:off x="3502932" y="2062584"/>
              <a:ext cx="102949" cy="98155"/>
            </a:xfrm>
            <a:custGeom>
              <a:avLst/>
              <a:gdLst/>
              <a:ahLst/>
              <a:cxnLst/>
              <a:rect l="l" t="t" r="r" b="b"/>
              <a:pathLst>
                <a:path w="3049" h="2907" extrusionOk="0">
                  <a:moveTo>
                    <a:pt x="810" y="287"/>
                  </a:moveTo>
                  <a:cubicBezTo>
                    <a:pt x="1096" y="287"/>
                    <a:pt x="1334" y="501"/>
                    <a:pt x="1334" y="811"/>
                  </a:cubicBezTo>
                  <a:lnTo>
                    <a:pt x="1334" y="1311"/>
                  </a:lnTo>
                  <a:lnTo>
                    <a:pt x="286" y="1311"/>
                  </a:lnTo>
                  <a:lnTo>
                    <a:pt x="286" y="811"/>
                  </a:lnTo>
                  <a:cubicBezTo>
                    <a:pt x="286" y="525"/>
                    <a:pt x="524" y="287"/>
                    <a:pt x="810" y="287"/>
                  </a:cubicBezTo>
                  <a:close/>
                  <a:moveTo>
                    <a:pt x="2715" y="1977"/>
                  </a:moveTo>
                  <a:cubicBezTo>
                    <a:pt x="2691" y="2049"/>
                    <a:pt x="2668" y="2144"/>
                    <a:pt x="2620" y="2216"/>
                  </a:cubicBezTo>
                  <a:cubicBezTo>
                    <a:pt x="2525" y="2358"/>
                    <a:pt x="2382" y="2478"/>
                    <a:pt x="2191" y="2501"/>
                  </a:cubicBezTo>
                  <a:cubicBezTo>
                    <a:pt x="2147" y="2514"/>
                    <a:pt x="2100" y="2520"/>
                    <a:pt x="2053" y="2520"/>
                  </a:cubicBezTo>
                  <a:cubicBezTo>
                    <a:pt x="1924" y="2520"/>
                    <a:pt x="1789" y="2476"/>
                    <a:pt x="1667" y="2406"/>
                  </a:cubicBezTo>
                  <a:cubicBezTo>
                    <a:pt x="1644" y="2382"/>
                    <a:pt x="1620" y="2358"/>
                    <a:pt x="1572" y="2335"/>
                  </a:cubicBezTo>
                  <a:cubicBezTo>
                    <a:pt x="1596" y="2263"/>
                    <a:pt x="1620" y="2192"/>
                    <a:pt x="1620" y="2096"/>
                  </a:cubicBezTo>
                  <a:lnTo>
                    <a:pt x="1620" y="1977"/>
                  </a:lnTo>
                  <a:close/>
                  <a:moveTo>
                    <a:pt x="1334" y="1596"/>
                  </a:moveTo>
                  <a:lnTo>
                    <a:pt x="1334" y="2096"/>
                  </a:lnTo>
                  <a:cubicBezTo>
                    <a:pt x="1334" y="2382"/>
                    <a:pt x="1096" y="2620"/>
                    <a:pt x="810" y="2620"/>
                  </a:cubicBezTo>
                  <a:cubicBezTo>
                    <a:pt x="524" y="2620"/>
                    <a:pt x="286" y="2382"/>
                    <a:pt x="286" y="2096"/>
                  </a:cubicBezTo>
                  <a:lnTo>
                    <a:pt x="286" y="1596"/>
                  </a:lnTo>
                  <a:close/>
                  <a:moveTo>
                    <a:pt x="810" y="1"/>
                  </a:moveTo>
                  <a:cubicBezTo>
                    <a:pt x="358" y="1"/>
                    <a:pt x="0" y="358"/>
                    <a:pt x="0" y="811"/>
                  </a:cubicBezTo>
                  <a:lnTo>
                    <a:pt x="0" y="2096"/>
                  </a:lnTo>
                  <a:cubicBezTo>
                    <a:pt x="0" y="2549"/>
                    <a:pt x="358" y="2906"/>
                    <a:pt x="810" y="2906"/>
                  </a:cubicBezTo>
                  <a:cubicBezTo>
                    <a:pt x="1072" y="2906"/>
                    <a:pt x="1286" y="2787"/>
                    <a:pt x="1429" y="2597"/>
                  </a:cubicBezTo>
                  <a:cubicBezTo>
                    <a:pt x="1453" y="2620"/>
                    <a:pt x="1501" y="2644"/>
                    <a:pt x="1525" y="2644"/>
                  </a:cubicBezTo>
                  <a:cubicBezTo>
                    <a:pt x="1667" y="2763"/>
                    <a:pt x="1858" y="2811"/>
                    <a:pt x="2048" y="2811"/>
                  </a:cubicBezTo>
                  <a:cubicBezTo>
                    <a:pt x="2120" y="2811"/>
                    <a:pt x="2168" y="2811"/>
                    <a:pt x="2239" y="2787"/>
                  </a:cubicBezTo>
                  <a:cubicBezTo>
                    <a:pt x="2501" y="2739"/>
                    <a:pt x="2715" y="2573"/>
                    <a:pt x="2858" y="2358"/>
                  </a:cubicBezTo>
                  <a:cubicBezTo>
                    <a:pt x="3001" y="2144"/>
                    <a:pt x="3049" y="1906"/>
                    <a:pt x="3001" y="1644"/>
                  </a:cubicBezTo>
                  <a:cubicBezTo>
                    <a:pt x="3001" y="1585"/>
                    <a:pt x="2937" y="1543"/>
                    <a:pt x="2874" y="1543"/>
                  </a:cubicBezTo>
                  <a:cubicBezTo>
                    <a:pt x="2860" y="1543"/>
                    <a:pt x="2847" y="1545"/>
                    <a:pt x="2834" y="1549"/>
                  </a:cubicBezTo>
                  <a:cubicBezTo>
                    <a:pt x="2763" y="1549"/>
                    <a:pt x="2715" y="1620"/>
                    <a:pt x="2715" y="1692"/>
                  </a:cubicBezTo>
                  <a:lnTo>
                    <a:pt x="1620" y="1692"/>
                  </a:lnTo>
                  <a:lnTo>
                    <a:pt x="1620" y="1287"/>
                  </a:lnTo>
                  <a:cubicBezTo>
                    <a:pt x="1735" y="1198"/>
                    <a:pt x="1883" y="1149"/>
                    <a:pt x="2034" y="1149"/>
                  </a:cubicBezTo>
                  <a:cubicBezTo>
                    <a:pt x="2164" y="1149"/>
                    <a:pt x="2295" y="1186"/>
                    <a:pt x="2406" y="1263"/>
                  </a:cubicBezTo>
                  <a:cubicBezTo>
                    <a:pt x="2429" y="1263"/>
                    <a:pt x="2453" y="1287"/>
                    <a:pt x="2477" y="1311"/>
                  </a:cubicBezTo>
                  <a:cubicBezTo>
                    <a:pt x="2504" y="1329"/>
                    <a:pt x="2535" y="1337"/>
                    <a:pt x="2565" y="1337"/>
                  </a:cubicBezTo>
                  <a:cubicBezTo>
                    <a:pt x="2614" y="1337"/>
                    <a:pt x="2662" y="1316"/>
                    <a:pt x="2691" y="1287"/>
                  </a:cubicBezTo>
                  <a:cubicBezTo>
                    <a:pt x="2739" y="1215"/>
                    <a:pt x="2739" y="1120"/>
                    <a:pt x="2668" y="1072"/>
                  </a:cubicBezTo>
                  <a:cubicBezTo>
                    <a:pt x="2644" y="1049"/>
                    <a:pt x="2596" y="1025"/>
                    <a:pt x="2572" y="1025"/>
                  </a:cubicBezTo>
                  <a:cubicBezTo>
                    <a:pt x="2409" y="916"/>
                    <a:pt x="2215" y="862"/>
                    <a:pt x="2025" y="862"/>
                  </a:cubicBezTo>
                  <a:cubicBezTo>
                    <a:pt x="1882" y="862"/>
                    <a:pt x="1742" y="892"/>
                    <a:pt x="1620" y="953"/>
                  </a:cubicBezTo>
                  <a:lnTo>
                    <a:pt x="1620" y="787"/>
                  </a:lnTo>
                  <a:cubicBezTo>
                    <a:pt x="1620" y="358"/>
                    <a:pt x="1263" y="1"/>
                    <a:pt x="8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12" name="Google Shape;412;p33"/>
            <p:cNvSpPr/>
            <p:nvPr/>
          </p:nvSpPr>
          <p:spPr>
            <a:xfrm>
              <a:off x="3536697" y="2216181"/>
              <a:ext cx="34609" cy="34609"/>
            </a:xfrm>
            <a:custGeom>
              <a:avLst/>
              <a:gdLst/>
              <a:ahLst/>
              <a:cxnLst/>
              <a:rect l="l" t="t" r="r" b="b"/>
              <a:pathLst>
                <a:path w="1025" h="1025" extrusionOk="0">
                  <a:moveTo>
                    <a:pt x="501" y="0"/>
                  </a:moveTo>
                  <a:cubicBezTo>
                    <a:pt x="429" y="0"/>
                    <a:pt x="358" y="72"/>
                    <a:pt x="358" y="143"/>
                  </a:cubicBezTo>
                  <a:lnTo>
                    <a:pt x="358" y="358"/>
                  </a:lnTo>
                  <a:lnTo>
                    <a:pt x="143" y="358"/>
                  </a:lnTo>
                  <a:cubicBezTo>
                    <a:pt x="72" y="358"/>
                    <a:pt x="1" y="429"/>
                    <a:pt x="1" y="500"/>
                  </a:cubicBezTo>
                  <a:cubicBezTo>
                    <a:pt x="1" y="596"/>
                    <a:pt x="72" y="643"/>
                    <a:pt x="143" y="643"/>
                  </a:cubicBezTo>
                  <a:lnTo>
                    <a:pt x="358" y="643"/>
                  </a:lnTo>
                  <a:lnTo>
                    <a:pt x="358" y="881"/>
                  </a:lnTo>
                  <a:cubicBezTo>
                    <a:pt x="358" y="953"/>
                    <a:pt x="429" y="1024"/>
                    <a:pt x="501" y="1024"/>
                  </a:cubicBezTo>
                  <a:cubicBezTo>
                    <a:pt x="596" y="1024"/>
                    <a:pt x="667" y="953"/>
                    <a:pt x="667" y="881"/>
                  </a:cubicBezTo>
                  <a:lnTo>
                    <a:pt x="667" y="643"/>
                  </a:lnTo>
                  <a:lnTo>
                    <a:pt x="882" y="643"/>
                  </a:lnTo>
                  <a:cubicBezTo>
                    <a:pt x="953" y="643"/>
                    <a:pt x="1025" y="596"/>
                    <a:pt x="1025" y="500"/>
                  </a:cubicBezTo>
                  <a:cubicBezTo>
                    <a:pt x="1025" y="429"/>
                    <a:pt x="953" y="358"/>
                    <a:pt x="882" y="358"/>
                  </a:cubicBezTo>
                  <a:lnTo>
                    <a:pt x="667" y="358"/>
                  </a:lnTo>
                  <a:lnTo>
                    <a:pt x="667" y="143"/>
                  </a:lnTo>
                  <a:cubicBezTo>
                    <a:pt x="667" y="72"/>
                    <a:pt x="596" y="0"/>
                    <a:pt x="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13" name="Google Shape;413;p33"/>
            <p:cNvSpPr/>
            <p:nvPr/>
          </p:nvSpPr>
          <p:spPr>
            <a:xfrm>
              <a:off x="3412880" y="1970135"/>
              <a:ext cx="282275" cy="333733"/>
            </a:xfrm>
            <a:custGeom>
              <a:avLst/>
              <a:gdLst/>
              <a:ahLst/>
              <a:cxnLst/>
              <a:rect l="l" t="t" r="r" b="b"/>
              <a:pathLst>
                <a:path w="8360" h="9884" extrusionOk="0">
                  <a:moveTo>
                    <a:pt x="4168" y="0"/>
                  </a:moveTo>
                  <a:cubicBezTo>
                    <a:pt x="3048" y="0"/>
                    <a:pt x="2001" y="453"/>
                    <a:pt x="1215" y="1239"/>
                  </a:cubicBezTo>
                  <a:cubicBezTo>
                    <a:pt x="429" y="2024"/>
                    <a:pt x="0" y="3072"/>
                    <a:pt x="0" y="4191"/>
                  </a:cubicBezTo>
                  <a:cubicBezTo>
                    <a:pt x="0" y="5335"/>
                    <a:pt x="453" y="6740"/>
                    <a:pt x="1191" y="7883"/>
                  </a:cubicBezTo>
                  <a:cubicBezTo>
                    <a:pt x="1596" y="8454"/>
                    <a:pt x="2048" y="8954"/>
                    <a:pt x="2525" y="9288"/>
                  </a:cubicBezTo>
                  <a:cubicBezTo>
                    <a:pt x="3048" y="9669"/>
                    <a:pt x="3620" y="9883"/>
                    <a:pt x="4168" y="9883"/>
                  </a:cubicBezTo>
                  <a:cubicBezTo>
                    <a:pt x="5168" y="9883"/>
                    <a:pt x="6192" y="9240"/>
                    <a:pt x="7025" y="8073"/>
                  </a:cubicBezTo>
                  <a:cubicBezTo>
                    <a:pt x="7073" y="8002"/>
                    <a:pt x="7049" y="7907"/>
                    <a:pt x="6978" y="7859"/>
                  </a:cubicBezTo>
                  <a:cubicBezTo>
                    <a:pt x="6953" y="7842"/>
                    <a:pt x="6927" y="7834"/>
                    <a:pt x="6903" y="7834"/>
                  </a:cubicBezTo>
                  <a:cubicBezTo>
                    <a:pt x="6859" y="7834"/>
                    <a:pt x="6818" y="7860"/>
                    <a:pt x="6787" y="7907"/>
                  </a:cubicBezTo>
                  <a:cubicBezTo>
                    <a:pt x="6001" y="8978"/>
                    <a:pt x="5073" y="9574"/>
                    <a:pt x="4168" y="9574"/>
                  </a:cubicBezTo>
                  <a:cubicBezTo>
                    <a:pt x="2024" y="9574"/>
                    <a:pt x="286" y="6311"/>
                    <a:pt x="286" y="4191"/>
                  </a:cubicBezTo>
                  <a:cubicBezTo>
                    <a:pt x="286" y="2048"/>
                    <a:pt x="2024" y="286"/>
                    <a:pt x="4168" y="286"/>
                  </a:cubicBezTo>
                  <a:cubicBezTo>
                    <a:pt x="6335" y="286"/>
                    <a:pt x="8073" y="2048"/>
                    <a:pt x="8073" y="4191"/>
                  </a:cubicBezTo>
                  <a:cubicBezTo>
                    <a:pt x="8073" y="5192"/>
                    <a:pt x="7692" y="6406"/>
                    <a:pt x="7073" y="7430"/>
                  </a:cubicBezTo>
                  <a:cubicBezTo>
                    <a:pt x="7049" y="7502"/>
                    <a:pt x="7073" y="7597"/>
                    <a:pt x="7121" y="7645"/>
                  </a:cubicBezTo>
                  <a:cubicBezTo>
                    <a:pt x="7146" y="7661"/>
                    <a:pt x="7174" y="7669"/>
                    <a:pt x="7202" y="7669"/>
                  </a:cubicBezTo>
                  <a:cubicBezTo>
                    <a:pt x="7254" y="7669"/>
                    <a:pt x="7304" y="7643"/>
                    <a:pt x="7335" y="7597"/>
                  </a:cubicBezTo>
                  <a:cubicBezTo>
                    <a:pt x="7978" y="6501"/>
                    <a:pt x="8359" y="5239"/>
                    <a:pt x="8359" y="4191"/>
                  </a:cubicBezTo>
                  <a:cubicBezTo>
                    <a:pt x="8359" y="3072"/>
                    <a:pt x="7930" y="2024"/>
                    <a:pt x="7121" y="1239"/>
                  </a:cubicBezTo>
                  <a:cubicBezTo>
                    <a:pt x="6335" y="453"/>
                    <a:pt x="5287" y="0"/>
                    <a:pt x="4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14" name="Google Shape;414;p33"/>
            <p:cNvSpPr/>
            <p:nvPr/>
          </p:nvSpPr>
          <p:spPr>
            <a:xfrm>
              <a:off x="3469167" y="2027198"/>
              <a:ext cx="168893" cy="168893"/>
            </a:xfrm>
            <a:custGeom>
              <a:avLst/>
              <a:gdLst/>
              <a:ahLst/>
              <a:cxnLst/>
              <a:rect l="l" t="t" r="r" b="b"/>
              <a:pathLst>
                <a:path w="5002" h="5002" extrusionOk="0">
                  <a:moveTo>
                    <a:pt x="2501" y="1"/>
                  </a:moveTo>
                  <a:cubicBezTo>
                    <a:pt x="1739" y="1"/>
                    <a:pt x="1024" y="334"/>
                    <a:pt x="548" y="954"/>
                  </a:cubicBezTo>
                  <a:cubicBezTo>
                    <a:pt x="476" y="1025"/>
                    <a:pt x="500" y="1120"/>
                    <a:pt x="572" y="1168"/>
                  </a:cubicBezTo>
                  <a:cubicBezTo>
                    <a:pt x="590" y="1186"/>
                    <a:pt x="615" y="1194"/>
                    <a:pt x="642" y="1194"/>
                  </a:cubicBezTo>
                  <a:cubicBezTo>
                    <a:pt x="685" y="1194"/>
                    <a:pt x="733" y="1174"/>
                    <a:pt x="762" y="1144"/>
                  </a:cubicBezTo>
                  <a:cubicBezTo>
                    <a:pt x="1191" y="596"/>
                    <a:pt x="1810" y="287"/>
                    <a:pt x="2501" y="287"/>
                  </a:cubicBezTo>
                  <a:cubicBezTo>
                    <a:pt x="3715" y="287"/>
                    <a:pt x="4715" y="1263"/>
                    <a:pt x="4715" y="2501"/>
                  </a:cubicBezTo>
                  <a:cubicBezTo>
                    <a:pt x="4715" y="3716"/>
                    <a:pt x="3715" y="4716"/>
                    <a:pt x="2501" y="4716"/>
                  </a:cubicBezTo>
                  <a:cubicBezTo>
                    <a:pt x="1286" y="4716"/>
                    <a:pt x="286" y="3716"/>
                    <a:pt x="286" y="2501"/>
                  </a:cubicBezTo>
                  <a:cubicBezTo>
                    <a:pt x="286" y="2168"/>
                    <a:pt x="357" y="1882"/>
                    <a:pt x="500" y="1597"/>
                  </a:cubicBezTo>
                  <a:cubicBezTo>
                    <a:pt x="524" y="1525"/>
                    <a:pt x="500" y="1430"/>
                    <a:pt x="429" y="1406"/>
                  </a:cubicBezTo>
                  <a:cubicBezTo>
                    <a:pt x="409" y="1393"/>
                    <a:pt x="387" y="1387"/>
                    <a:pt x="366" y="1387"/>
                  </a:cubicBezTo>
                  <a:cubicBezTo>
                    <a:pt x="310" y="1387"/>
                    <a:pt x="255" y="1426"/>
                    <a:pt x="238" y="1477"/>
                  </a:cubicBezTo>
                  <a:cubicBezTo>
                    <a:pt x="72" y="1787"/>
                    <a:pt x="0" y="2144"/>
                    <a:pt x="0" y="2501"/>
                  </a:cubicBezTo>
                  <a:cubicBezTo>
                    <a:pt x="0" y="3883"/>
                    <a:pt x="1119" y="5002"/>
                    <a:pt x="2501" y="5002"/>
                  </a:cubicBezTo>
                  <a:cubicBezTo>
                    <a:pt x="3882" y="5002"/>
                    <a:pt x="5001" y="3883"/>
                    <a:pt x="5001" y="2501"/>
                  </a:cubicBezTo>
                  <a:cubicBezTo>
                    <a:pt x="5001" y="1120"/>
                    <a:pt x="3882" y="1"/>
                    <a:pt x="25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415" name="Google Shape;415;p33"/>
          <p:cNvGrpSpPr/>
          <p:nvPr/>
        </p:nvGrpSpPr>
        <p:grpSpPr>
          <a:xfrm>
            <a:off x="1565747" y="1696769"/>
            <a:ext cx="644905" cy="638544"/>
            <a:chOff x="2769590" y="1377492"/>
            <a:chExt cx="332923" cy="332957"/>
          </a:xfrm>
        </p:grpSpPr>
        <p:sp>
          <p:nvSpPr>
            <p:cNvPr id="416" name="Google Shape;416;p33"/>
            <p:cNvSpPr/>
            <p:nvPr/>
          </p:nvSpPr>
          <p:spPr>
            <a:xfrm>
              <a:off x="2795318" y="1403255"/>
              <a:ext cx="280655" cy="192190"/>
            </a:xfrm>
            <a:custGeom>
              <a:avLst/>
              <a:gdLst/>
              <a:ahLst/>
              <a:cxnLst/>
              <a:rect l="l" t="t" r="r" b="b"/>
              <a:pathLst>
                <a:path w="8312" h="5692" extrusionOk="0">
                  <a:moveTo>
                    <a:pt x="8026" y="286"/>
                  </a:moveTo>
                  <a:lnTo>
                    <a:pt x="8026" y="5406"/>
                  </a:lnTo>
                  <a:lnTo>
                    <a:pt x="286" y="5406"/>
                  </a:lnTo>
                  <a:lnTo>
                    <a:pt x="286" y="286"/>
                  </a:lnTo>
                  <a:close/>
                  <a:moveTo>
                    <a:pt x="239" y="0"/>
                  </a:moveTo>
                  <a:cubicBezTo>
                    <a:pt x="96" y="0"/>
                    <a:pt x="1" y="95"/>
                    <a:pt x="1" y="238"/>
                  </a:cubicBezTo>
                  <a:lnTo>
                    <a:pt x="1" y="5454"/>
                  </a:lnTo>
                  <a:cubicBezTo>
                    <a:pt x="1" y="5596"/>
                    <a:pt x="96" y="5692"/>
                    <a:pt x="239" y="5692"/>
                  </a:cubicBezTo>
                  <a:lnTo>
                    <a:pt x="8098" y="5692"/>
                  </a:lnTo>
                  <a:cubicBezTo>
                    <a:pt x="8217" y="5692"/>
                    <a:pt x="8312" y="5596"/>
                    <a:pt x="8312" y="5454"/>
                  </a:cubicBezTo>
                  <a:lnTo>
                    <a:pt x="8312" y="238"/>
                  </a:lnTo>
                  <a:cubicBezTo>
                    <a:pt x="8312" y="95"/>
                    <a:pt x="8217" y="0"/>
                    <a:pt x="80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17" name="Google Shape;417;p33"/>
            <p:cNvSpPr/>
            <p:nvPr/>
          </p:nvSpPr>
          <p:spPr>
            <a:xfrm>
              <a:off x="2835533" y="1433778"/>
              <a:ext cx="102949" cy="98155"/>
            </a:xfrm>
            <a:custGeom>
              <a:avLst/>
              <a:gdLst/>
              <a:ahLst/>
              <a:cxnLst/>
              <a:rect l="l" t="t" r="r" b="b"/>
              <a:pathLst>
                <a:path w="3049" h="2907" extrusionOk="0">
                  <a:moveTo>
                    <a:pt x="810" y="287"/>
                  </a:moveTo>
                  <a:cubicBezTo>
                    <a:pt x="1096" y="287"/>
                    <a:pt x="1334" y="525"/>
                    <a:pt x="1334" y="811"/>
                  </a:cubicBezTo>
                  <a:lnTo>
                    <a:pt x="1334" y="1311"/>
                  </a:lnTo>
                  <a:lnTo>
                    <a:pt x="286" y="1311"/>
                  </a:lnTo>
                  <a:lnTo>
                    <a:pt x="286" y="811"/>
                  </a:lnTo>
                  <a:cubicBezTo>
                    <a:pt x="286" y="525"/>
                    <a:pt x="524" y="287"/>
                    <a:pt x="810" y="287"/>
                  </a:cubicBezTo>
                  <a:close/>
                  <a:moveTo>
                    <a:pt x="2715" y="2001"/>
                  </a:moveTo>
                  <a:cubicBezTo>
                    <a:pt x="2715" y="2073"/>
                    <a:pt x="2668" y="2144"/>
                    <a:pt x="2620" y="2216"/>
                  </a:cubicBezTo>
                  <a:cubicBezTo>
                    <a:pt x="2499" y="2428"/>
                    <a:pt x="2281" y="2534"/>
                    <a:pt x="2053" y="2534"/>
                  </a:cubicBezTo>
                  <a:cubicBezTo>
                    <a:pt x="1922" y="2534"/>
                    <a:pt x="1789" y="2499"/>
                    <a:pt x="1667" y="2430"/>
                  </a:cubicBezTo>
                  <a:cubicBezTo>
                    <a:pt x="1644" y="2406"/>
                    <a:pt x="1620" y="2382"/>
                    <a:pt x="1572" y="2359"/>
                  </a:cubicBezTo>
                  <a:cubicBezTo>
                    <a:pt x="1596" y="2287"/>
                    <a:pt x="1620" y="2192"/>
                    <a:pt x="1620" y="2120"/>
                  </a:cubicBezTo>
                  <a:lnTo>
                    <a:pt x="1620" y="2001"/>
                  </a:lnTo>
                  <a:close/>
                  <a:moveTo>
                    <a:pt x="1334" y="1597"/>
                  </a:moveTo>
                  <a:lnTo>
                    <a:pt x="1334" y="2097"/>
                  </a:lnTo>
                  <a:cubicBezTo>
                    <a:pt x="1334" y="2406"/>
                    <a:pt x="1096" y="2621"/>
                    <a:pt x="810" y="2621"/>
                  </a:cubicBezTo>
                  <a:cubicBezTo>
                    <a:pt x="524" y="2621"/>
                    <a:pt x="286" y="2406"/>
                    <a:pt x="286" y="2097"/>
                  </a:cubicBezTo>
                  <a:lnTo>
                    <a:pt x="286" y="1597"/>
                  </a:lnTo>
                  <a:close/>
                  <a:moveTo>
                    <a:pt x="810" y="1"/>
                  </a:moveTo>
                  <a:cubicBezTo>
                    <a:pt x="358" y="1"/>
                    <a:pt x="0" y="358"/>
                    <a:pt x="0" y="811"/>
                  </a:cubicBezTo>
                  <a:lnTo>
                    <a:pt x="0" y="2097"/>
                  </a:lnTo>
                  <a:cubicBezTo>
                    <a:pt x="0" y="2549"/>
                    <a:pt x="358" y="2906"/>
                    <a:pt x="810" y="2906"/>
                  </a:cubicBezTo>
                  <a:cubicBezTo>
                    <a:pt x="1072" y="2906"/>
                    <a:pt x="1286" y="2787"/>
                    <a:pt x="1453" y="2597"/>
                  </a:cubicBezTo>
                  <a:cubicBezTo>
                    <a:pt x="1477" y="2621"/>
                    <a:pt x="1501" y="2644"/>
                    <a:pt x="1525" y="2668"/>
                  </a:cubicBezTo>
                  <a:cubicBezTo>
                    <a:pt x="1691" y="2763"/>
                    <a:pt x="1858" y="2811"/>
                    <a:pt x="2048" y="2811"/>
                  </a:cubicBezTo>
                  <a:cubicBezTo>
                    <a:pt x="2358" y="2811"/>
                    <a:pt x="2668" y="2668"/>
                    <a:pt x="2858" y="2382"/>
                  </a:cubicBezTo>
                  <a:cubicBezTo>
                    <a:pt x="3001" y="2168"/>
                    <a:pt x="3049" y="1906"/>
                    <a:pt x="3001" y="1668"/>
                  </a:cubicBezTo>
                  <a:cubicBezTo>
                    <a:pt x="3001" y="1589"/>
                    <a:pt x="2952" y="1543"/>
                    <a:pt x="2881" y="1543"/>
                  </a:cubicBezTo>
                  <a:cubicBezTo>
                    <a:pt x="2866" y="1543"/>
                    <a:pt x="2851" y="1545"/>
                    <a:pt x="2834" y="1549"/>
                  </a:cubicBezTo>
                  <a:cubicBezTo>
                    <a:pt x="2763" y="1549"/>
                    <a:pt x="2715" y="1620"/>
                    <a:pt x="2715" y="1692"/>
                  </a:cubicBezTo>
                  <a:lnTo>
                    <a:pt x="1620" y="1692"/>
                  </a:lnTo>
                  <a:lnTo>
                    <a:pt x="1620" y="1311"/>
                  </a:lnTo>
                  <a:cubicBezTo>
                    <a:pt x="1738" y="1206"/>
                    <a:pt x="1891" y="1152"/>
                    <a:pt x="2050" y="1152"/>
                  </a:cubicBezTo>
                  <a:cubicBezTo>
                    <a:pt x="2179" y="1152"/>
                    <a:pt x="2312" y="1188"/>
                    <a:pt x="2429" y="1263"/>
                  </a:cubicBezTo>
                  <a:cubicBezTo>
                    <a:pt x="2429" y="1287"/>
                    <a:pt x="2453" y="1287"/>
                    <a:pt x="2477" y="1311"/>
                  </a:cubicBezTo>
                  <a:cubicBezTo>
                    <a:pt x="2509" y="1332"/>
                    <a:pt x="2546" y="1344"/>
                    <a:pt x="2581" y="1344"/>
                  </a:cubicBezTo>
                  <a:cubicBezTo>
                    <a:pt x="2625" y="1344"/>
                    <a:pt x="2665" y="1326"/>
                    <a:pt x="2691" y="1287"/>
                  </a:cubicBezTo>
                  <a:cubicBezTo>
                    <a:pt x="2739" y="1216"/>
                    <a:pt x="2739" y="1144"/>
                    <a:pt x="2668" y="1096"/>
                  </a:cubicBezTo>
                  <a:cubicBezTo>
                    <a:pt x="2644" y="1073"/>
                    <a:pt x="2620" y="1049"/>
                    <a:pt x="2572" y="1025"/>
                  </a:cubicBezTo>
                  <a:cubicBezTo>
                    <a:pt x="2409" y="916"/>
                    <a:pt x="2215" y="862"/>
                    <a:pt x="2025" y="862"/>
                  </a:cubicBezTo>
                  <a:cubicBezTo>
                    <a:pt x="1882" y="862"/>
                    <a:pt x="1742" y="892"/>
                    <a:pt x="1620" y="954"/>
                  </a:cubicBezTo>
                  <a:lnTo>
                    <a:pt x="1620" y="811"/>
                  </a:lnTo>
                  <a:cubicBezTo>
                    <a:pt x="1620" y="358"/>
                    <a:pt x="1239" y="1"/>
                    <a:pt x="8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18" name="Google Shape;418;p33"/>
            <p:cNvSpPr/>
            <p:nvPr/>
          </p:nvSpPr>
          <p:spPr>
            <a:xfrm>
              <a:off x="2946484" y="1518225"/>
              <a:ext cx="89308" cy="46663"/>
            </a:xfrm>
            <a:custGeom>
              <a:avLst/>
              <a:gdLst/>
              <a:ahLst/>
              <a:cxnLst/>
              <a:rect l="l" t="t" r="r" b="b"/>
              <a:pathLst>
                <a:path w="2645" h="1382" extrusionOk="0">
                  <a:moveTo>
                    <a:pt x="2216" y="310"/>
                  </a:moveTo>
                  <a:cubicBezTo>
                    <a:pt x="2287" y="310"/>
                    <a:pt x="2358" y="358"/>
                    <a:pt x="2358" y="453"/>
                  </a:cubicBezTo>
                  <a:lnTo>
                    <a:pt x="2358" y="953"/>
                  </a:lnTo>
                  <a:cubicBezTo>
                    <a:pt x="2358" y="1025"/>
                    <a:pt x="2311" y="1096"/>
                    <a:pt x="2216" y="1096"/>
                  </a:cubicBezTo>
                  <a:lnTo>
                    <a:pt x="429" y="1096"/>
                  </a:lnTo>
                  <a:cubicBezTo>
                    <a:pt x="358" y="1096"/>
                    <a:pt x="287" y="1048"/>
                    <a:pt x="287" y="953"/>
                  </a:cubicBezTo>
                  <a:lnTo>
                    <a:pt x="287" y="453"/>
                  </a:lnTo>
                  <a:cubicBezTo>
                    <a:pt x="287" y="358"/>
                    <a:pt x="334" y="310"/>
                    <a:pt x="429" y="310"/>
                  </a:cubicBezTo>
                  <a:close/>
                  <a:moveTo>
                    <a:pt x="429" y="1"/>
                  </a:moveTo>
                  <a:cubicBezTo>
                    <a:pt x="191" y="1"/>
                    <a:pt x="1" y="215"/>
                    <a:pt x="1" y="453"/>
                  </a:cubicBezTo>
                  <a:lnTo>
                    <a:pt x="1" y="953"/>
                  </a:lnTo>
                  <a:cubicBezTo>
                    <a:pt x="1" y="1191"/>
                    <a:pt x="191" y="1382"/>
                    <a:pt x="429" y="1382"/>
                  </a:cubicBezTo>
                  <a:lnTo>
                    <a:pt x="2216" y="1382"/>
                  </a:lnTo>
                  <a:cubicBezTo>
                    <a:pt x="2454" y="1382"/>
                    <a:pt x="2644" y="1191"/>
                    <a:pt x="2644" y="953"/>
                  </a:cubicBezTo>
                  <a:lnTo>
                    <a:pt x="2644" y="453"/>
                  </a:lnTo>
                  <a:cubicBezTo>
                    <a:pt x="2644" y="215"/>
                    <a:pt x="2454" y="1"/>
                    <a:pt x="22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19" name="Google Shape;419;p33"/>
            <p:cNvSpPr/>
            <p:nvPr/>
          </p:nvSpPr>
          <p:spPr>
            <a:xfrm>
              <a:off x="2947295" y="1433778"/>
              <a:ext cx="88498" cy="9691"/>
            </a:xfrm>
            <a:custGeom>
              <a:avLst/>
              <a:gdLst/>
              <a:ahLst/>
              <a:cxnLst/>
              <a:rect l="l" t="t" r="r" b="b"/>
              <a:pathLst>
                <a:path w="2621" h="287" extrusionOk="0">
                  <a:moveTo>
                    <a:pt x="143" y="1"/>
                  </a:moveTo>
                  <a:cubicBezTo>
                    <a:pt x="72" y="1"/>
                    <a:pt x="1" y="72"/>
                    <a:pt x="1" y="144"/>
                  </a:cubicBezTo>
                  <a:cubicBezTo>
                    <a:pt x="1" y="215"/>
                    <a:pt x="72" y="287"/>
                    <a:pt x="143" y="287"/>
                  </a:cubicBezTo>
                  <a:lnTo>
                    <a:pt x="2477" y="287"/>
                  </a:lnTo>
                  <a:cubicBezTo>
                    <a:pt x="2573" y="287"/>
                    <a:pt x="2620" y="215"/>
                    <a:pt x="2620" y="144"/>
                  </a:cubicBezTo>
                  <a:cubicBezTo>
                    <a:pt x="2620" y="72"/>
                    <a:pt x="2573" y="1"/>
                    <a:pt x="24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20" name="Google Shape;420;p33"/>
            <p:cNvSpPr/>
            <p:nvPr/>
          </p:nvSpPr>
          <p:spPr>
            <a:xfrm>
              <a:off x="2947295" y="1458731"/>
              <a:ext cx="88498" cy="9691"/>
            </a:xfrm>
            <a:custGeom>
              <a:avLst/>
              <a:gdLst/>
              <a:ahLst/>
              <a:cxnLst/>
              <a:rect l="l" t="t" r="r" b="b"/>
              <a:pathLst>
                <a:path w="2621" h="287" extrusionOk="0">
                  <a:moveTo>
                    <a:pt x="143" y="0"/>
                  </a:moveTo>
                  <a:cubicBezTo>
                    <a:pt x="72" y="0"/>
                    <a:pt x="1" y="48"/>
                    <a:pt x="1" y="143"/>
                  </a:cubicBezTo>
                  <a:cubicBezTo>
                    <a:pt x="1" y="215"/>
                    <a:pt x="72" y="286"/>
                    <a:pt x="143" y="286"/>
                  </a:cubicBezTo>
                  <a:lnTo>
                    <a:pt x="2477" y="286"/>
                  </a:lnTo>
                  <a:cubicBezTo>
                    <a:pt x="2573" y="286"/>
                    <a:pt x="2620" y="215"/>
                    <a:pt x="2620" y="143"/>
                  </a:cubicBezTo>
                  <a:cubicBezTo>
                    <a:pt x="2620" y="48"/>
                    <a:pt x="2573" y="0"/>
                    <a:pt x="24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21" name="Google Shape;421;p33"/>
            <p:cNvSpPr/>
            <p:nvPr/>
          </p:nvSpPr>
          <p:spPr>
            <a:xfrm>
              <a:off x="2947295" y="1482839"/>
              <a:ext cx="88498" cy="9691"/>
            </a:xfrm>
            <a:custGeom>
              <a:avLst/>
              <a:gdLst/>
              <a:ahLst/>
              <a:cxnLst/>
              <a:rect l="l" t="t" r="r" b="b"/>
              <a:pathLst>
                <a:path w="2621" h="287" extrusionOk="0">
                  <a:moveTo>
                    <a:pt x="143" y="1"/>
                  </a:moveTo>
                  <a:cubicBezTo>
                    <a:pt x="72" y="1"/>
                    <a:pt x="1" y="72"/>
                    <a:pt x="1" y="144"/>
                  </a:cubicBezTo>
                  <a:cubicBezTo>
                    <a:pt x="1" y="239"/>
                    <a:pt x="72" y="286"/>
                    <a:pt x="143" y="286"/>
                  </a:cubicBezTo>
                  <a:lnTo>
                    <a:pt x="2477" y="286"/>
                  </a:lnTo>
                  <a:cubicBezTo>
                    <a:pt x="2573" y="286"/>
                    <a:pt x="2620" y="239"/>
                    <a:pt x="2620" y="144"/>
                  </a:cubicBezTo>
                  <a:cubicBezTo>
                    <a:pt x="2620" y="72"/>
                    <a:pt x="2573" y="1"/>
                    <a:pt x="24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22" name="Google Shape;422;p33"/>
            <p:cNvSpPr/>
            <p:nvPr/>
          </p:nvSpPr>
          <p:spPr>
            <a:xfrm>
              <a:off x="2920755" y="1605879"/>
              <a:ext cx="29781" cy="9691"/>
            </a:xfrm>
            <a:custGeom>
              <a:avLst/>
              <a:gdLst/>
              <a:ahLst/>
              <a:cxnLst/>
              <a:rect l="l" t="t" r="r" b="b"/>
              <a:pathLst>
                <a:path w="882" h="287" extrusionOk="0">
                  <a:moveTo>
                    <a:pt x="144" y="0"/>
                  </a:moveTo>
                  <a:cubicBezTo>
                    <a:pt x="72" y="0"/>
                    <a:pt x="1" y="48"/>
                    <a:pt x="1" y="143"/>
                  </a:cubicBezTo>
                  <a:cubicBezTo>
                    <a:pt x="1" y="215"/>
                    <a:pt x="72" y="286"/>
                    <a:pt x="144" y="286"/>
                  </a:cubicBezTo>
                  <a:lnTo>
                    <a:pt x="739" y="286"/>
                  </a:lnTo>
                  <a:cubicBezTo>
                    <a:pt x="810" y="286"/>
                    <a:pt x="882" y="215"/>
                    <a:pt x="882" y="143"/>
                  </a:cubicBezTo>
                  <a:cubicBezTo>
                    <a:pt x="882" y="48"/>
                    <a:pt x="810" y="0"/>
                    <a:pt x="7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23" name="Google Shape;423;p33"/>
            <p:cNvSpPr/>
            <p:nvPr/>
          </p:nvSpPr>
          <p:spPr>
            <a:xfrm>
              <a:off x="2931223" y="1654905"/>
              <a:ext cx="9691" cy="20968"/>
            </a:xfrm>
            <a:custGeom>
              <a:avLst/>
              <a:gdLst/>
              <a:ahLst/>
              <a:cxnLst/>
              <a:rect l="l" t="t" r="r" b="b"/>
              <a:pathLst>
                <a:path w="287" h="621" extrusionOk="0">
                  <a:moveTo>
                    <a:pt x="143" y="1"/>
                  </a:moveTo>
                  <a:cubicBezTo>
                    <a:pt x="48" y="1"/>
                    <a:pt x="0" y="49"/>
                    <a:pt x="0" y="144"/>
                  </a:cubicBezTo>
                  <a:lnTo>
                    <a:pt x="0" y="453"/>
                  </a:lnTo>
                  <a:cubicBezTo>
                    <a:pt x="0" y="549"/>
                    <a:pt x="48" y="620"/>
                    <a:pt x="143" y="620"/>
                  </a:cubicBezTo>
                  <a:cubicBezTo>
                    <a:pt x="215" y="620"/>
                    <a:pt x="286" y="549"/>
                    <a:pt x="286" y="453"/>
                  </a:cubicBezTo>
                  <a:lnTo>
                    <a:pt x="286" y="144"/>
                  </a:lnTo>
                  <a:cubicBezTo>
                    <a:pt x="286" y="49"/>
                    <a:pt x="215" y="1"/>
                    <a:pt x="1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24" name="Google Shape;424;p33"/>
            <p:cNvSpPr/>
            <p:nvPr/>
          </p:nvSpPr>
          <p:spPr>
            <a:xfrm>
              <a:off x="2769590" y="1377492"/>
              <a:ext cx="332923" cy="332957"/>
            </a:xfrm>
            <a:custGeom>
              <a:avLst/>
              <a:gdLst/>
              <a:ahLst/>
              <a:cxnLst/>
              <a:rect l="l" t="t" r="r" b="b"/>
              <a:pathLst>
                <a:path w="9860" h="9861" extrusionOk="0">
                  <a:moveTo>
                    <a:pt x="7193" y="7788"/>
                  </a:moveTo>
                  <a:lnTo>
                    <a:pt x="7193" y="7931"/>
                  </a:lnTo>
                  <a:lnTo>
                    <a:pt x="6812" y="7931"/>
                  </a:lnTo>
                  <a:lnTo>
                    <a:pt x="6812" y="7788"/>
                  </a:lnTo>
                  <a:close/>
                  <a:moveTo>
                    <a:pt x="8479" y="7788"/>
                  </a:moveTo>
                  <a:lnTo>
                    <a:pt x="8479" y="7931"/>
                  </a:lnTo>
                  <a:lnTo>
                    <a:pt x="8098" y="7931"/>
                  </a:lnTo>
                  <a:lnTo>
                    <a:pt x="8098" y="7788"/>
                  </a:lnTo>
                  <a:close/>
                  <a:moveTo>
                    <a:pt x="548" y="1"/>
                  </a:moveTo>
                  <a:cubicBezTo>
                    <a:pt x="239" y="1"/>
                    <a:pt x="1" y="239"/>
                    <a:pt x="1" y="549"/>
                  </a:cubicBezTo>
                  <a:lnTo>
                    <a:pt x="1" y="7217"/>
                  </a:lnTo>
                  <a:cubicBezTo>
                    <a:pt x="1" y="7526"/>
                    <a:pt x="239" y="7788"/>
                    <a:pt x="548" y="7788"/>
                  </a:cubicBezTo>
                  <a:lnTo>
                    <a:pt x="3763" y="7788"/>
                  </a:lnTo>
                  <a:cubicBezTo>
                    <a:pt x="3787" y="8384"/>
                    <a:pt x="3501" y="8979"/>
                    <a:pt x="2930" y="9574"/>
                  </a:cubicBezTo>
                  <a:lnTo>
                    <a:pt x="2334" y="9574"/>
                  </a:lnTo>
                  <a:cubicBezTo>
                    <a:pt x="2263" y="9574"/>
                    <a:pt x="2192" y="9646"/>
                    <a:pt x="2192" y="9717"/>
                  </a:cubicBezTo>
                  <a:cubicBezTo>
                    <a:pt x="2192" y="9789"/>
                    <a:pt x="2263" y="9860"/>
                    <a:pt x="2334" y="9860"/>
                  </a:cubicBezTo>
                  <a:lnTo>
                    <a:pt x="7502" y="9860"/>
                  </a:lnTo>
                  <a:cubicBezTo>
                    <a:pt x="7574" y="9860"/>
                    <a:pt x="7645" y="9789"/>
                    <a:pt x="7645" y="9717"/>
                  </a:cubicBezTo>
                  <a:cubicBezTo>
                    <a:pt x="7645" y="9646"/>
                    <a:pt x="7574" y="9574"/>
                    <a:pt x="7502" y="9574"/>
                  </a:cubicBezTo>
                  <a:lnTo>
                    <a:pt x="6907" y="9574"/>
                  </a:lnTo>
                  <a:cubicBezTo>
                    <a:pt x="6788" y="9455"/>
                    <a:pt x="6669" y="9336"/>
                    <a:pt x="6597" y="9217"/>
                  </a:cubicBezTo>
                  <a:cubicBezTo>
                    <a:pt x="6571" y="9178"/>
                    <a:pt x="6530" y="9160"/>
                    <a:pt x="6487" y="9160"/>
                  </a:cubicBezTo>
                  <a:cubicBezTo>
                    <a:pt x="6452" y="9160"/>
                    <a:pt x="6415" y="9172"/>
                    <a:pt x="6383" y="9193"/>
                  </a:cubicBezTo>
                  <a:cubicBezTo>
                    <a:pt x="6311" y="9241"/>
                    <a:pt x="6311" y="9336"/>
                    <a:pt x="6359" y="9384"/>
                  </a:cubicBezTo>
                  <a:cubicBezTo>
                    <a:pt x="6407" y="9455"/>
                    <a:pt x="6454" y="9503"/>
                    <a:pt x="6526" y="9574"/>
                  </a:cubicBezTo>
                  <a:lnTo>
                    <a:pt x="3335" y="9574"/>
                  </a:lnTo>
                  <a:cubicBezTo>
                    <a:pt x="3835" y="9003"/>
                    <a:pt x="4073" y="8384"/>
                    <a:pt x="4049" y="7788"/>
                  </a:cubicBezTo>
                  <a:lnTo>
                    <a:pt x="5788" y="7788"/>
                  </a:lnTo>
                  <a:cubicBezTo>
                    <a:pt x="5764" y="8146"/>
                    <a:pt x="5859" y="8503"/>
                    <a:pt x="6026" y="8860"/>
                  </a:cubicBezTo>
                  <a:cubicBezTo>
                    <a:pt x="6044" y="8914"/>
                    <a:pt x="6102" y="8940"/>
                    <a:pt x="6160" y="8940"/>
                  </a:cubicBezTo>
                  <a:cubicBezTo>
                    <a:pt x="6179" y="8940"/>
                    <a:pt x="6198" y="8937"/>
                    <a:pt x="6216" y="8931"/>
                  </a:cubicBezTo>
                  <a:cubicBezTo>
                    <a:pt x="6288" y="8884"/>
                    <a:pt x="6311" y="8788"/>
                    <a:pt x="6288" y="8717"/>
                  </a:cubicBezTo>
                  <a:cubicBezTo>
                    <a:pt x="6121" y="8407"/>
                    <a:pt x="6049" y="8098"/>
                    <a:pt x="6073" y="7788"/>
                  </a:cubicBezTo>
                  <a:lnTo>
                    <a:pt x="6526" y="7788"/>
                  </a:lnTo>
                  <a:lnTo>
                    <a:pt x="6526" y="7955"/>
                  </a:lnTo>
                  <a:cubicBezTo>
                    <a:pt x="6526" y="8122"/>
                    <a:pt x="6645" y="8241"/>
                    <a:pt x="6788" y="8241"/>
                  </a:cubicBezTo>
                  <a:lnTo>
                    <a:pt x="7216" y="8241"/>
                  </a:lnTo>
                  <a:cubicBezTo>
                    <a:pt x="7359" y="8241"/>
                    <a:pt x="7478" y="8122"/>
                    <a:pt x="7478" y="7955"/>
                  </a:cubicBezTo>
                  <a:lnTo>
                    <a:pt x="7478" y="7788"/>
                  </a:lnTo>
                  <a:lnTo>
                    <a:pt x="7812" y="7788"/>
                  </a:lnTo>
                  <a:lnTo>
                    <a:pt x="7812" y="7955"/>
                  </a:lnTo>
                  <a:cubicBezTo>
                    <a:pt x="7812" y="8122"/>
                    <a:pt x="7931" y="8241"/>
                    <a:pt x="8074" y="8241"/>
                  </a:cubicBezTo>
                  <a:lnTo>
                    <a:pt x="8502" y="8241"/>
                  </a:lnTo>
                  <a:cubicBezTo>
                    <a:pt x="8645" y="8241"/>
                    <a:pt x="8764" y="8122"/>
                    <a:pt x="8764" y="7955"/>
                  </a:cubicBezTo>
                  <a:lnTo>
                    <a:pt x="8764" y="7788"/>
                  </a:lnTo>
                  <a:lnTo>
                    <a:pt x="9288" y="7788"/>
                  </a:lnTo>
                  <a:cubicBezTo>
                    <a:pt x="9598" y="7788"/>
                    <a:pt x="9860" y="7526"/>
                    <a:pt x="9860" y="7217"/>
                  </a:cubicBezTo>
                  <a:lnTo>
                    <a:pt x="9860" y="573"/>
                  </a:lnTo>
                  <a:cubicBezTo>
                    <a:pt x="9860" y="239"/>
                    <a:pt x="9598" y="1"/>
                    <a:pt x="9288" y="1"/>
                  </a:cubicBezTo>
                  <a:lnTo>
                    <a:pt x="2334" y="1"/>
                  </a:lnTo>
                  <a:cubicBezTo>
                    <a:pt x="2263" y="1"/>
                    <a:pt x="2192" y="72"/>
                    <a:pt x="2192" y="144"/>
                  </a:cubicBezTo>
                  <a:cubicBezTo>
                    <a:pt x="2192" y="215"/>
                    <a:pt x="2263" y="287"/>
                    <a:pt x="2334" y="287"/>
                  </a:cubicBezTo>
                  <a:lnTo>
                    <a:pt x="9288" y="287"/>
                  </a:lnTo>
                  <a:cubicBezTo>
                    <a:pt x="9431" y="287"/>
                    <a:pt x="9574" y="406"/>
                    <a:pt x="9574" y="573"/>
                  </a:cubicBezTo>
                  <a:lnTo>
                    <a:pt x="9574" y="7217"/>
                  </a:lnTo>
                  <a:cubicBezTo>
                    <a:pt x="9574" y="7383"/>
                    <a:pt x="9431" y="7503"/>
                    <a:pt x="9288" y="7503"/>
                  </a:cubicBezTo>
                  <a:lnTo>
                    <a:pt x="548" y="7503"/>
                  </a:lnTo>
                  <a:cubicBezTo>
                    <a:pt x="405" y="7503"/>
                    <a:pt x="286" y="7383"/>
                    <a:pt x="286" y="7217"/>
                  </a:cubicBezTo>
                  <a:lnTo>
                    <a:pt x="286" y="573"/>
                  </a:lnTo>
                  <a:cubicBezTo>
                    <a:pt x="286" y="406"/>
                    <a:pt x="405" y="287"/>
                    <a:pt x="548" y="287"/>
                  </a:cubicBezTo>
                  <a:lnTo>
                    <a:pt x="1787" y="287"/>
                  </a:lnTo>
                  <a:cubicBezTo>
                    <a:pt x="1858" y="287"/>
                    <a:pt x="1930" y="215"/>
                    <a:pt x="1930" y="144"/>
                  </a:cubicBezTo>
                  <a:cubicBezTo>
                    <a:pt x="1930" y="72"/>
                    <a:pt x="1858" y="1"/>
                    <a:pt x="17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34"/>
          <p:cNvSpPr/>
          <p:nvPr/>
        </p:nvSpPr>
        <p:spPr>
          <a:xfrm flipH="1">
            <a:off x="1564818" y="1554150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30" name="Google Shape;430;p34"/>
          <p:cNvSpPr/>
          <p:nvPr/>
        </p:nvSpPr>
        <p:spPr>
          <a:xfrm flipH="1">
            <a:off x="3523231" y="1554150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31" name="Google Shape;431;p34"/>
          <p:cNvSpPr/>
          <p:nvPr/>
        </p:nvSpPr>
        <p:spPr>
          <a:xfrm flipH="1">
            <a:off x="5481643" y="1554150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32" name="Google Shape;432;p34"/>
          <p:cNvSpPr/>
          <p:nvPr/>
        </p:nvSpPr>
        <p:spPr>
          <a:xfrm flipH="1">
            <a:off x="7440056" y="1554150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33" name="Google Shape;433;p34"/>
          <p:cNvSpPr txBox="1">
            <a:spLocks noGrp="1"/>
          </p:cNvSpPr>
          <p:nvPr>
            <p:ph type="title"/>
          </p:nvPr>
        </p:nvSpPr>
        <p:spPr>
          <a:xfrm>
            <a:off x="720009" y="2571748"/>
            <a:ext cx="1828800" cy="502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34" name="Google Shape;434;p34"/>
          <p:cNvSpPr txBox="1">
            <a:spLocks noGrp="1"/>
          </p:cNvSpPr>
          <p:nvPr>
            <p:ph type="subTitle" idx="1"/>
          </p:nvPr>
        </p:nvSpPr>
        <p:spPr>
          <a:xfrm>
            <a:off x="720009" y="3074541"/>
            <a:ext cx="1828800" cy="82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35" name="Google Shape;435;p34"/>
          <p:cNvSpPr txBox="1">
            <a:spLocks noGrp="1"/>
          </p:cNvSpPr>
          <p:nvPr>
            <p:ph type="title" idx="2"/>
          </p:nvPr>
        </p:nvSpPr>
        <p:spPr>
          <a:xfrm>
            <a:off x="4636795" y="2571748"/>
            <a:ext cx="1828800" cy="502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36" name="Google Shape;436;p34"/>
          <p:cNvSpPr txBox="1">
            <a:spLocks noGrp="1"/>
          </p:cNvSpPr>
          <p:nvPr>
            <p:ph type="subTitle" idx="3"/>
          </p:nvPr>
        </p:nvSpPr>
        <p:spPr>
          <a:xfrm>
            <a:off x="4636790" y="3074541"/>
            <a:ext cx="1828800" cy="82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37" name="Google Shape;437;p34"/>
          <p:cNvSpPr txBox="1">
            <a:spLocks noGrp="1"/>
          </p:cNvSpPr>
          <p:nvPr>
            <p:ph type="title" idx="8"/>
          </p:nvPr>
        </p:nvSpPr>
        <p:spPr>
          <a:xfrm>
            <a:off x="720000" y="445025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چهار ستون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38" name="Google Shape;438;p34"/>
          <p:cNvSpPr txBox="1">
            <a:spLocks noGrp="1"/>
          </p:cNvSpPr>
          <p:nvPr>
            <p:ph type="title" idx="4"/>
          </p:nvPr>
        </p:nvSpPr>
        <p:spPr>
          <a:xfrm>
            <a:off x="2678402" y="2571748"/>
            <a:ext cx="1828800" cy="502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39" name="Google Shape;439;p34"/>
          <p:cNvSpPr txBox="1">
            <a:spLocks noGrp="1"/>
          </p:cNvSpPr>
          <p:nvPr>
            <p:ph type="subTitle" idx="5"/>
          </p:nvPr>
        </p:nvSpPr>
        <p:spPr>
          <a:xfrm>
            <a:off x="2678399" y="3074541"/>
            <a:ext cx="1828800" cy="82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40" name="Google Shape;440;p34"/>
          <p:cNvSpPr txBox="1">
            <a:spLocks noGrp="1"/>
          </p:cNvSpPr>
          <p:nvPr>
            <p:ph type="title" idx="6"/>
          </p:nvPr>
        </p:nvSpPr>
        <p:spPr>
          <a:xfrm>
            <a:off x="6595188" y="2571748"/>
            <a:ext cx="1828800" cy="502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41" name="Google Shape;441;p34"/>
          <p:cNvSpPr txBox="1">
            <a:spLocks noGrp="1"/>
          </p:cNvSpPr>
          <p:nvPr>
            <p:ph type="subTitle" idx="7"/>
          </p:nvPr>
        </p:nvSpPr>
        <p:spPr>
          <a:xfrm>
            <a:off x="6595180" y="3074541"/>
            <a:ext cx="1828800" cy="82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قالب پاورپوینت داروسازی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42" name="Google Shape;442;p34"/>
          <p:cNvSpPr txBox="1"/>
          <p:nvPr/>
        </p:nvSpPr>
        <p:spPr>
          <a:xfrm>
            <a:off x="7302559" y="193425"/>
            <a:ext cx="1645800" cy="191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 rtl="1"/>
            <a:r>
              <a:rPr lang="fa-IR" sz="1000" dirty="0">
                <a:solidFill>
                  <a:schemeClr val="dk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نام داروخانه</a:t>
            </a:r>
            <a:endParaRPr sz="1000"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grpSp>
        <p:nvGrpSpPr>
          <p:cNvPr id="443" name="Google Shape;443;p34"/>
          <p:cNvGrpSpPr/>
          <p:nvPr/>
        </p:nvGrpSpPr>
        <p:grpSpPr>
          <a:xfrm>
            <a:off x="1158287" y="1703080"/>
            <a:ext cx="647435" cy="640076"/>
            <a:chOff x="1406665" y="1377492"/>
            <a:chExt cx="332923" cy="332957"/>
          </a:xfrm>
        </p:grpSpPr>
        <p:sp>
          <p:nvSpPr>
            <p:cNvPr id="444" name="Google Shape;444;p34"/>
            <p:cNvSpPr/>
            <p:nvPr/>
          </p:nvSpPr>
          <p:spPr>
            <a:xfrm>
              <a:off x="1633397" y="1474803"/>
              <a:ext cx="77221" cy="9691"/>
            </a:xfrm>
            <a:custGeom>
              <a:avLst/>
              <a:gdLst/>
              <a:ahLst/>
              <a:cxnLst/>
              <a:rect l="l" t="t" r="r" b="b"/>
              <a:pathLst>
                <a:path w="2287" h="287" extrusionOk="0">
                  <a:moveTo>
                    <a:pt x="144" y="1"/>
                  </a:moveTo>
                  <a:cubicBezTo>
                    <a:pt x="72" y="1"/>
                    <a:pt x="1" y="72"/>
                    <a:pt x="1" y="143"/>
                  </a:cubicBezTo>
                  <a:cubicBezTo>
                    <a:pt x="1" y="215"/>
                    <a:pt x="72" y="286"/>
                    <a:pt x="144" y="286"/>
                  </a:cubicBezTo>
                  <a:lnTo>
                    <a:pt x="2144" y="286"/>
                  </a:lnTo>
                  <a:cubicBezTo>
                    <a:pt x="2215" y="286"/>
                    <a:pt x="2287" y="215"/>
                    <a:pt x="2287" y="143"/>
                  </a:cubicBezTo>
                  <a:cubicBezTo>
                    <a:pt x="2287" y="72"/>
                    <a:pt x="2215" y="1"/>
                    <a:pt x="2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45" name="Google Shape;445;p34"/>
            <p:cNvSpPr/>
            <p:nvPr/>
          </p:nvSpPr>
          <p:spPr>
            <a:xfrm>
              <a:off x="1624551" y="1528692"/>
              <a:ext cx="94913" cy="144751"/>
            </a:xfrm>
            <a:custGeom>
              <a:avLst/>
              <a:gdLst/>
              <a:ahLst/>
              <a:cxnLst/>
              <a:rect l="l" t="t" r="r" b="b"/>
              <a:pathLst>
                <a:path w="2811" h="4287" extrusionOk="0">
                  <a:moveTo>
                    <a:pt x="1334" y="3525"/>
                  </a:moveTo>
                  <a:cubicBezTo>
                    <a:pt x="1453" y="3525"/>
                    <a:pt x="1549" y="3572"/>
                    <a:pt x="1596" y="3668"/>
                  </a:cubicBezTo>
                  <a:lnTo>
                    <a:pt x="1787" y="4001"/>
                  </a:lnTo>
                  <a:lnTo>
                    <a:pt x="287" y="4001"/>
                  </a:lnTo>
                  <a:lnTo>
                    <a:pt x="287" y="3525"/>
                  </a:lnTo>
                  <a:close/>
                  <a:moveTo>
                    <a:pt x="2525" y="286"/>
                  </a:moveTo>
                  <a:lnTo>
                    <a:pt x="2525" y="4001"/>
                  </a:lnTo>
                  <a:lnTo>
                    <a:pt x="2120" y="4001"/>
                  </a:lnTo>
                  <a:lnTo>
                    <a:pt x="1834" y="3525"/>
                  </a:lnTo>
                  <a:cubicBezTo>
                    <a:pt x="1739" y="3358"/>
                    <a:pt x="1549" y="3239"/>
                    <a:pt x="1334" y="3239"/>
                  </a:cubicBezTo>
                  <a:lnTo>
                    <a:pt x="287" y="3239"/>
                  </a:lnTo>
                  <a:lnTo>
                    <a:pt x="287" y="286"/>
                  </a:lnTo>
                  <a:close/>
                  <a:moveTo>
                    <a:pt x="215" y="0"/>
                  </a:moveTo>
                  <a:cubicBezTo>
                    <a:pt x="96" y="0"/>
                    <a:pt x="1" y="95"/>
                    <a:pt x="1" y="214"/>
                  </a:cubicBezTo>
                  <a:lnTo>
                    <a:pt x="1" y="4072"/>
                  </a:lnTo>
                  <a:cubicBezTo>
                    <a:pt x="1" y="4191"/>
                    <a:pt x="96" y="4287"/>
                    <a:pt x="215" y="4287"/>
                  </a:cubicBezTo>
                  <a:lnTo>
                    <a:pt x="2597" y="4287"/>
                  </a:lnTo>
                  <a:cubicBezTo>
                    <a:pt x="2716" y="4287"/>
                    <a:pt x="2811" y="4191"/>
                    <a:pt x="2811" y="4072"/>
                  </a:cubicBezTo>
                  <a:lnTo>
                    <a:pt x="2811" y="214"/>
                  </a:lnTo>
                  <a:cubicBezTo>
                    <a:pt x="2811" y="95"/>
                    <a:pt x="2716" y="0"/>
                    <a:pt x="25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46" name="Google Shape;446;p34"/>
            <p:cNvSpPr/>
            <p:nvPr/>
          </p:nvSpPr>
          <p:spPr>
            <a:xfrm>
              <a:off x="1655108" y="1546385"/>
              <a:ext cx="33799" cy="34609"/>
            </a:xfrm>
            <a:custGeom>
              <a:avLst/>
              <a:gdLst/>
              <a:ahLst/>
              <a:cxnLst/>
              <a:rect l="l" t="t" r="r" b="b"/>
              <a:pathLst>
                <a:path w="1001" h="1025" extrusionOk="0">
                  <a:moveTo>
                    <a:pt x="501" y="0"/>
                  </a:moveTo>
                  <a:cubicBezTo>
                    <a:pt x="429" y="0"/>
                    <a:pt x="358" y="71"/>
                    <a:pt x="358" y="143"/>
                  </a:cubicBezTo>
                  <a:lnTo>
                    <a:pt x="358" y="381"/>
                  </a:lnTo>
                  <a:lnTo>
                    <a:pt x="144" y="381"/>
                  </a:lnTo>
                  <a:cubicBezTo>
                    <a:pt x="48" y="381"/>
                    <a:pt x="1" y="429"/>
                    <a:pt x="1" y="524"/>
                  </a:cubicBezTo>
                  <a:cubicBezTo>
                    <a:pt x="1" y="595"/>
                    <a:pt x="72" y="667"/>
                    <a:pt x="144" y="667"/>
                  </a:cubicBezTo>
                  <a:lnTo>
                    <a:pt x="358" y="667"/>
                  </a:lnTo>
                  <a:lnTo>
                    <a:pt x="358" y="881"/>
                  </a:lnTo>
                  <a:cubicBezTo>
                    <a:pt x="358" y="953"/>
                    <a:pt x="429" y="1024"/>
                    <a:pt x="501" y="1024"/>
                  </a:cubicBezTo>
                  <a:cubicBezTo>
                    <a:pt x="572" y="1024"/>
                    <a:pt x="644" y="953"/>
                    <a:pt x="644" y="881"/>
                  </a:cubicBezTo>
                  <a:lnTo>
                    <a:pt x="644" y="667"/>
                  </a:lnTo>
                  <a:lnTo>
                    <a:pt x="858" y="667"/>
                  </a:lnTo>
                  <a:cubicBezTo>
                    <a:pt x="953" y="667"/>
                    <a:pt x="1001" y="595"/>
                    <a:pt x="1001" y="524"/>
                  </a:cubicBezTo>
                  <a:cubicBezTo>
                    <a:pt x="1001" y="429"/>
                    <a:pt x="953" y="381"/>
                    <a:pt x="858" y="381"/>
                  </a:cubicBezTo>
                  <a:lnTo>
                    <a:pt x="644" y="381"/>
                  </a:lnTo>
                  <a:lnTo>
                    <a:pt x="644" y="143"/>
                  </a:lnTo>
                  <a:cubicBezTo>
                    <a:pt x="644" y="71"/>
                    <a:pt x="572" y="0"/>
                    <a:pt x="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47" name="Google Shape;447;p34"/>
            <p:cNvSpPr/>
            <p:nvPr/>
          </p:nvSpPr>
          <p:spPr>
            <a:xfrm>
              <a:off x="1656729" y="1590583"/>
              <a:ext cx="30591" cy="9691"/>
            </a:xfrm>
            <a:custGeom>
              <a:avLst/>
              <a:gdLst/>
              <a:ahLst/>
              <a:cxnLst/>
              <a:rect l="l" t="t" r="r" b="b"/>
              <a:pathLst>
                <a:path w="906" h="287" extrusionOk="0">
                  <a:moveTo>
                    <a:pt x="143" y="1"/>
                  </a:moveTo>
                  <a:cubicBezTo>
                    <a:pt x="48" y="1"/>
                    <a:pt x="0" y="72"/>
                    <a:pt x="0" y="144"/>
                  </a:cubicBezTo>
                  <a:cubicBezTo>
                    <a:pt x="0" y="239"/>
                    <a:pt x="48" y="287"/>
                    <a:pt x="143" y="287"/>
                  </a:cubicBezTo>
                  <a:lnTo>
                    <a:pt x="762" y="287"/>
                  </a:lnTo>
                  <a:cubicBezTo>
                    <a:pt x="858" y="287"/>
                    <a:pt x="905" y="239"/>
                    <a:pt x="905" y="144"/>
                  </a:cubicBezTo>
                  <a:cubicBezTo>
                    <a:pt x="905" y="72"/>
                    <a:pt x="858" y="1"/>
                    <a:pt x="76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48" name="Google Shape;448;p34"/>
            <p:cNvSpPr/>
            <p:nvPr/>
          </p:nvSpPr>
          <p:spPr>
            <a:xfrm>
              <a:off x="1656729" y="1609897"/>
              <a:ext cx="30591" cy="9691"/>
            </a:xfrm>
            <a:custGeom>
              <a:avLst/>
              <a:gdLst/>
              <a:ahLst/>
              <a:cxnLst/>
              <a:rect l="l" t="t" r="r" b="b"/>
              <a:pathLst>
                <a:path w="906" h="287" extrusionOk="0">
                  <a:moveTo>
                    <a:pt x="143" y="0"/>
                  </a:moveTo>
                  <a:cubicBezTo>
                    <a:pt x="48" y="0"/>
                    <a:pt x="0" y="72"/>
                    <a:pt x="0" y="143"/>
                  </a:cubicBezTo>
                  <a:cubicBezTo>
                    <a:pt x="0" y="215"/>
                    <a:pt x="48" y="286"/>
                    <a:pt x="143" y="286"/>
                  </a:cubicBezTo>
                  <a:lnTo>
                    <a:pt x="762" y="286"/>
                  </a:lnTo>
                  <a:cubicBezTo>
                    <a:pt x="858" y="286"/>
                    <a:pt x="905" y="215"/>
                    <a:pt x="905" y="143"/>
                  </a:cubicBezTo>
                  <a:cubicBezTo>
                    <a:pt x="905" y="72"/>
                    <a:pt x="858" y="0"/>
                    <a:pt x="76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49" name="Google Shape;449;p34"/>
            <p:cNvSpPr/>
            <p:nvPr/>
          </p:nvSpPr>
          <p:spPr>
            <a:xfrm>
              <a:off x="1406665" y="1377492"/>
              <a:ext cx="332923" cy="332957"/>
            </a:xfrm>
            <a:custGeom>
              <a:avLst/>
              <a:gdLst/>
              <a:ahLst/>
              <a:cxnLst/>
              <a:rect l="l" t="t" r="r" b="b"/>
              <a:pathLst>
                <a:path w="9860" h="9861" extrusionOk="0">
                  <a:moveTo>
                    <a:pt x="9002" y="525"/>
                  </a:moveTo>
                  <a:cubicBezTo>
                    <a:pt x="9169" y="525"/>
                    <a:pt x="9311" y="668"/>
                    <a:pt x="9311" y="834"/>
                  </a:cubicBezTo>
                  <a:lnTo>
                    <a:pt x="9311" y="1406"/>
                  </a:lnTo>
                  <a:lnTo>
                    <a:pt x="8264" y="1406"/>
                  </a:lnTo>
                  <a:lnTo>
                    <a:pt x="8264" y="525"/>
                  </a:lnTo>
                  <a:close/>
                  <a:moveTo>
                    <a:pt x="5858" y="787"/>
                  </a:moveTo>
                  <a:lnTo>
                    <a:pt x="5858" y="1501"/>
                  </a:lnTo>
                  <a:lnTo>
                    <a:pt x="4834" y="1501"/>
                  </a:lnTo>
                  <a:lnTo>
                    <a:pt x="4834" y="787"/>
                  </a:lnTo>
                  <a:close/>
                  <a:moveTo>
                    <a:pt x="6120" y="1"/>
                  </a:moveTo>
                  <a:cubicBezTo>
                    <a:pt x="5977" y="1"/>
                    <a:pt x="5858" y="96"/>
                    <a:pt x="5858" y="239"/>
                  </a:cubicBezTo>
                  <a:lnTo>
                    <a:pt x="5858" y="501"/>
                  </a:lnTo>
                  <a:lnTo>
                    <a:pt x="4691" y="501"/>
                  </a:lnTo>
                  <a:cubicBezTo>
                    <a:pt x="4620" y="501"/>
                    <a:pt x="4549" y="573"/>
                    <a:pt x="4549" y="644"/>
                  </a:cubicBezTo>
                  <a:lnTo>
                    <a:pt x="4549" y="692"/>
                  </a:lnTo>
                  <a:lnTo>
                    <a:pt x="1738" y="692"/>
                  </a:lnTo>
                  <a:cubicBezTo>
                    <a:pt x="1667" y="692"/>
                    <a:pt x="1596" y="763"/>
                    <a:pt x="1596" y="834"/>
                  </a:cubicBezTo>
                  <a:cubicBezTo>
                    <a:pt x="1596" y="906"/>
                    <a:pt x="1667" y="977"/>
                    <a:pt x="1738" y="977"/>
                  </a:cubicBezTo>
                  <a:lnTo>
                    <a:pt x="4549" y="977"/>
                  </a:lnTo>
                  <a:lnTo>
                    <a:pt x="4549" y="1311"/>
                  </a:lnTo>
                  <a:lnTo>
                    <a:pt x="286" y="1311"/>
                  </a:lnTo>
                  <a:lnTo>
                    <a:pt x="286" y="977"/>
                  </a:lnTo>
                  <a:lnTo>
                    <a:pt x="1167" y="977"/>
                  </a:lnTo>
                  <a:cubicBezTo>
                    <a:pt x="1262" y="977"/>
                    <a:pt x="1334" y="906"/>
                    <a:pt x="1334" y="834"/>
                  </a:cubicBezTo>
                  <a:cubicBezTo>
                    <a:pt x="1334" y="763"/>
                    <a:pt x="1262" y="692"/>
                    <a:pt x="1167" y="692"/>
                  </a:cubicBezTo>
                  <a:lnTo>
                    <a:pt x="262" y="692"/>
                  </a:lnTo>
                  <a:cubicBezTo>
                    <a:pt x="119" y="692"/>
                    <a:pt x="0" y="811"/>
                    <a:pt x="0" y="954"/>
                  </a:cubicBezTo>
                  <a:lnTo>
                    <a:pt x="0" y="1311"/>
                  </a:lnTo>
                  <a:cubicBezTo>
                    <a:pt x="0" y="1477"/>
                    <a:pt x="119" y="1597"/>
                    <a:pt x="262" y="1597"/>
                  </a:cubicBezTo>
                  <a:lnTo>
                    <a:pt x="4549" y="1597"/>
                  </a:lnTo>
                  <a:lnTo>
                    <a:pt x="4549" y="1644"/>
                  </a:lnTo>
                  <a:cubicBezTo>
                    <a:pt x="4549" y="1716"/>
                    <a:pt x="4620" y="1787"/>
                    <a:pt x="4691" y="1787"/>
                  </a:cubicBezTo>
                  <a:lnTo>
                    <a:pt x="5858" y="1787"/>
                  </a:lnTo>
                  <a:lnTo>
                    <a:pt x="5858" y="9217"/>
                  </a:lnTo>
                  <a:cubicBezTo>
                    <a:pt x="5858" y="9574"/>
                    <a:pt x="6144" y="9860"/>
                    <a:pt x="6501" y="9860"/>
                  </a:cubicBezTo>
                  <a:lnTo>
                    <a:pt x="8216" y="9860"/>
                  </a:lnTo>
                  <a:cubicBezTo>
                    <a:pt x="8287" y="9860"/>
                    <a:pt x="8359" y="9789"/>
                    <a:pt x="8359" y="9717"/>
                  </a:cubicBezTo>
                  <a:cubicBezTo>
                    <a:pt x="8359" y="9622"/>
                    <a:pt x="8287" y="9574"/>
                    <a:pt x="8216" y="9574"/>
                  </a:cubicBezTo>
                  <a:lnTo>
                    <a:pt x="6501" y="9574"/>
                  </a:lnTo>
                  <a:cubicBezTo>
                    <a:pt x="6311" y="9574"/>
                    <a:pt x="6144" y="9408"/>
                    <a:pt x="6144" y="9217"/>
                  </a:cubicBezTo>
                  <a:lnTo>
                    <a:pt x="6144" y="3668"/>
                  </a:lnTo>
                  <a:lnTo>
                    <a:pt x="9573" y="3668"/>
                  </a:lnTo>
                  <a:lnTo>
                    <a:pt x="9573" y="9217"/>
                  </a:lnTo>
                  <a:cubicBezTo>
                    <a:pt x="9573" y="9408"/>
                    <a:pt x="9407" y="9574"/>
                    <a:pt x="9216" y="9574"/>
                  </a:cubicBezTo>
                  <a:lnTo>
                    <a:pt x="8764" y="9574"/>
                  </a:lnTo>
                  <a:cubicBezTo>
                    <a:pt x="8692" y="9574"/>
                    <a:pt x="8621" y="9622"/>
                    <a:pt x="8621" y="9717"/>
                  </a:cubicBezTo>
                  <a:cubicBezTo>
                    <a:pt x="8621" y="9789"/>
                    <a:pt x="8692" y="9860"/>
                    <a:pt x="8764" y="9860"/>
                  </a:cubicBezTo>
                  <a:lnTo>
                    <a:pt x="9216" y="9860"/>
                  </a:lnTo>
                  <a:cubicBezTo>
                    <a:pt x="9573" y="9860"/>
                    <a:pt x="9859" y="9574"/>
                    <a:pt x="9859" y="9217"/>
                  </a:cubicBezTo>
                  <a:lnTo>
                    <a:pt x="9859" y="2811"/>
                  </a:lnTo>
                  <a:cubicBezTo>
                    <a:pt x="9859" y="2740"/>
                    <a:pt x="9788" y="2668"/>
                    <a:pt x="9716" y="2668"/>
                  </a:cubicBezTo>
                  <a:cubicBezTo>
                    <a:pt x="9645" y="2668"/>
                    <a:pt x="9573" y="2740"/>
                    <a:pt x="9573" y="2811"/>
                  </a:cubicBezTo>
                  <a:lnTo>
                    <a:pt x="9573" y="3383"/>
                  </a:lnTo>
                  <a:lnTo>
                    <a:pt x="6144" y="3383"/>
                  </a:lnTo>
                  <a:lnTo>
                    <a:pt x="6144" y="287"/>
                  </a:lnTo>
                  <a:lnTo>
                    <a:pt x="7978" y="287"/>
                  </a:lnTo>
                  <a:lnTo>
                    <a:pt x="7978" y="1454"/>
                  </a:lnTo>
                  <a:cubicBezTo>
                    <a:pt x="7978" y="1597"/>
                    <a:pt x="8097" y="1716"/>
                    <a:pt x="8240" y="1716"/>
                  </a:cubicBezTo>
                  <a:lnTo>
                    <a:pt x="9573" y="1716"/>
                  </a:lnTo>
                  <a:lnTo>
                    <a:pt x="9573" y="2263"/>
                  </a:lnTo>
                  <a:cubicBezTo>
                    <a:pt x="9573" y="2335"/>
                    <a:pt x="9645" y="2406"/>
                    <a:pt x="9716" y="2406"/>
                  </a:cubicBezTo>
                  <a:cubicBezTo>
                    <a:pt x="9788" y="2406"/>
                    <a:pt x="9859" y="2335"/>
                    <a:pt x="9859" y="2263"/>
                  </a:cubicBezTo>
                  <a:lnTo>
                    <a:pt x="9859" y="1668"/>
                  </a:lnTo>
                  <a:cubicBezTo>
                    <a:pt x="9859" y="1525"/>
                    <a:pt x="9740" y="1406"/>
                    <a:pt x="9597" y="1406"/>
                  </a:cubicBezTo>
                  <a:lnTo>
                    <a:pt x="9597" y="834"/>
                  </a:lnTo>
                  <a:cubicBezTo>
                    <a:pt x="9597" y="501"/>
                    <a:pt x="9335" y="215"/>
                    <a:pt x="9002" y="215"/>
                  </a:cubicBezTo>
                  <a:lnTo>
                    <a:pt x="8264" y="215"/>
                  </a:lnTo>
                  <a:cubicBezTo>
                    <a:pt x="8264" y="96"/>
                    <a:pt x="8145" y="1"/>
                    <a:pt x="80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450" name="Google Shape;450;p34"/>
          <p:cNvGrpSpPr/>
          <p:nvPr/>
        </p:nvGrpSpPr>
        <p:grpSpPr>
          <a:xfrm>
            <a:off x="3477039" y="1703106"/>
            <a:ext cx="231527" cy="640011"/>
            <a:chOff x="4190421" y="3870193"/>
            <a:chExt cx="119055" cy="332923"/>
          </a:xfrm>
        </p:grpSpPr>
        <p:sp>
          <p:nvSpPr>
            <p:cNvPr id="451" name="Google Shape;451;p34"/>
            <p:cNvSpPr/>
            <p:nvPr/>
          </p:nvSpPr>
          <p:spPr>
            <a:xfrm>
              <a:off x="4236274" y="3936136"/>
              <a:ext cx="27350" cy="38627"/>
            </a:xfrm>
            <a:custGeom>
              <a:avLst/>
              <a:gdLst/>
              <a:ahLst/>
              <a:cxnLst/>
              <a:rect l="l" t="t" r="r" b="b"/>
              <a:pathLst>
                <a:path w="810" h="1144" extrusionOk="0">
                  <a:moveTo>
                    <a:pt x="405" y="286"/>
                  </a:moveTo>
                  <a:cubicBezTo>
                    <a:pt x="453" y="286"/>
                    <a:pt x="524" y="405"/>
                    <a:pt x="524" y="572"/>
                  </a:cubicBezTo>
                  <a:cubicBezTo>
                    <a:pt x="524" y="739"/>
                    <a:pt x="453" y="858"/>
                    <a:pt x="405" y="858"/>
                  </a:cubicBezTo>
                  <a:cubicBezTo>
                    <a:pt x="381" y="858"/>
                    <a:pt x="286" y="739"/>
                    <a:pt x="286" y="572"/>
                  </a:cubicBezTo>
                  <a:cubicBezTo>
                    <a:pt x="286" y="405"/>
                    <a:pt x="381" y="286"/>
                    <a:pt x="405" y="286"/>
                  </a:cubicBezTo>
                  <a:close/>
                  <a:moveTo>
                    <a:pt x="405" y="0"/>
                  </a:moveTo>
                  <a:cubicBezTo>
                    <a:pt x="191" y="0"/>
                    <a:pt x="0" y="262"/>
                    <a:pt x="0" y="572"/>
                  </a:cubicBezTo>
                  <a:cubicBezTo>
                    <a:pt x="0" y="905"/>
                    <a:pt x="191" y="1143"/>
                    <a:pt x="405" y="1143"/>
                  </a:cubicBezTo>
                  <a:cubicBezTo>
                    <a:pt x="643" y="1143"/>
                    <a:pt x="810" y="905"/>
                    <a:pt x="810" y="572"/>
                  </a:cubicBezTo>
                  <a:cubicBezTo>
                    <a:pt x="810" y="262"/>
                    <a:pt x="643" y="0"/>
                    <a:pt x="4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52" name="Google Shape;452;p34"/>
            <p:cNvSpPr/>
            <p:nvPr/>
          </p:nvSpPr>
          <p:spPr>
            <a:xfrm>
              <a:off x="4240292" y="4012513"/>
              <a:ext cx="20124" cy="9691"/>
            </a:xfrm>
            <a:custGeom>
              <a:avLst/>
              <a:gdLst/>
              <a:ahLst/>
              <a:cxnLst/>
              <a:rect l="l" t="t" r="r" b="b"/>
              <a:pathLst>
                <a:path w="596" h="287" extrusionOk="0">
                  <a:moveTo>
                    <a:pt x="143" y="1"/>
                  </a:moveTo>
                  <a:cubicBezTo>
                    <a:pt x="48" y="1"/>
                    <a:pt x="0" y="72"/>
                    <a:pt x="0" y="144"/>
                  </a:cubicBezTo>
                  <a:cubicBezTo>
                    <a:pt x="0" y="239"/>
                    <a:pt x="48" y="286"/>
                    <a:pt x="143" y="286"/>
                  </a:cubicBezTo>
                  <a:lnTo>
                    <a:pt x="453" y="286"/>
                  </a:lnTo>
                  <a:cubicBezTo>
                    <a:pt x="524" y="286"/>
                    <a:pt x="596" y="215"/>
                    <a:pt x="596" y="144"/>
                  </a:cubicBezTo>
                  <a:cubicBezTo>
                    <a:pt x="596" y="72"/>
                    <a:pt x="524" y="1"/>
                    <a:pt x="4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53" name="Google Shape;453;p34"/>
            <p:cNvSpPr/>
            <p:nvPr/>
          </p:nvSpPr>
          <p:spPr>
            <a:xfrm>
              <a:off x="4240292" y="4026998"/>
              <a:ext cx="20124" cy="9691"/>
            </a:xfrm>
            <a:custGeom>
              <a:avLst/>
              <a:gdLst/>
              <a:ahLst/>
              <a:cxnLst/>
              <a:rect l="l" t="t" r="r" b="b"/>
              <a:pathLst>
                <a:path w="596" h="287" extrusionOk="0">
                  <a:moveTo>
                    <a:pt x="143" y="0"/>
                  </a:moveTo>
                  <a:cubicBezTo>
                    <a:pt x="48" y="0"/>
                    <a:pt x="0" y="72"/>
                    <a:pt x="0" y="143"/>
                  </a:cubicBezTo>
                  <a:cubicBezTo>
                    <a:pt x="0" y="238"/>
                    <a:pt x="48" y="286"/>
                    <a:pt x="143" y="286"/>
                  </a:cubicBezTo>
                  <a:lnTo>
                    <a:pt x="453" y="286"/>
                  </a:lnTo>
                  <a:cubicBezTo>
                    <a:pt x="524" y="286"/>
                    <a:pt x="596" y="215"/>
                    <a:pt x="596" y="143"/>
                  </a:cubicBezTo>
                  <a:cubicBezTo>
                    <a:pt x="596" y="72"/>
                    <a:pt x="524" y="0"/>
                    <a:pt x="4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54" name="Google Shape;454;p34"/>
            <p:cNvSpPr/>
            <p:nvPr/>
          </p:nvSpPr>
          <p:spPr>
            <a:xfrm>
              <a:off x="4240292" y="4041449"/>
              <a:ext cx="20124" cy="9691"/>
            </a:xfrm>
            <a:custGeom>
              <a:avLst/>
              <a:gdLst/>
              <a:ahLst/>
              <a:cxnLst/>
              <a:rect l="l" t="t" r="r" b="b"/>
              <a:pathLst>
                <a:path w="596" h="287" extrusionOk="0">
                  <a:moveTo>
                    <a:pt x="143" y="1"/>
                  </a:moveTo>
                  <a:cubicBezTo>
                    <a:pt x="48" y="1"/>
                    <a:pt x="0" y="72"/>
                    <a:pt x="0" y="144"/>
                  </a:cubicBezTo>
                  <a:cubicBezTo>
                    <a:pt x="0" y="215"/>
                    <a:pt x="48" y="287"/>
                    <a:pt x="143" y="287"/>
                  </a:cubicBezTo>
                  <a:lnTo>
                    <a:pt x="453" y="287"/>
                  </a:lnTo>
                  <a:cubicBezTo>
                    <a:pt x="524" y="287"/>
                    <a:pt x="596" y="215"/>
                    <a:pt x="596" y="144"/>
                  </a:cubicBezTo>
                  <a:cubicBezTo>
                    <a:pt x="596" y="72"/>
                    <a:pt x="524" y="1"/>
                    <a:pt x="4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55" name="Google Shape;455;p34"/>
            <p:cNvSpPr/>
            <p:nvPr/>
          </p:nvSpPr>
          <p:spPr>
            <a:xfrm>
              <a:off x="4224996" y="3995630"/>
              <a:ext cx="49905" cy="72392"/>
            </a:xfrm>
            <a:custGeom>
              <a:avLst/>
              <a:gdLst/>
              <a:ahLst/>
              <a:cxnLst/>
              <a:rect l="l" t="t" r="r" b="b"/>
              <a:pathLst>
                <a:path w="1478" h="2144" extrusionOk="0">
                  <a:moveTo>
                    <a:pt x="239" y="1"/>
                  </a:moveTo>
                  <a:cubicBezTo>
                    <a:pt x="96" y="1"/>
                    <a:pt x="1" y="120"/>
                    <a:pt x="1" y="239"/>
                  </a:cubicBezTo>
                  <a:lnTo>
                    <a:pt x="1" y="810"/>
                  </a:lnTo>
                  <a:cubicBezTo>
                    <a:pt x="1" y="882"/>
                    <a:pt x="72" y="953"/>
                    <a:pt x="144" y="953"/>
                  </a:cubicBezTo>
                  <a:cubicBezTo>
                    <a:pt x="239" y="953"/>
                    <a:pt x="287" y="882"/>
                    <a:pt x="287" y="810"/>
                  </a:cubicBezTo>
                  <a:lnTo>
                    <a:pt x="287" y="286"/>
                  </a:lnTo>
                  <a:lnTo>
                    <a:pt x="1192" y="286"/>
                  </a:lnTo>
                  <a:lnTo>
                    <a:pt x="1192" y="1858"/>
                  </a:lnTo>
                  <a:lnTo>
                    <a:pt x="287" y="1858"/>
                  </a:lnTo>
                  <a:lnTo>
                    <a:pt x="287" y="1358"/>
                  </a:lnTo>
                  <a:cubicBezTo>
                    <a:pt x="287" y="1287"/>
                    <a:pt x="239" y="1215"/>
                    <a:pt x="144" y="1215"/>
                  </a:cubicBezTo>
                  <a:cubicBezTo>
                    <a:pt x="72" y="1215"/>
                    <a:pt x="1" y="1287"/>
                    <a:pt x="1" y="1358"/>
                  </a:cubicBezTo>
                  <a:lnTo>
                    <a:pt x="1" y="1930"/>
                  </a:lnTo>
                  <a:cubicBezTo>
                    <a:pt x="1" y="2049"/>
                    <a:pt x="96" y="2144"/>
                    <a:pt x="239" y="2144"/>
                  </a:cubicBezTo>
                  <a:lnTo>
                    <a:pt x="1263" y="2144"/>
                  </a:lnTo>
                  <a:cubicBezTo>
                    <a:pt x="1382" y="2144"/>
                    <a:pt x="1477" y="2049"/>
                    <a:pt x="1477" y="1930"/>
                  </a:cubicBezTo>
                  <a:lnTo>
                    <a:pt x="1477" y="239"/>
                  </a:lnTo>
                  <a:cubicBezTo>
                    <a:pt x="1477" y="120"/>
                    <a:pt x="1382" y="1"/>
                    <a:pt x="12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56" name="Google Shape;456;p34"/>
            <p:cNvSpPr/>
            <p:nvPr/>
          </p:nvSpPr>
          <p:spPr>
            <a:xfrm>
              <a:off x="4190421" y="3870193"/>
              <a:ext cx="119055" cy="332923"/>
            </a:xfrm>
            <a:custGeom>
              <a:avLst/>
              <a:gdLst/>
              <a:ahLst/>
              <a:cxnLst/>
              <a:rect l="l" t="t" r="r" b="b"/>
              <a:pathLst>
                <a:path w="3526" h="9860" extrusionOk="0">
                  <a:moveTo>
                    <a:pt x="2263" y="9002"/>
                  </a:moveTo>
                  <a:lnTo>
                    <a:pt x="2263" y="9360"/>
                  </a:lnTo>
                  <a:cubicBezTo>
                    <a:pt x="2263" y="9479"/>
                    <a:pt x="2168" y="9574"/>
                    <a:pt x="2049" y="9574"/>
                  </a:cubicBezTo>
                  <a:lnTo>
                    <a:pt x="1477" y="9574"/>
                  </a:lnTo>
                  <a:cubicBezTo>
                    <a:pt x="1358" y="9574"/>
                    <a:pt x="1263" y="9479"/>
                    <a:pt x="1263" y="9360"/>
                  </a:cubicBezTo>
                  <a:lnTo>
                    <a:pt x="1263" y="9002"/>
                  </a:lnTo>
                  <a:close/>
                  <a:moveTo>
                    <a:pt x="1382" y="1"/>
                  </a:moveTo>
                  <a:cubicBezTo>
                    <a:pt x="1311" y="1"/>
                    <a:pt x="1239" y="72"/>
                    <a:pt x="1239" y="143"/>
                  </a:cubicBezTo>
                  <a:cubicBezTo>
                    <a:pt x="1239" y="215"/>
                    <a:pt x="1311" y="286"/>
                    <a:pt x="1382" y="286"/>
                  </a:cubicBezTo>
                  <a:lnTo>
                    <a:pt x="2263" y="286"/>
                  </a:lnTo>
                  <a:cubicBezTo>
                    <a:pt x="2811" y="286"/>
                    <a:pt x="3240" y="739"/>
                    <a:pt x="3240" y="1263"/>
                  </a:cubicBezTo>
                  <a:lnTo>
                    <a:pt x="3240" y="2120"/>
                  </a:lnTo>
                  <a:lnTo>
                    <a:pt x="2787" y="2120"/>
                  </a:lnTo>
                  <a:cubicBezTo>
                    <a:pt x="2644" y="2120"/>
                    <a:pt x="2525" y="2001"/>
                    <a:pt x="2525" y="1858"/>
                  </a:cubicBezTo>
                  <a:cubicBezTo>
                    <a:pt x="2525" y="1572"/>
                    <a:pt x="2287" y="1334"/>
                    <a:pt x="2001" y="1334"/>
                  </a:cubicBezTo>
                  <a:lnTo>
                    <a:pt x="1525" y="1334"/>
                  </a:lnTo>
                  <a:cubicBezTo>
                    <a:pt x="1239" y="1334"/>
                    <a:pt x="1001" y="1572"/>
                    <a:pt x="1001" y="1858"/>
                  </a:cubicBezTo>
                  <a:cubicBezTo>
                    <a:pt x="1001" y="2001"/>
                    <a:pt x="882" y="2120"/>
                    <a:pt x="763" y="2120"/>
                  </a:cubicBezTo>
                  <a:lnTo>
                    <a:pt x="287" y="2120"/>
                  </a:lnTo>
                  <a:lnTo>
                    <a:pt x="287" y="1263"/>
                  </a:lnTo>
                  <a:cubicBezTo>
                    <a:pt x="287" y="882"/>
                    <a:pt x="501" y="548"/>
                    <a:pt x="858" y="382"/>
                  </a:cubicBezTo>
                  <a:cubicBezTo>
                    <a:pt x="930" y="358"/>
                    <a:pt x="953" y="262"/>
                    <a:pt x="930" y="191"/>
                  </a:cubicBezTo>
                  <a:cubicBezTo>
                    <a:pt x="912" y="137"/>
                    <a:pt x="854" y="111"/>
                    <a:pt x="796" y="111"/>
                  </a:cubicBezTo>
                  <a:cubicBezTo>
                    <a:pt x="776" y="111"/>
                    <a:pt x="757" y="114"/>
                    <a:pt x="739" y="120"/>
                  </a:cubicBezTo>
                  <a:cubicBezTo>
                    <a:pt x="287" y="334"/>
                    <a:pt x="1" y="786"/>
                    <a:pt x="1" y="1263"/>
                  </a:cubicBezTo>
                  <a:lnTo>
                    <a:pt x="1" y="4668"/>
                  </a:lnTo>
                  <a:cubicBezTo>
                    <a:pt x="1" y="5240"/>
                    <a:pt x="191" y="5787"/>
                    <a:pt x="525" y="6264"/>
                  </a:cubicBezTo>
                  <a:cubicBezTo>
                    <a:pt x="834" y="6692"/>
                    <a:pt x="977" y="7169"/>
                    <a:pt x="977" y="7693"/>
                  </a:cubicBezTo>
                  <a:lnTo>
                    <a:pt x="977" y="9383"/>
                  </a:lnTo>
                  <a:cubicBezTo>
                    <a:pt x="977" y="9645"/>
                    <a:pt x="1192" y="9860"/>
                    <a:pt x="1477" y="9860"/>
                  </a:cubicBezTo>
                  <a:lnTo>
                    <a:pt x="2049" y="9860"/>
                  </a:lnTo>
                  <a:cubicBezTo>
                    <a:pt x="2335" y="9860"/>
                    <a:pt x="2549" y="9645"/>
                    <a:pt x="2549" y="9383"/>
                  </a:cubicBezTo>
                  <a:lnTo>
                    <a:pt x="2549" y="8169"/>
                  </a:lnTo>
                  <a:cubicBezTo>
                    <a:pt x="2549" y="8097"/>
                    <a:pt x="2477" y="8026"/>
                    <a:pt x="2406" y="8026"/>
                  </a:cubicBezTo>
                  <a:cubicBezTo>
                    <a:pt x="2311" y="8026"/>
                    <a:pt x="2263" y="8097"/>
                    <a:pt x="2263" y="8169"/>
                  </a:cubicBezTo>
                  <a:lnTo>
                    <a:pt x="2263" y="8740"/>
                  </a:lnTo>
                  <a:lnTo>
                    <a:pt x="1263" y="8740"/>
                  </a:lnTo>
                  <a:lnTo>
                    <a:pt x="1263" y="7693"/>
                  </a:lnTo>
                  <a:cubicBezTo>
                    <a:pt x="1263" y="7121"/>
                    <a:pt x="1096" y="6549"/>
                    <a:pt x="763" y="6097"/>
                  </a:cubicBezTo>
                  <a:cubicBezTo>
                    <a:pt x="453" y="5668"/>
                    <a:pt x="287" y="5192"/>
                    <a:pt x="287" y="4668"/>
                  </a:cubicBezTo>
                  <a:lnTo>
                    <a:pt x="287" y="2406"/>
                  </a:lnTo>
                  <a:lnTo>
                    <a:pt x="763" y="2406"/>
                  </a:lnTo>
                  <a:cubicBezTo>
                    <a:pt x="1049" y="2406"/>
                    <a:pt x="1287" y="2168"/>
                    <a:pt x="1287" y="1858"/>
                  </a:cubicBezTo>
                  <a:cubicBezTo>
                    <a:pt x="1287" y="1739"/>
                    <a:pt x="1406" y="1620"/>
                    <a:pt x="1525" y="1620"/>
                  </a:cubicBezTo>
                  <a:lnTo>
                    <a:pt x="2001" y="1620"/>
                  </a:lnTo>
                  <a:cubicBezTo>
                    <a:pt x="2144" y="1620"/>
                    <a:pt x="2239" y="1739"/>
                    <a:pt x="2239" y="1858"/>
                  </a:cubicBezTo>
                  <a:cubicBezTo>
                    <a:pt x="2239" y="2168"/>
                    <a:pt x="2477" y="2406"/>
                    <a:pt x="2787" y="2406"/>
                  </a:cubicBezTo>
                  <a:lnTo>
                    <a:pt x="3240" y="2406"/>
                  </a:lnTo>
                  <a:lnTo>
                    <a:pt x="3240" y="4668"/>
                  </a:lnTo>
                  <a:cubicBezTo>
                    <a:pt x="3240" y="5192"/>
                    <a:pt x="3097" y="5668"/>
                    <a:pt x="2787" y="6097"/>
                  </a:cubicBezTo>
                  <a:cubicBezTo>
                    <a:pt x="2454" y="6526"/>
                    <a:pt x="2287" y="7050"/>
                    <a:pt x="2263" y="7597"/>
                  </a:cubicBezTo>
                  <a:cubicBezTo>
                    <a:pt x="2263" y="7669"/>
                    <a:pt x="2311" y="7740"/>
                    <a:pt x="2406" y="7740"/>
                  </a:cubicBezTo>
                  <a:cubicBezTo>
                    <a:pt x="2477" y="7740"/>
                    <a:pt x="2549" y="7693"/>
                    <a:pt x="2549" y="7597"/>
                  </a:cubicBezTo>
                  <a:cubicBezTo>
                    <a:pt x="2573" y="7121"/>
                    <a:pt x="2716" y="6669"/>
                    <a:pt x="3025" y="6264"/>
                  </a:cubicBezTo>
                  <a:cubicBezTo>
                    <a:pt x="3359" y="5787"/>
                    <a:pt x="3525" y="5240"/>
                    <a:pt x="3525" y="4668"/>
                  </a:cubicBezTo>
                  <a:lnTo>
                    <a:pt x="3525" y="1263"/>
                  </a:lnTo>
                  <a:cubicBezTo>
                    <a:pt x="3525" y="572"/>
                    <a:pt x="2978" y="1"/>
                    <a:pt x="22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57" name="Google Shape;457;p34"/>
            <p:cNvSpPr/>
            <p:nvPr/>
          </p:nvSpPr>
          <p:spPr>
            <a:xfrm>
              <a:off x="4222599" y="3893525"/>
              <a:ext cx="54699" cy="9657"/>
            </a:xfrm>
            <a:custGeom>
              <a:avLst/>
              <a:gdLst/>
              <a:ahLst/>
              <a:cxnLst/>
              <a:rect l="l" t="t" r="r" b="b"/>
              <a:pathLst>
                <a:path w="1620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38"/>
                    <a:pt x="72" y="286"/>
                    <a:pt x="143" y="286"/>
                  </a:cubicBezTo>
                  <a:lnTo>
                    <a:pt x="1477" y="286"/>
                  </a:lnTo>
                  <a:cubicBezTo>
                    <a:pt x="1572" y="286"/>
                    <a:pt x="1620" y="238"/>
                    <a:pt x="1620" y="143"/>
                  </a:cubicBezTo>
                  <a:cubicBezTo>
                    <a:pt x="1620" y="72"/>
                    <a:pt x="1572" y="0"/>
                    <a:pt x="14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458" name="Google Shape;458;p34"/>
          <p:cNvGrpSpPr/>
          <p:nvPr/>
        </p:nvGrpSpPr>
        <p:grpSpPr>
          <a:xfrm>
            <a:off x="5227504" y="1703106"/>
            <a:ext cx="647501" cy="640011"/>
            <a:chOff x="4762130" y="3890283"/>
            <a:chExt cx="332957" cy="332923"/>
          </a:xfrm>
        </p:grpSpPr>
        <p:sp>
          <p:nvSpPr>
            <p:cNvPr id="459" name="Google Shape;459;p34"/>
            <p:cNvSpPr/>
            <p:nvPr/>
          </p:nvSpPr>
          <p:spPr>
            <a:xfrm>
              <a:off x="4862648" y="3930497"/>
              <a:ext cx="131920" cy="70805"/>
            </a:xfrm>
            <a:custGeom>
              <a:avLst/>
              <a:gdLst/>
              <a:ahLst/>
              <a:cxnLst/>
              <a:rect l="l" t="t" r="r" b="b"/>
              <a:pathLst>
                <a:path w="3907" h="2097" extrusionOk="0">
                  <a:moveTo>
                    <a:pt x="3454" y="286"/>
                  </a:moveTo>
                  <a:cubicBezTo>
                    <a:pt x="3549" y="286"/>
                    <a:pt x="3620" y="358"/>
                    <a:pt x="3620" y="453"/>
                  </a:cubicBezTo>
                  <a:lnTo>
                    <a:pt x="3620" y="1644"/>
                  </a:lnTo>
                  <a:cubicBezTo>
                    <a:pt x="3620" y="1739"/>
                    <a:pt x="3549" y="1810"/>
                    <a:pt x="3454" y="1810"/>
                  </a:cubicBezTo>
                  <a:lnTo>
                    <a:pt x="453" y="1810"/>
                  </a:lnTo>
                  <a:cubicBezTo>
                    <a:pt x="382" y="1810"/>
                    <a:pt x="286" y="1739"/>
                    <a:pt x="286" y="1644"/>
                  </a:cubicBezTo>
                  <a:lnTo>
                    <a:pt x="286" y="453"/>
                  </a:lnTo>
                  <a:cubicBezTo>
                    <a:pt x="286" y="358"/>
                    <a:pt x="382" y="286"/>
                    <a:pt x="453" y="286"/>
                  </a:cubicBezTo>
                  <a:close/>
                  <a:moveTo>
                    <a:pt x="453" y="1"/>
                  </a:moveTo>
                  <a:cubicBezTo>
                    <a:pt x="215" y="1"/>
                    <a:pt x="1" y="191"/>
                    <a:pt x="1" y="453"/>
                  </a:cubicBezTo>
                  <a:lnTo>
                    <a:pt x="1" y="1644"/>
                  </a:lnTo>
                  <a:cubicBezTo>
                    <a:pt x="1" y="1882"/>
                    <a:pt x="215" y="2096"/>
                    <a:pt x="453" y="2096"/>
                  </a:cubicBezTo>
                  <a:lnTo>
                    <a:pt x="3454" y="2096"/>
                  </a:lnTo>
                  <a:cubicBezTo>
                    <a:pt x="3716" y="2096"/>
                    <a:pt x="3906" y="1882"/>
                    <a:pt x="3906" y="1644"/>
                  </a:cubicBezTo>
                  <a:lnTo>
                    <a:pt x="3906" y="453"/>
                  </a:lnTo>
                  <a:cubicBezTo>
                    <a:pt x="3906" y="191"/>
                    <a:pt x="3692" y="1"/>
                    <a:pt x="34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0" name="Google Shape;460;p34"/>
            <p:cNvSpPr/>
            <p:nvPr/>
          </p:nvSpPr>
          <p:spPr>
            <a:xfrm>
              <a:off x="4898844" y="3909597"/>
              <a:ext cx="59528" cy="9691"/>
            </a:xfrm>
            <a:custGeom>
              <a:avLst/>
              <a:gdLst/>
              <a:ahLst/>
              <a:cxnLst/>
              <a:rect l="l" t="t" r="r" b="b"/>
              <a:pathLst>
                <a:path w="1763" h="287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620" y="286"/>
                  </a:lnTo>
                  <a:cubicBezTo>
                    <a:pt x="1715" y="286"/>
                    <a:pt x="1763" y="215"/>
                    <a:pt x="1763" y="143"/>
                  </a:cubicBezTo>
                  <a:cubicBezTo>
                    <a:pt x="1763" y="72"/>
                    <a:pt x="1715" y="0"/>
                    <a:pt x="16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1" name="Google Shape;461;p34"/>
            <p:cNvSpPr/>
            <p:nvPr/>
          </p:nvSpPr>
          <p:spPr>
            <a:xfrm>
              <a:off x="4942266" y="4042260"/>
              <a:ext cx="90085" cy="130299"/>
            </a:xfrm>
            <a:custGeom>
              <a:avLst/>
              <a:gdLst/>
              <a:ahLst/>
              <a:cxnLst/>
              <a:rect l="l" t="t" r="r" b="b"/>
              <a:pathLst>
                <a:path w="2668" h="3859" extrusionOk="0">
                  <a:moveTo>
                    <a:pt x="1667" y="263"/>
                  </a:moveTo>
                  <a:cubicBezTo>
                    <a:pt x="1929" y="263"/>
                    <a:pt x="2144" y="453"/>
                    <a:pt x="2191" y="715"/>
                  </a:cubicBezTo>
                  <a:cubicBezTo>
                    <a:pt x="2382" y="1501"/>
                    <a:pt x="2382" y="2311"/>
                    <a:pt x="2191" y="3120"/>
                  </a:cubicBezTo>
                  <a:cubicBezTo>
                    <a:pt x="2144" y="3382"/>
                    <a:pt x="1929" y="3549"/>
                    <a:pt x="1667" y="3549"/>
                  </a:cubicBezTo>
                  <a:lnTo>
                    <a:pt x="1096" y="3549"/>
                  </a:lnTo>
                  <a:cubicBezTo>
                    <a:pt x="905" y="3549"/>
                    <a:pt x="739" y="3454"/>
                    <a:pt x="643" y="3287"/>
                  </a:cubicBezTo>
                  <a:cubicBezTo>
                    <a:pt x="548" y="3120"/>
                    <a:pt x="524" y="2930"/>
                    <a:pt x="620" y="2763"/>
                  </a:cubicBezTo>
                  <a:cubicBezTo>
                    <a:pt x="715" y="2573"/>
                    <a:pt x="739" y="2335"/>
                    <a:pt x="691" y="2144"/>
                  </a:cubicBezTo>
                  <a:lnTo>
                    <a:pt x="358" y="977"/>
                  </a:lnTo>
                  <a:cubicBezTo>
                    <a:pt x="310" y="810"/>
                    <a:pt x="334" y="620"/>
                    <a:pt x="429" y="501"/>
                  </a:cubicBezTo>
                  <a:cubicBezTo>
                    <a:pt x="548" y="358"/>
                    <a:pt x="691" y="263"/>
                    <a:pt x="881" y="263"/>
                  </a:cubicBezTo>
                  <a:close/>
                  <a:moveTo>
                    <a:pt x="881" y="1"/>
                  </a:moveTo>
                  <a:cubicBezTo>
                    <a:pt x="620" y="1"/>
                    <a:pt x="358" y="120"/>
                    <a:pt x="215" y="334"/>
                  </a:cubicBezTo>
                  <a:cubicBezTo>
                    <a:pt x="48" y="525"/>
                    <a:pt x="0" y="810"/>
                    <a:pt x="72" y="1049"/>
                  </a:cubicBezTo>
                  <a:lnTo>
                    <a:pt x="405" y="2216"/>
                  </a:lnTo>
                  <a:cubicBezTo>
                    <a:pt x="429" y="2358"/>
                    <a:pt x="429" y="2501"/>
                    <a:pt x="358" y="2620"/>
                  </a:cubicBezTo>
                  <a:cubicBezTo>
                    <a:pt x="238" y="2882"/>
                    <a:pt x="238" y="3192"/>
                    <a:pt x="381" y="3454"/>
                  </a:cubicBezTo>
                  <a:cubicBezTo>
                    <a:pt x="548" y="3692"/>
                    <a:pt x="810" y="3859"/>
                    <a:pt x="1096" y="3859"/>
                  </a:cubicBezTo>
                  <a:lnTo>
                    <a:pt x="1667" y="3859"/>
                  </a:lnTo>
                  <a:cubicBezTo>
                    <a:pt x="2048" y="3859"/>
                    <a:pt x="2406" y="3573"/>
                    <a:pt x="2477" y="3192"/>
                  </a:cubicBezTo>
                  <a:cubicBezTo>
                    <a:pt x="2668" y="2358"/>
                    <a:pt x="2668" y="1501"/>
                    <a:pt x="2477" y="644"/>
                  </a:cubicBezTo>
                  <a:cubicBezTo>
                    <a:pt x="2406" y="263"/>
                    <a:pt x="2048" y="1"/>
                    <a:pt x="16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2" name="Google Shape;462;p34"/>
            <p:cNvSpPr/>
            <p:nvPr/>
          </p:nvSpPr>
          <p:spPr>
            <a:xfrm>
              <a:off x="4906880" y="3970712"/>
              <a:ext cx="69995" cy="9691"/>
            </a:xfrm>
            <a:custGeom>
              <a:avLst/>
              <a:gdLst/>
              <a:ahLst/>
              <a:cxnLst/>
              <a:rect l="l" t="t" r="r" b="b"/>
              <a:pathLst>
                <a:path w="2073" h="287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929" y="286"/>
                  </a:lnTo>
                  <a:cubicBezTo>
                    <a:pt x="2001" y="286"/>
                    <a:pt x="2072" y="215"/>
                    <a:pt x="2072" y="143"/>
                  </a:cubicBezTo>
                  <a:cubicBezTo>
                    <a:pt x="2072" y="72"/>
                    <a:pt x="2001" y="0"/>
                    <a:pt x="19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3" name="Google Shape;463;p34"/>
            <p:cNvSpPr/>
            <p:nvPr/>
          </p:nvSpPr>
          <p:spPr>
            <a:xfrm>
              <a:off x="4825675" y="4041449"/>
              <a:ext cx="89275" cy="131109"/>
            </a:xfrm>
            <a:custGeom>
              <a:avLst/>
              <a:gdLst/>
              <a:ahLst/>
              <a:cxnLst/>
              <a:rect l="l" t="t" r="r" b="b"/>
              <a:pathLst>
                <a:path w="2644" h="3883" extrusionOk="0">
                  <a:moveTo>
                    <a:pt x="977" y="1"/>
                  </a:moveTo>
                  <a:cubicBezTo>
                    <a:pt x="596" y="1"/>
                    <a:pt x="238" y="287"/>
                    <a:pt x="167" y="668"/>
                  </a:cubicBezTo>
                  <a:cubicBezTo>
                    <a:pt x="24" y="1358"/>
                    <a:pt x="0" y="2025"/>
                    <a:pt x="72" y="2716"/>
                  </a:cubicBezTo>
                  <a:cubicBezTo>
                    <a:pt x="95" y="2787"/>
                    <a:pt x="167" y="2835"/>
                    <a:pt x="238" y="2835"/>
                  </a:cubicBezTo>
                  <a:cubicBezTo>
                    <a:pt x="310" y="2811"/>
                    <a:pt x="381" y="2740"/>
                    <a:pt x="357" y="2668"/>
                  </a:cubicBezTo>
                  <a:cubicBezTo>
                    <a:pt x="286" y="2025"/>
                    <a:pt x="310" y="1382"/>
                    <a:pt x="453" y="739"/>
                  </a:cubicBezTo>
                  <a:cubicBezTo>
                    <a:pt x="500" y="477"/>
                    <a:pt x="738" y="311"/>
                    <a:pt x="977" y="311"/>
                  </a:cubicBezTo>
                  <a:lnTo>
                    <a:pt x="1786" y="311"/>
                  </a:lnTo>
                  <a:cubicBezTo>
                    <a:pt x="1953" y="311"/>
                    <a:pt x="2120" y="382"/>
                    <a:pt x="2215" y="525"/>
                  </a:cubicBezTo>
                  <a:cubicBezTo>
                    <a:pt x="2310" y="644"/>
                    <a:pt x="2358" y="834"/>
                    <a:pt x="2310" y="1001"/>
                  </a:cubicBezTo>
                  <a:lnTo>
                    <a:pt x="1977" y="2168"/>
                  </a:lnTo>
                  <a:cubicBezTo>
                    <a:pt x="1905" y="2382"/>
                    <a:pt x="1929" y="2597"/>
                    <a:pt x="2024" y="2787"/>
                  </a:cubicBezTo>
                  <a:cubicBezTo>
                    <a:pt x="2120" y="2954"/>
                    <a:pt x="2120" y="3144"/>
                    <a:pt x="2024" y="3311"/>
                  </a:cubicBezTo>
                  <a:cubicBezTo>
                    <a:pt x="1929" y="3478"/>
                    <a:pt x="1739" y="3597"/>
                    <a:pt x="1548" y="3597"/>
                  </a:cubicBezTo>
                  <a:lnTo>
                    <a:pt x="1000" y="3597"/>
                  </a:lnTo>
                  <a:cubicBezTo>
                    <a:pt x="738" y="3597"/>
                    <a:pt x="548" y="3430"/>
                    <a:pt x="477" y="3192"/>
                  </a:cubicBezTo>
                  <a:cubicBezTo>
                    <a:pt x="457" y="3133"/>
                    <a:pt x="389" y="3091"/>
                    <a:pt x="326" y="3091"/>
                  </a:cubicBezTo>
                  <a:cubicBezTo>
                    <a:pt x="312" y="3091"/>
                    <a:pt x="299" y="3093"/>
                    <a:pt x="286" y="3097"/>
                  </a:cubicBezTo>
                  <a:cubicBezTo>
                    <a:pt x="215" y="3121"/>
                    <a:pt x="167" y="3216"/>
                    <a:pt x="191" y="3287"/>
                  </a:cubicBezTo>
                  <a:cubicBezTo>
                    <a:pt x="310" y="3645"/>
                    <a:pt x="619" y="3883"/>
                    <a:pt x="1000" y="3883"/>
                  </a:cubicBezTo>
                  <a:lnTo>
                    <a:pt x="1548" y="3883"/>
                  </a:lnTo>
                  <a:cubicBezTo>
                    <a:pt x="1858" y="3883"/>
                    <a:pt x="2120" y="3716"/>
                    <a:pt x="2263" y="3478"/>
                  </a:cubicBezTo>
                  <a:cubicBezTo>
                    <a:pt x="2429" y="3216"/>
                    <a:pt x="2429" y="2906"/>
                    <a:pt x="2286" y="2644"/>
                  </a:cubicBezTo>
                  <a:cubicBezTo>
                    <a:pt x="2215" y="2525"/>
                    <a:pt x="2215" y="2382"/>
                    <a:pt x="2239" y="2240"/>
                  </a:cubicBezTo>
                  <a:lnTo>
                    <a:pt x="2572" y="1073"/>
                  </a:lnTo>
                  <a:cubicBezTo>
                    <a:pt x="2644" y="811"/>
                    <a:pt x="2596" y="549"/>
                    <a:pt x="2453" y="334"/>
                  </a:cubicBezTo>
                  <a:cubicBezTo>
                    <a:pt x="2286" y="144"/>
                    <a:pt x="2048" y="1"/>
                    <a:pt x="17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4" name="Google Shape;464;p34"/>
            <p:cNvSpPr/>
            <p:nvPr/>
          </p:nvSpPr>
          <p:spPr>
            <a:xfrm>
              <a:off x="4787859" y="3916012"/>
              <a:ext cx="281499" cy="281465"/>
            </a:xfrm>
            <a:custGeom>
              <a:avLst/>
              <a:gdLst/>
              <a:ahLst/>
              <a:cxnLst/>
              <a:rect l="l" t="t" r="r" b="b"/>
              <a:pathLst>
                <a:path w="8337" h="8336" extrusionOk="0">
                  <a:moveTo>
                    <a:pt x="406" y="1"/>
                  </a:moveTo>
                  <a:cubicBezTo>
                    <a:pt x="191" y="1"/>
                    <a:pt x="1" y="168"/>
                    <a:pt x="1" y="382"/>
                  </a:cubicBezTo>
                  <a:lnTo>
                    <a:pt x="1" y="7955"/>
                  </a:lnTo>
                  <a:cubicBezTo>
                    <a:pt x="1" y="8145"/>
                    <a:pt x="191" y="8336"/>
                    <a:pt x="406" y="8336"/>
                  </a:cubicBezTo>
                  <a:lnTo>
                    <a:pt x="7955" y="8336"/>
                  </a:lnTo>
                  <a:cubicBezTo>
                    <a:pt x="8169" y="8336"/>
                    <a:pt x="8336" y="8169"/>
                    <a:pt x="8336" y="7955"/>
                  </a:cubicBezTo>
                  <a:lnTo>
                    <a:pt x="8336" y="4978"/>
                  </a:lnTo>
                  <a:cubicBezTo>
                    <a:pt x="8336" y="4883"/>
                    <a:pt x="8265" y="4835"/>
                    <a:pt x="8193" y="4835"/>
                  </a:cubicBezTo>
                  <a:cubicBezTo>
                    <a:pt x="8098" y="4835"/>
                    <a:pt x="8050" y="4883"/>
                    <a:pt x="8050" y="4978"/>
                  </a:cubicBezTo>
                  <a:lnTo>
                    <a:pt x="8050" y="7955"/>
                  </a:lnTo>
                  <a:cubicBezTo>
                    <a:pt x="8050" y="8003"/>
                    <a:pt x="8003" y="8050"/>
                    <a:pt x="7955" y="8050"/>
                  </a:cubicBezTo>
                  <a:lnTo>
                    <a:pt x="406" y="8050"/>
                  </a:lnTo>
                  <a:cubicBezTo>
                    <a:pt x="334" y="8050"/>
                    <a:pt x="311" y="8003"/>
                    <a:pt x="311" y="7955"/>
                  </a:cubicBezTo>
                  <a:lnTo>
                    <a:pt x="311" y="382"/>
                  </a:lnTo>
                  <a:cubicBezTo>
                    <a:pt x="311" y="334"/>
                    <a:pt x="334" y="287"/>
                    <a:pt x="406" y="287"/>
                  </a:cubicBezTo>
                  <a:lnTo>
                    <a:pt x="1358" y="287"/>
                  </a:lnTo>
                  <a:cubicBezTo>
                    <a:pt x="1406" y="287"/>
                    <a:pt x="1454" y="334"/>
                    <a:pt x="1454" y="382"/>
                  </a:cubicBezTo>
                  <a:lnTo>
                    <a:pt x="1454" y="2906"/>
                  </a:lnTo>
                  <a:cubicBezTo>
                    <a:pt x="1454" y="3121"/>
                    <a:pt x="1620" y="3311"/>
                    <a:pt x="1835" y="3311"/>
                  </a:cubicBezTo>
                  <a:lnTo>
                    <a:pt x="6502" y="3311"/>
                  </a:lnTo>
                  <a:cubicBezTo>
                    <a:pt x="6717" y="3311"/>
                    <a:pt x="6907" y="3121"/>
                    <a:pt x="6907" y="2906"/>
                  </a:cubicBezTo>
                  <a:lnTo>
                    <a:pt x="6907" y="382"/>
                  </a:lnTo>
                  <a:cubicBezTo>
                    <a:pt x="6907" y="334"/>
                    <a:pt x="6931" y="287"/>
                    <a:pt x="7002" y="287"/>
                  </a:cubicBezTo>
                  <a:lnTo>
                    <a:pt x="7955" y="287"/>
                  </a:lnTo>
                  <a:cubicBezTo>
                    <a:pt x="8003" y="287"/>
                    <a:pt x="8050" y="334"/>
                    <a:pt x="8050" y="382"/>
                  </a:cubicBezTo>
                  <a:lnTo>
                    <a:pt x="8050" y="4407"/>
                  </a:lnTo>
                  <a:cubicBezTo>
                    <a:pt x="8050" y="4502"/>
                    <a:pt x="8122" y="4549"/>
                    <a:pt x="8193" y="4549"/>
                  </a:cubicBezTo>
                  <a:cubicBezTo>
                    <a:pt x="8265" y="4549"/>
                    <a:pt x="8336" y="4502"/>
                    <a:pt x="8336" y="4407"/>
                  </a:cubicBezTo>
                  <a:lnTo>
                    <a:pt x="8336" y="382"/>
                  </a:lnTo>
                  <a:cubicBezTo>
                    <a:pt x="8336" y="191"/>
                    <a:pt x="8169" y="1"/>
                    <a:pt x="7955" y="1"/>
                  </a:cubicBezTo>
                  <a:lnTo>
                    <a:pt x="7002" y="1"/>
                  </a:lnTo>
                  <a:cubicBezTo>
                    <a:pt x="6788" y="1"/>
                    <a:pt x="6598" y="168"/>
                    <a:pt x="6598" y="382"/>
                  </a:cubicBezTo>
                  <a:lnTo>
                    <a:pt x="6598" y="2906"/>
                  </a:lnTo>
                  <a:cubicBezTo>
                    <a:pt x="6598" y="2978"/>
                    <a:pt x="6574" y="3002"/>
                    <a:pt x="6502" y="3002"/>
                  </a:cubicBezTo>
                  <a:lnTo>
                    <a:pt x="1835" y="3002"/>
                  </a:lnTo>
                  <a:cubicBezTo>
                    <a:pt x="1787" y="3002"/>
                    <a:pt x="1739" y="2954"/>
                    <a:pt x="1739" y="2906"/>
                  </a:cubicBezTo>
                  <a:lnTo>
                    <a:pt x="1739" y="382"/>
                  </a:lnTo>
                  <a:cubicBezTo>
                    <a:pt x="1739" y="168"/>
                    <a:pt x="1573" y="1"/>
                    <a:pt x="13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5" name="Google Shape;465;p34"/>
            <p:cNvSpPr/>
            <p:nvPr/>
          </p:nvSpPr>
          <p:spPr>
            <a:xfrm>
              <a:off x="4762130" y="3890283"/>
              <a:ext cx="332957" cy="332923"/>
            </a:xfrm>
            <a:custGeom>
              <a:avLst/>
              <a:gdLst/>
              <a:ahLst/>
              <a:cxnLst/>
              <a:rect l="l" t="t" r="r" b="b"/>
              <a:pathLst>
                <a:path w="9861" h="9860" extrusionOk="0">
                  <a:moveTo>
                    <a:pt x="692" y="1"/>
                  </a:moveTo>
                  <a:cubicBezTo>
                    <a:pt x="310" y="1"/>
                    <a:pt x="1" y="310"/>
                    <a:pt x="1" y="668"/>
                  </a:cubicBezTo>
                  <a:lnTo>
                    <a:pt x="1" y="9193"/>
                  </a:lnTo>
                  <a:cubicBezTo>
                    <a:pt x="1" y="9550"/>
                    <a:pt x="310" y="9860"/>
                    <a:pt x="692" y="9860"/>
                  </a:cubicBezTo>
                  <a:lnTo>
                    <a:pt x="9193" y="9860"/>
                  </a:lnTo>
                  <a:cubicBezTo>
                    <a:pt x="9574" y="9860"/>
                    <a:pt x="9860" y="9550"/>
                    <a:pt x="9860" y="9193"/>
                  </a:cubicBezTo>
                  <a:lnTo>
                    <a:pt x="9860" y="668"/>
                  </a:lnTo>
                  <a:cubicBezTo>
                    <a:pt x="9860" y="310"/>
                    <a:pt x="9574" y="1"/>
                    <a:pt x="9193" y="1"/>
                  </a:cubicBezTo>
                  <a:lnTo>
                    <a:pt x="1716" y="1"/>
                  </a:lnTo>
                  <a:cubicBezTo>
                    <a:pt x="1620" y="1"/>
                    <a:pt x="1573" y="72"/>
                    <a:pt x="1573" y="144"/>
                  </a:cubicBezTo>
                  <a:cubicBezTo>
                    <a:pt x="1573" y="215"/>
                    <a:pt x="1620" y="287"/>
                    <a:pt x="1716" y="287"/>
                  </a:cubicBezTo>
                  <a:lnTo>
                    <a:pt x="9193" y="287"/>
                  </a:lnTo>
                  <a:cubicBezTo>
                    <a:pt x="9408" y="287"/>
                    <a:pt x="9574" y="453"/>
                    <a:pt x="9574" y="668"/>
                  </a:cubicBezTo>
                  <a:lnTo>
                    <a:pt x="9574" y="9193"/>
                  </a:lnTo>
                  <a:cubicBezTo>
                    <a:pt x="9574" y="9408"/>
                    <a:pt x="9408" y="9574"/>
                    <a:pt x="9193" y="9574"/>
                  </a:cubicBezTo>
                  <a:lnTo>
                    <a:pt x="692" y="9574"/>
                  </a:lnTo>
                  <a:cubicBezTo>
                    <a:pt x="477" y="9574"/>
                    <a:pt x="287" y="9408"/>
                    <a:pt x="287" y="9193"/>
                  </a:cubicBezTo>
                  <a:lnTo>
                    <a:pt x="287" y="668"/>
                  </a:lnTo>
                  <a:cubicBezTo>
                    <a:pt x="287" y="453"/>
                    <a:pt x="477" y="287"/>
                    <a:pt x="692" y="287"/>
                  </a:cubicBezTo>
                  <a:lnTo>
                    <a:pt x="1144" y="287"/>
                  </a:lnTo>
                  <a:cubicBezTo>
                    <a:pt x="1239" y="287"/>
                    <a:pt x="1287" y="215"/>
                    <a:pt x="1287" y="144"/>
                  </a:cubicBezTo>
                  <a:cubicBezTo>
                    <a:pt x="1287" y="72"/>
                    <a:pt x="1239" y="1"/>
                    <a:pt x="1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466" name="Google Shape;466;p34"/>
          <p:cNvGrpSpPr/>
          <p:nvPr/>
        </p:nvGrpSpPr>
        <p:grpSpPr>
          <a:xfrm>
            <a:off x="7308607" y="1703889"/>
            <a:ext cx="401922" cy="638453"/>
            <a:chOff x="7498479" y="2583645"/>
            <a:chExt cx="206676" cy="332113"/>
          </a:xfrm>
        </p:grpSpPr>
        <p:sp>
          <p:nvSpPr>
            <p:cNvPr id="467" name="Google Shape;467;p34"/>
            <p:cNvSpPr/>
            <p:nvPr/>
          </p:nvSpPr>
          <p:spPr>
            <a:xfrm>
              <a:off x="7498479" y="2583645"/>
              <a:ext cx="206676" cy="332113"/>
            </a:xfrm>
            <a:custGeom>
              <a:avLst/>
              <a:gdLst/>
              <a:ahLst/>
              <a:cxnLst/>
              <a:rect l="l" t="t" r="r" b="b"/>
              <a:pathLst>
                <a:path w="6121" h="9836" extrusionOk="0">
                  <a:moveTo>
                    <a:pt x="4454" y="286"/>
                  </a:moveTo>
                  <a:cubicBezTo>
                    <a:pt x="4573" y="286"/>
                    <a:pt x="4668" y="382"/>
                    <a:pt x="4668" y="501"/>
                  </a:cubicBezTo>
                  <a:lnTo>
                    <a:pt x="4668" y="548"/>
                  </a:lnTo>
                  <a:lnTo>
                    <a:pt x="4240" y="548"/>
                  </a:lnTo>
                  <a:lnTo>
                    <a:pt x="4240" y="501"/>
                  </a:lnTo>
                  <a:cubicBezTo>
                    <a:pt x="4240" y="382"/>
                    <a:pt x="4335" y="286"/>
                    <a:pt x="4454" y="286"/>
                  </a:cubicBezTo>
                  <a:close/>
                  <a:moveTo>
                    <a:pt x="5621" y="977"/>
                  </a:moveTo>
                  <a:cubicBezTo>
                    <a:pt x="5740" y="977"/>
                    <a:pt x="5835" y="1072"/>
                    <a:pt x="5835" y="1191"/>
                  </a:cubicBezTo>
                  <a:cubicBezTo>
                    <a:pt x="5835" y="1310"/>
                    <a:pt x="5740" y="1406"/>
                    <a:pt x="5621" y="1406"/>
                  </a:cubicBezTo>
                  <a:lnTo>
                    <a:pt x="5406" y="1406"/>
                  </a:lnTo>
                  <a:lnTo>
                    <a:pt x="5406" y="977"/>
                  </a:lnTo>
                  <a:close/>
                  <a:moveTo>
                    <a:pt x="5121" y="834"/>
                  </a:moveTo>
                  <a:lnTo>
                    <a:pt x="5121" y="1572"/>
                  </a:lnTo>
                  <a:lnTo>
                    <a:pt x="3620" y="1572"/>
                  </a:lnTo>
                  <a:lnTo>
                    <a:pt x="3620" y="834"/>
                  </a:lnTo>
                  <a:close/>
                  <a:moveTo>
                    <a:pt x="1025" y="667"/>
                  </a:moveTo>
                  <a:lnTo>
                    <a:pt x="1025" y="1739"/>
                  </a:lnTo>
                  <a:lnTo>
                    <a:pt x="691" y="1739"/>
                  </a:lnTo>
                  <a:cubicBezTo>
                    <a:pt x="477" y="1739"/>
                    <a:pt x="286" y="1548"/>
                    <a:pt x="286" y="1334"/>
                  </a:cubicBezTo>
                  <a:lnTo>
                    <a:pt x="286" y="1048"/>
                  </a:lnTo>
                  <a:cubicBezTo>
                    <a:pt x="286" y="834"/>
                    <a:pt x="477" y="667"/>
                    <a:pt x="691" y="667"/>
                  </a:cubicBezTo>
                  <a:close/>
                  <a:moveTo>
                    <a:pt x="4883" y="5383"/>
                  </a:moveTo>
                  <a:cubicBezTo>
                    <a:pt x="4978" y="5383"/>
                    <a:pt x="5097" y="5454"/>
                    <a:pt x="5121" y="5573"/>
                  </a:cubicBezTo>
                  <a:lnTo>
                    <a:pt x="5240" y="5930"/>
                  </a:lnTo>
                  <a:cubicBezTo>
                    <a:pt x="5264" y="5954"/>
                    <a:pt x="5264" y="6002"/>
                    <a:pt x="5264" y="6026"/>
                  </a:cubicBezTo>
                  <a:lnTo>
                    <a:pt x="5264" y="6692"/>
                  </a:lnTo>
                  <a:lnTo>
                    <a:pt x="3644" y="6692"/>
                  </a:lnTo>
                  <a:lnTo>
                    <a:pt x="3644" y="6026"/>
                  </a:lnTo>
                  <a:cubicBezTo>
                    <a:pt x="3644" y="6002"/>
                    <a:pt x="3644" y="5954"/>
                    <a:pt x="3668" y="5930"/>
                  </a:cubicBezTo>
                  <a:lnTo>
                    <a:pt x="3787" y="5573"/>
                  </a:lnTo>
                  <a:cubicBezTo>
                    <a:pt x="3835" y="5454"/>
                    <a:pt x="3930" y="5383"/>
                    <a:pt x="4025" y="5383"/>
                  </a:cubicBezTo>
                  <a:close/>
                  <a:moveTo>
                    <a:pt x="4192" y="8050"/>
                  </a:moveTo>
                  <a:cubicBezTo>
                    <a:pt x="4240" y="8050"/>
                    <a:pt x="4287" y="8074"/>
                    <a:pt x="4311" y="8121"/>
                  </a:cubicBezTo>
                  <a:lnTo>
                    <a:pt x="4406" y="8336"/>
                  </a:lnTo>
                  <a:lnTo>
                    <a:pt x="3644" y="8336"/>
                  </a:lnTo>
                  <a:lnTo>
                    <a:pt x="3644" y="8050"/>
                  </a:lnTo>
                  <a:close/>
                  <a:moveTo>
                    <a:pt x="5264" y="7002"/>
                  </a:moveTo>
                  <a:lnTo>
                    <a:pt x="5264" y="8359"/>
                  </a:lnTo>
                  <a:lnTo>
                    <a:pt x="4740" y="8359"/>
                  </a:lnTo>
                  <a:lnTo>
                    <a:pt x="4740" y="8336"/>
                  </a:lnTo>
                  <a:lnTo>
                    <a:pt x="4573" y="8002"/>
                  </a:lnTo>
                  <a:cubicBezTo>
                    <a:pt x="4502" y="7859"/>
                    <a:pt x="4359" y="7764"/>
                    <a:pt x="4192" y="7764"/>
                  </a:cubicBezTo>
                  <a:lnTo>
                    <a:pt x="3644" y="7764"/>
                  </a:lnTo>
                  <a:lnTo>
                    <a:pt x="3644" y="7002"/>
                  </a:lnTo>
                  <a:close/>
                  <a:moveTo>
                    <a:pt x="4454" y="1"/>
                  </a:moveTo>
                  <a:cubicBezTo>
                    <a:pt x="4168" y="1"/>
                    <a:pt x="3930" y="215"/>
                    <a:pt x="3930" y="501"/>
                  </a:cubicBezTo>
                  <a:lnTo>
                    <a:pt x="3930" y="548"/>
                  </a:lnTo>
                  <a:lnTo>
                    <a:pt x="3620" y="548"/>
                  </a:lnTo>
                  <a:lnTo>
                    <a:pt x="3620" y="453"/>
                  </a:lnTo>
                  <a:cubicBezTo>
                    <a:pt x="3620" y="310"/>
                    <a:pt x="3501" y="191"/>
                    <a:pt x="3358" y="191"/>
                  </a:cubicBezTo>
                  <a:lnTo>
                    <a:pt x="2287" y="191"/>
                  </a:lnTo>
                  <a:cubicBezTo>
                    <a:pt x="2215" y="191"/>
                    <a:pt x="2144" y="262"/>
                    <a:pt x="2144" y="334"/>
                  </a:cubicBezTo>
                  <a:cubicBezTo>
                    <a:pt x="2144" y="405"/>
                    <a:pt x="2215" y="477"/>
                    <a:pt x="2287" y="477"/>
                  </a:cubicBezTo>
                  <a:lnTo>
                    <a:pt x="3335" y="477"/>
                  </a:lnTo>
                  <a:lnTo>
                    <a:pt x="3335" y="1906"/>
                  </a:lnTo>
                  <a:lnTo>
                    <a:pt x="1310" y="1906"/>
                  </a:lnTo>
                  <a:lnTo>
                    <a:pt x="1310" y="477"/>
                  </a:lnTo>
                  <a:lnTo>
                    <a:pt x="1715" y="477"/>
                  </a:lnTo>
                  <a:cubicBezTo>
                    <a:pt x="1810" y="477"/>
                    <a:pt x="1882" y="405"/>
                    <a:pt x="1882" y="334"/>
                  </a:cubicBezTo>
                  <a:cubicBezTo>
                    <a:pt x="1882" y="262"/>
                    <a:pt x="1810" y="191"/>
                    <a:pt x="1715" y="191"/>
                  </a:cubicBezTo>
                  <a:lnTo>
                    <a:pt x="1287" y="191"/>
                  </a:lnTo>
                  <a:cubicBezTo>
                    <a:pt x="1167" y="191"/>
                    <a:pt x="1048" y="262"/>
                    <a:pt x="1025" y="382"/>
                  </a:cubicBezTo>
                  <a:lnTo>
                    <a:pt x="667" y="382"/>
                  </a:lnTo>
                  <a:cubicBezTo>
                    <a:pt x="310" y="382"/>
                    <a:pt x="1" y="667"/>
                    <a:pt x="1" y="1048"/>
                  </a:cubicBezTo>
                  <a:lnTo>
                    <a:pt x="1" y="1334"/>
                  </a:lnTo>
                  <a:cubicBezTo>
                    <a:pt x="1" y="1715"/>
                    <a:pt x="310" y="2001"/>
                    <a:pt x="667" y="2001"/>
                  </a:cubicBezTo>
                  <a:lnTo>
                    <a:pt x="1025" y="2001"/>
                  </a:lnTo>
                  <a:cubicBezTo>
                    <a:pt x="1048" y="2120"/>
                    <a:pt x="1167" y="2191"/>
                    <a:pt x="1287" y="2191"/>
                  </a:cubicBezTo>
                  <a:lnTo>
                    <a:pt x="3358" y="2191"/>
                  </a:lnTo>
                  <a:cubicBezTo>
                    <a:pt x="3501" y="2191"/>
                    <a:pt x="3620" y="2072"/>
                    <a:pt x="3620" y="1929"/>
                  </a:cubicBezTo>
                  <a:lnTo>
                    <a:pt x="3620" y="1834"/>
                  </a:lnTo>
                  <a:lnTo>
                    <a:pt x="3930" y="1834"/>
                  </a:lnTo>
                  <a:lnTo>
                    <a:pt x="3930" y="5097"/>
                  </a:lnTo>
                  <a:cubicBezTo>
                    <a:pt x="3739" y="5121"/>
                    <a:pt x="3573" y="5264"/>
                    <a:pt x="3501" y="5454"/>
                  </a:cubicBezTo>
                  <a:lnTo>
                    <a:pt x="3382" y="5835"/>
                  </a:lnTo>
                  <a:cubicBezTo>
                    <a:pt x="3358" y="5883"/>
                    <a:pt x="3358" y="5954"/>
                    <a:pt x="3358" y="6002"/>
                  </a:cubicBezTo>
                  <a:lnTo>
                    <a:pt x="3358" y="9336"/>
                  </a:lnTo>
                  <a:cubicBezTo>
                    <a:pt x="3358" y="9622"/>
                    <a:pt x="3597" y="9836"/>
                    <a:pt x="3859" y="9836"/>
                  </a:cubicBezTo>
                  <a:lnTo>
                    <a:pt x="4240" y="9836"/>
                  </a:lnTo>
                  <a:cubicBezTo>
                    <a:pt x="4311" y="9836"/>
                    <a:pt x="4382" y="9788"/>
                    <a:pt x="4382" y="9693"/>
                  </a:cubicBezTo>
                  <a:cubicBezTo>
                    <a:pt x="4382" y="9622"/>
                    <a:pt x="4311" y="9550"/>
                    <a:pt x="4240" y="9550"/>
                  </a:cubicBezTo>
                  <a:lnTo>
                    <a:pt x="3859" y="9550"/>
                  </a:lnTo>
                  <a:cubicBezTo>
                    <a:pt x="3739" y="9550"/>
                    <a:pt x="3644" y="9455"/>
                    <a:pt x="3644" y="9336"/>
                  </a:cubicBezTo>
                  <a:lnTo>
                    <a:pt x="3644" y="8621"/>
                  </a:lnTo>
                  <a:lnTo>
                    <a:pt x="5264" y="8621"/>
                  </a:lnTo>
                  <a:lnTo>
                    <a:pt x="5264" y="9336"/>
                  </a:lnTo>
                  <a:cubicBezTo>
                    <a:pt x="5264" y="9455"/>
                    <a:pt x="5145" y="9550"/>
                    <a:pt x="5025" y="9550"/>
                  </a:cubicBezTo>
                  <a:lnTo>
                    <a:pt x="4811" y="9550"/>
                  </a:lnTo>
                  <a:cubicBezTo>
                    <a:pt x="4716" y="9550"/>
                    <a:pt x="4668" y="9622"/>
                    <a:pt x="4668" y="9693"/>
                  </a:cubicBezTo>
                  <a:cubicBezTo>
                    <a:pt x="4668" y="9788"/>
                    <a:pt x="4716" y="9836"/>
                    <a:pt x="4811" y="9836"/>
                  </a:cubicBezTo>
                  <a:lnTo>
                    <a:pt x="5025" y="9836"/>
                  </a:lnTo>
                  <a:cubicBezTo>
                    <a:pt x="5311" y="9836"/>
                    <a:pt x="5549" y="9622"/>
                    <a:pt x="5549" y="9336"/>
                  </a:cubicBezTo>
                  <a:lnTo>
                    <a:pt x="5549" y="6026"/>
                  </a:lnTo>
                  <a:cubicBezTo>
                    <a:pt x="5549" y="5954"/>
                    <a:pt x="5549" y="5906"/>
                    <a:pt x="5526" y="5835"/>
                  </a:cubicBezTo>
                  <a:lnTo>
                    <a:pt x="5383" y="5478"/>
                  </a:lnTo>
                  <a:cubicBezTo>
                    <a:pt x="5335" y="5287"/>
                    <a:pt x="5168" y="5144"/>
                    <a:pt x="4954" y="5097"/>
                  </a:cubicBezTo>
                  <a:lnTo>
                    <a:pt x="4954" y="4430"/>
                  </a:lnTo>
                  <a:cubicBezTo>
                    <a:pt x="4954" y="4359"/>
                    <a:pt x="4906" y="4287"/>
                    <a:pt x="4811" y="4287"/>
                  </a:cubicBezTo>
                  <a:cubicBezTo>
                    <a:pt x="4740" y="4287"/>
                    <a:pt x="4668" y="4359"/>
                    <a:pt x="4668" y="4430"/>
                  </a:cubicBezTo>
                  <a:lnTo>
                    <a:pt x="4668" y="5097"/>
                  </a:lnTo>
                  <a:lnTo>
                    <a:pt x="4216" y="5097"/>
                  </a:lnTo>
                  <a:lnTo>
                    <a:pt x="4216" y="1858"/>
                  </a:lnTo>
                  <a:lnTo>
                    <a:pt x="4668" y="1858"/>
                  </a:lnTo>
                  <a:lnTo>
                    <a:pt x="4668" y="3882"/>
                  </a:lnTo>
                  <a:cubicBezTo>
                    <a:pt x="4668" y="3954"/>
                    <a:pt x="4740" y="4025"/>
                    <a:pt x="4811" y="4025"/>
                  </a:cubicBezTo>
                  <a:cubicBezTo>
                    <a:pt x="4906" y="4025"/>
                    <a:pt x="4954" y="3954"/>
                    <a:pt x="4954" y="3882"/>
                  </a:cubicBezTo>
                  <a:lnTo>
                    <a:pt x="4954" y="1858"/>
                  </a:lnTo>
                  <a:lnTo>
                    <a:pt x="5264" y="1858"/>
                  </a:lnTo>
                  <a:cubicBezTo>
                    <a:pt x="5335" y="1858"/>
                    <a:pt x="5406" y="1787"/>
                    <a:pt x="5406" y="1715"/>
                  </a:cubicBezTo>
                  <a:lnTo>
                    <a:pt x="5406" y="1691"/>
                  </a:lnTo>
                  <a:lnTo>
                    <a:pt x="5621" y="1691"/>
                  </a:lnTo>
                  <a:cubicBezTo>
                    <a:pt x="5883" y="1691"/>
                    <a:pt x="6121" y="1477"/>
                    <a:pt x="6121" y="1191"/>
                  </a:cubicBezTo>
                  <a:cubicBezTo>
                    <a:pt x="6121" y="929"/>
                    <a:pt x="5883" y="691"/>
                    <a:pt x="5621" y="691"/>
                  </a:cubicBezTo>
                  <a:lnTo>
                    <a:pt x="5406" y="691"/>
                  </a:lnTo>
                  <a:cubicBezTo>
                    <a:pt x="5406" y="596"/>
                    <a:pt x="5335" y="548"/>
                    <a:pt x="5264" y="548"/>
                  </a:cubicBezTo>
                  <a:lnTo>
                    <a:pt x="4978" y="548"/>
                  </a:lnTo>
                  <a:lnTo>
                    <a:pt x="4978" y="501"/>
                  </a:lnTo>
                  <a:cubicBezTo>
                    <a:pt x="4978" y="215"/>
                    <a:pt x="4740" y="1"/>
                    <a:pt x="44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68" name="Google Shape;468;p34"/>
            <p:cNvSpPr/>
            <p:nvPr/>
          </p:nvSpPr>
          <p:spPr>
            <a:xfrm>
              <a:off x="7638401" y="2773405"/>
              <a:ext cx="20934" cy="9691"/>
            </a:xfrm>
            <a:custGeom>
              <a:avLst/>
              <a:gdLst/>
              <a:ahLst/>
              <a:cxnLst/>
              <a:rect l="l" t="t" r="r" b="b"/>
              <a:pathLst>
                <a:path w="620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39"/>
                    <a:pt x="72" y="286"/>
                    <a:pt x="143" y="286"/>
                  </a:cubicBezTo>
                  <a:lnTo>
                    <a:pt x="477" y="286"/>
                  </a:lnTo>
                  <a:cubicBezTo>
                    <a:pt x="548" y="286"/>
                    <a:pt x="619" y="239"/>
                    <a:pt x="619" y="144"/>
                  </a:cubicBezTo>
                  <a:cubicBezTo>
                    <a:pt x="619" y="72"/>
                    <a:pt x="548" y="1"/>
                    <a:pt x="4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35"/>
          <p:cNvSpPr/>
          <p:nvPr/>
        </p:nvSpPr>
        <p:spPr>
          <a:xfrm flipH="1">
            <a:off x="1767993" y="3010662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4" name="Google Shape;474;p35"/>
          <p:cNvSpPr/>
          <p:nvPr/>
        </p:nvSpPr>
        <p:spPr>
          <a:xfrm flipH="1">
            <a:off x="4519943" y="3010662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5" name="Google Shape;475;p35"/>
          <p:cNvSpPr/>
          <p:nvPr/>
        </p:nvSpPr>
        <p:spPr>
          <a:xfrm flipH="1">
            <a:off x="7271893" y="3010662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6" name="Google Shape;476;p35"/>
          <p:cNvSpPr/>
          <p:nvPr/>
        </p:nvSpPr>
        <p:spPr>
          <a:xfrm flipH="1">
            <a:off x="1767993" y="1323437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7" name="Google Shape;477;p35"/>
          <p:cNvSpPr/>
          <p:nvPr/>
        </p:nvSpPr>
        <p:spPr>
          <a:xfrm flipH="1">
            <a:off x="4519943" y="1323437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8" name="Google Shape;478;p35"/>
          <p:cNvSpPr/>
          <p:nvPr/>
        </p:nvSpPr>
        <p:spPr>
          <a:xfrm flipH="1">
            <a:off x="7271893" y="1323437"/>
            <a:ext cx="443968" cy="443811"/>
          </a:xfrm>
          <a:custGeom>
            <a:avLst/>
            <a:gdLst/>
            <a:ahLst/>
            <a:cxnLst/>
            <a:rect l="l" t="t" r="r" b="b"/>
            <a:pathLst>
              <a:path w="87784" h="87753" extrusionOk="0">
                <a:moveTo>
                  <a:pt x="27782" y="1"/>
                </a:moveTo>
                <a:lnTo>
                  <a:pt x="27782" y="27782"/>
                </a:lnTo>
                <a:lnTo>
                  <a:pt x="1" y="27782"/>
                </a:lnTo>
                <a:lnTo>
                  <a:pt x="1" y="59971"/>
                </a:lnTo>
                <a:lnTo>
                  <a:pt x="27782" y="59971"/>
                </a:lnTo>
                <a:lnTo>
                  <a:pt x="27782" y="87753"/>
                </a:lnTo>
                <a:lnTo>
                  <a:pt x="59971" y="87753"/>
                </a:lnTo>
                <a:lnTo>
                  <a:pt x="59971" y="59971"/>
                </a:lnTo>
                <a:lnTo>
                  <a:pt x="87783" y="59971"/>
                </a:lnTo>
                <a:lnTo>
                  <a:pt x="87783" y="27782"/>
                </a:lnTo>
                <a:lnTo>
                  <a:pt x="59971" y="27782"/>
                </a:lnTo>
                <a:lnTo>
                  <a:pt x="5997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479" name="Google Shape;479;p35"/>
          <p:cNvSpPr txBox="1">
            <a:spLocks noGrp="1"/>
          </p:cNvSpPr>
          <p:nvPr>
            <p:ph type="title" idx="15"/>
          </p:nvPr>
        </p:nvSpPr>
        <p:spPr>
          <a:xfrm>
            <a:off x="720000" y="445025"/>
            <a:ext cx="7704000" cy="45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lvl="0" algn="r" rtl="1"/>
            <a:r>
              <a:rPr lang="fa-IR" dirty="0">
                <a:cs typeface="B Nazanin" panose="00000400000000000000" pitchFamily="2" charset="-78"/>
              </a:rPr>
              <a:t>عناصر داروسازی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80" name="Google Shape;480;p35"/>
          <p:cNvSpPr txBox="1">
            <a:spLocks noGrp="1"/>
          </p:cNvSpPr>
          <p:nvPr>
            <p:ph type="title"/>
          </p:nvPr>
        </p:nvSpPr>
        <p:spPr>
          <a:xfrm>
            <a:off x="720000" y="2165916"/>
            <a:ext cx="2286000" cy="4116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81" name="Google Shape;481;p35"/>
          <p:cNvSpPr txBox="1">
            <a:spLocks noGrp="1"/>
          </p:cNvSpPr>
          <p:nvPr>
            <p:ph type="subTitle" idx="1"/>
          </p:nvPr>
        </p:nvSpPr>
        <p:spPr>
          <a:xfrm>
            <a:off x="720000" y="2577516"/>
            <a:ext cx="2286000" cy="3201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محتوا در اینجا</a:t>
            </a:r>
          </a:p>
        </p:txBody>
      </p:sp>
      <p:sp>
        <p:nvSpPr>
          <p:cNvPr id="482" name="Google Shape;482;p35"/>
          <p:cNvSpPr txBox="1">
            <a:spLocks noGrp="1"/>
          </p:cNvSpPr>
          <p:nvPr>
            <p:ph type="title" idx="2"/>
          </p:nvPr>
        </p:nvSpPr>
        <p:spPr>
          <a:xfrm>
            <a:off x="3429000" y="2165916"/>
            <a:ext cx="2286000" cy="4116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83" name="Google Shape;483;p35"/>
          <p:cNvSpPr txBox="1">
            <a:spLocks noGrp="1"/>
          </p:cNvSpPr>
          <p:nvPr>
            <p:ph type="subTitle" idx="3"/>
          </p:nvPr>
        </p:nvSpPr>
        <p:spPr>
          <a:xfrm>
            <a:off x="3429000" y="2577516"/>
            <a:ext cx="2286000" cy="3201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محتوا در اینجا</a:t>
            </a:r>
          </a:p>
        </p:txBody>
      </p:sp>
      <p:sp>
        <p:nvSpPr>
          <p:cNvPr id="484" name="Google Shape;484;p35"/>
          <p:cNvSpPr txBox="1">
            <a:spLocks noGrp="1"/>
          </p:cNvSpPr>
          <p:nvPr>
            <p:ph type="title" idx="4"/>
          </p:nvPr>
        </p:nvSpPr>
        <p:spPr>
          <a:xfrm>
            <a:off x="720000" y="3872300"/>
            <a:ext cx="2286000" cy="4116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85" name="Google Shape;485;p35"/>
          <p:cNvSpPr txBox="1">
            <a:spLocks noGrp="1"/>
          </p:cNvSpPr>
          <p:nvPr>
            <p:ph type="subTitle" idx="5"/>
          </p:nvPr>
        </p:nvSpPr>
        <p:spPr>
          <a:xfrm>
            <a:off x="720000" y="4283900"/>
            <a:ext cx="2286000" cy="3201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محتوا در اینجا</a:t>
            </a:r>
          </a:p>
        </p:txBody>
      </p:sp>
      <p:sp>
        <p:nvSpPr>
          <p:cNvPr id="486" name="Google Shape;486;p35"/>
          <p:cNvSpPr txBox="1">
            <a:spLocks noGrp="1"/>
          </p:cNvSpPr>
          <p:nvPr>
            <p:ph type="title" idx="6"/>
          </p:nvPr>
        </p:nvSpPr>
        <p:spPr>
          <a:xfrm>
            <a:off x="3429000" y="3872300"/>
            <a:ext cx="2286000" cy="4116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87" name="Google Shape;487;p35"/>
          <p:cNvSpPr txBox="1">
            <a:spLocks noGrp="1"/>
          </p:cNvSpPr>
          <p:nvPr>
            <p:ph type="subTitle" idx="7"/>
          </p:nvPr>
        </p:nvSpPr>
        <p:spPr>
          <a:xfrm>
            <a:off x="3429000" y="4283900"/>
            <a:ext cx="2286000" cy="3201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محتوا در اینجا</a:t>
            </a:r>
          </a:p>
        </p:txBody>
      </p:sp>
      <p:sp>
        <p:nvSpPr>
          <p:cNvPr id="488" name="Google Shape;488;p35"/>
          <p:cNvSpPr txBox="1">
            <a:spLocks noGrp="1"/>
          </p:cNvSpPr>
          <p:nvPr>
            <p:ph type="title" idx="8"/>
          </p:nvPr>
        </p:nvSpPr>
        <p:spPr>
          <a:xfrm>
            <a:off x="6137995" y="2165916"/>
            <a:ext cx="2286000" cy="4116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89" name="Google Shape;489;p35"/>
          <p:cNvSpPr txBox="1">
            <a:spLocks noGrp="1"/>
          </p:cNvSpPr>
          <p:nvPr>
            <p:ph type="subTitle" idx="9"/>
          </p:nvPr>
        </p:nvSpPr>
        <p:spPr>
          <a:xfrm>
            <a:off x="6137995" y="2577516"/>
            <a:ext cx="2286000" cy="3201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محتوا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90" name="Google Shape;490;p35"/>
          <p:cNvSpPr txBox="1">
            <a:spLocks noGrp="1"/>
          </p:cNvSpPr>
          <p:nvPr>
            <p:ph type="title" idx="13"/>
          </p:nvPr>
        </p:nvSpPr>
        <p:spPr>
          <a:xfrm>
            <a:off x="6137995" y="3872300"/>
            <a:ext cx="2286000" cy="4116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lvl="0" rtl="1"/>
            <a:r>
              <a:rPr lang="fa-IR" dirty="0">
                <a:cs typeface="B Nazanin" panose="00000400000000000000" pitchFamily="2" charset="-78"/>
              </a:rPr>
              <a:t>عنوان در اینجا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491" name="Google Shape;491;p35"/>
          <p:cNvSpPr txBox="1">
            <a:spLocks noGrp="1"/>
          </p:cNvSpPr>
          <p:nvPr>
            <p:ph type="subTitle" idx="14"/>
          </p:nvPr>
        </p:nvSpPr>
        <p:spPr>
          <a:xfrm>
            <a:off x="6137995" y="4283900"/>
            <a:ext cx="2286000" cy="3201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rtl="1"/>
            <a:r>
              <a:rPr lang="fa-IR" dirty="0">
                <a:cs typeface="B Nazanin" panose="00000400000000000000" pitchFamily="2" charset="-78"/>
              </a:rPr>
              <a:t>محتوا در اینجا</a:t>
            </a:r>
          </a:p>
        </p:txBody>
      </p:sp>
      <p:sp>
        <p:nvSpPr>
          <p:cNvPr id="492" name="Google Shape;492;p35"/>
          <p:cNvSpPr txBox="1"/>
          <p:nvPr/>
        </p:nvSpPr>
        <p:spPr>
          <a:xfrm>
            <a:off x="7302559" y="193425"/>
            <a:ext cx="1645800" cy="191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lvl="0" algn="ctr" rtl="1"/>
            <a:r>
              <a:rPr lang="fa-IR" sz="1000" dirty="0">
                <a:solidFill>
                  <a:schemeClr val="dk1"/>
                </a:solidFill>
                <a:latin typeface="Roboto Mono"/>
                <a:ea typeface="Roboto Mono"/>
                <a:cs typeface="B Nazanin" panose="00000400000000000000" pitchFamily="2" charset="-78"/>
                <a:sym typeface="Roboto Mono"/>
              </a:rPr>
              <a:t>نام داروخانه</a:t>
            </a:r>
            <a:endParaRPr sz="1000" dirty="0">
              <a:solidFill>
                <a:schemeClr val="lt1"/>
              </a:solidFill>
              <a:latin typeface="Roboto Mono"/>
              <a:ea typeface="Roboto Mono"/>
              <a:cs typeface="B Nazanin" panose="00000400000000000000" pitchFamily="2" charset="-78"/>
              <a:sym typeface="Roboto Mono"/>
            </a:endParaRPr>
          </a:p>
        </p:txBody>
      </p:sp>
      <p:grpSp>
        <p:nvGrpSpPr>
          <p:cNvPr id="493" name="Google Shape;493;p35"/>
          <p:cNvGrpSpPr/>
          <p:nvPr/>
        </p:nvGrpSpPr>
        <p:grpSpPr>
          <a:xfrm>
            <a:off x="7048690" y="1487843"/>
            <a:ext cx="586903" cy="525672"/>
            <a:chOff x="6113034" y="1396806"/>
            <a:chExt cx="333733" cy="294330"/>
          </a:xfrm>
        </p:grpSpPr>
        <p:sp>
          <p:nvSpPr>
            <p:cNvPr id="494" name="Google Shape;494;p35"/>
            <p:cNvSpPr/>
            <p:nvPr/>
          </p:nvSpPr>
          <p:spPr>
            <a:xfrm>
              <a:off x="6385618" y="1435804"/>
              <a:ext cx="25763" cy="16511"/>
            </a:xfrm>
            <a:custGeom>
              <a:avLst/>
              <a:gdLst/>
              <a:ahLst/>
              <a:cxnLst/>
              <a:rect l="l" t="t" r="r" b="b"/>
              <a:pathLst>
                <a:path w="763" h="489" extrusionOk="0">
                  <a:moveTo>
                    <a:pt x="146" y="1"/>
                  </a:moveTo>
                  <a:cubicBezTo>
                    <a:pt x="107" y="1"/>
                    <a:pt x="72" y="12"/>
                    <a:pt x="48" y="36"/>
                  </a:cubicBezTo>
                  <a:cubicBezTo>
                    <a:pt x="0" y="108"/>
                    <a:pt x="0" y="203"/>
                    <a:pt x="48" y="251"/>
                  </a:cubicBezTo>
                  <a:lnTo>
                    <a:pt x="262" y="441"/>
                  </a:lnTo>
                  <a:cubicBezTo>
                    <a:pt x="310" y="465"/>
                    <a:pt x="334" y="489"/>
                    <a:pt x="381" y="489"/>
                  </a:cubicBezTo>
                  <a:cubicBezTo>
                    <a:pt x="405" y="489"/>
                    <a:pt x="453" y="489"/>
                    <a:pt x="477" y="441"/>
                  </a:cubicBezTo>
                  <a:lnTo>
                    <a:pt x="691" y="251"/>
                  </a:lnTo>
                  <a:cubicBezTo>
                    <a:pt x="762" y="203"/>
                    <a:pt x="762" y="108"/>
                    <a:pt x="691" y="36"/>
                  </a:cubicBezTo>
                  <a:cubicBezTo>
                    <a:pt x="667" y="12"/>
                    <a:pt x="631" y="1"/>
                    <a:pt x="596" y="1"/>
                  </a:cubicBezTo>
                  <a:cubicBezTo>
                    <a:pt x="560" y="1"/>
                    <a:pt x="524" y="12"/>
                    <a:pt x="500" y="36"/>
                  </a:cubicBezTo>
                  <a:lnTo>
                    <a:pt x="381" y="155"/>
                  </a:lnTo>
                  <a:lnTo>
                    <a:pt x="262" y="36"/>
                  </a:lnTo>
                  <a:cubicBezTo>
                    <a:pt x="227" y="12"/>
                    <a:pt x="185" y="1"/>
                    <a:pt x="1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5" name="Google Shape;495;p35"/>
            <p:cNvSpPr/>
            <p:nvPr/>
          </p:nvSpPr>
          <p:spPr>
            <a:xfrm>
              <a:off x="6148419" y="1435804"/>
              <a:ext cx="25763" cy="16511"/>
            </a:xfrm>
            <a:custGeom>
              <a:avLst/>
              <a:gdLst/>
              <a:ahLst/>
              <a:cxnLst/>
              <a:rect l="l" t="t" r="r" b="b"/>
              <a:pathLst>
                <a:path w="763" h="489" extrusionOk="0">
                  <a:moveTo>
                    <a:pt x="155" y="1"/>
                  </a:moveTo>
                  <a:cubicBezTo>
                    <a:pt x="119" y="1"/>
                    <a:pt x="83" y="12"/>
                    <a:pt x="48" y="36"/>
                  </a:cubicBezTo>
                  <a:cubicBezTo>
                    <a:pt x="0" y="108"/>
                    <a:pt x="0" y="203"/>
                    <a:pt x="71" y="251"/>
                  </a:cubicBezTo>
                  <a:lnTo>
                    <a:pt x="286" y="441"/>
                  </a:lnTo>
                  <a:cubicBezTo>
                    <a:pt x="310" y="465"/>
                    <a:pt x="357" y="489"/>
                    <a:pt x="381" y="489"/>
                  </a:cubicBezTo>
                  <a:cubicBezTo>
                    <a:pt x="429" y="489"/>
                    <a:pt x="453" y="489"/>
                    <a:pt x="476" y="441"/>
                  </a:cubicBezTo>
                  <a:lnTo>
                    <a:pt x="691" y="251"/>
                  </a:lnTo>
                  <a:cubicBezTo>
                    <a:pt x="762" y="203"/>
                    <a:pt x="762" y="108"/>
                    <a:pt x="714" y="36"/>
                  </a:cubicBezTo>
                  <a:cubicBezTo>
                    <a:pt x="691" y="12"/>
                    <a:pt x="655" y="1"/>
                    <a:pt x="616" y="1"/>
                  </a:cubicBezTo>
                  <a:cubicBezTo>
                    <a:pt x="578" y="1"/>
                    <a:pt x="536" y="12"/>
                    <a:pt x="500" y="36"/>
                  </a:cubicBezTo>
                  <a:lnTo>
                    <a:pt x="381" y="155"/>
                  </a:lnTo>
                  <a:lnTo>
                    <a:pt x="262" y="36"/>
                  </a:lnTo>
                  <a:cubicBezTo>
                    <a:pt x="226" y="12"/>
                    <a:pt x="191" y="1"/>
                    <a:pt x="1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6" name="Google Shape;496;p35"/>
            <p:cNvSpPr/>
            <p:nvPr/>
          </p:nvSpPr>
          <p:spPr>
            <a:xfrm>
              <a:off x="6113034" y="1396806"/>
              <a:ext cx="333733" cy="294330"/>
            </a:xfrm>
            <a:custGeom>
              <a:avLst/>
              <a:gdLst/>
              <a:ahLst/>
              <a:cxnLst/>
              <a:rect l="l" t="t" r="r" b="b"/>
              <a:pathLst>
                <a:path w="9884" h="8717" extrusionOk="0">
                  <a:moveTo>
                    <a:pt x="572" y="1"/>
                  </a:moveTo>
                  <a:cubicBezTo>
                    <a:pt x="262" y="1"/>
                    <a:pt x="0" y="262"/>
                    <a:pt x="0" y="572"/>
                  </a:cubicBezTo>
                  <a:lnTo>
                    <a:pt x="0" y="8145"/>
                  </a:lnTo>
                  <a:cubicBezTo>
                    <a:pt x="0" y="8455"/>
                    <a:pt x="262" y="8717"/>
                    <a:pt x="572" y="8717"/>
                  </a:cubicBezTo>
                  <a:lnTo>
                    <a:pt x="9288" y="8717"/>
                  </a:lnTo>
                  <a:cubicBezTo>
                    <a:pt x="9621" y="8717"/>
                    <a:pt x="9859" y="8455"/>
                    <a:pt x="9859" y="8145"/>
                  </a:cubicBezTo>
                  <a:lnTo>
                    <a:pt x="9859" y="572"/>
                  </a:lnTo>
                  <a:cubicBezTo>
                    <a:pt x="9883" y="262"/>
                    <a:pt x="9621" y="1"/>
                    <a:pt x="9312" y="1"/>
                  </a:cubicBezTo>
                  <a:lnTo>
                    <a:pt x="8883" y="1"/>
                  </a:lnTo>
                  <a:cubicBezTo>
                    <a:pt x="8788" y="1"/>
                    <a:pt x="8740" y="72"/>
                    <a:pt x="8740" y="143"/>
                  </a:cubicBezTo>
                  <a:cubicBezTo>
                    <a:pt x="8740" y="239"/>
                    <a:pt x="8788" y="286"/>
                    <a:pt x="8883" y="286"/>
                  </a:cubicBezTo>
                  <a:lnTo>
                    <a:pt x="9312" y="286"/>
                  </a:lnTo>
                  <a:cubicBezTo>
                    <a:pt x="9455" y="286"/>
                    <a:pt x="9574" y="429"/>
                    <a:pt x="9574" y="572"/>
                  </a:cubicBezTo>
                  <a:lnTo>
                    <a:pt x="9574" y="8145"/>
                  </a:lnTo>
                  <a:cubicBezTo>
                    <a:pt x="9574" y="8288"/>
                    <a:pt x="9455" y="8431"/>
                    <a:pt x="9312" y="8431"/>
                  </a:cubicBezTo>
                  <a:lnTo>
                    <a:pt x="2787" y="8431"/>
                  </a:lnTo>
                  <a:lnTo>
                    <a:pt x="2596" y="8002"/>
                  </a:lnTo>
                  <a:cubicBezTo>
                    <a:pt x="2501" y="7788"/>
                    <a:pt x="2263" y="7645"/>
                    <a:pt x="2001" y="7645"/>
                  </a:cubicBezTo>
                  <a:lnTo>
                    <a:pt x="1286" y="7645"/>
                  </a:lnTo>
                  <a:cubicBezTo>
                    <a:pt x="1191" y="7645"/>
                    <a:pt x="1143" y="7693"/>
                    <a:pt x="1143" y="7788"/>
                  </a:cubicBezTo>
                  <a:cubicBezTo>
                    <a:pt x="1143" y="7859"/>
                    <a:pt x="1191" y="7931"/>
                    <a:pt x="1286" y="7931"/>
                  </a:cubicBezTo>
                  <a:lnTo>
                    <a:pt x="2001" y="7931"/>
                  </a:lnTo>
                  <a:cubicBezTo>
                    <a:pt x="2144" y="7931"/>
                    <a:pt x="2263" y="8002"/>
                    <a:pt x="2334" y="8145"/>
                  </a:cubicBezTo>
                  <a:lnTo>
                    <a:pt x="2477" y="8431"/>
                  </a:lnTo>
                  <a:lnTo>
                    <a:pt x="572" y="8431"/>
                  </a:lnTo>
                  <a:cubicBezTo>
                    <a:pt x="429" y="8431"/>
                    <a:pt x="286" y="8312"/>
                    <a:pt x="286" y="8145"/>
                  </a:cubicBezTo>
                  <a:lnTo>
                    <a:pt x="286" y="7931"/>
                  </a:lnTo>
                  <a:lnTo>
                    <a:pt x="715" y="7931"/>
                  </a:lnTo>
                  <a:cubicBezTo>
                    <a:pt x="810" y="7931"/>
                    <a:pt x="858" y="7859"/>
                    <a:pt x="858" y="7788"/>
                  </a:cubicBezTo>
                  <a:cubicBezTo>
                    <a:pt x="858" y="7693"/>
                    <a:pt x="810" y="7645"/>
                    <a:pt x="715" y="7645"/>
                  </a:cubicBezTo>
                  <a:lnTo>
                    <a:pt x="286" y="7645"/>
                  </a:lnTo>
                  <a:lnTo>
                    <a:pt x="286" y="572"/>
                  </a:lnTo>
                  <a:cubicBezTo>
                    <a:pt x="286" y="429"/>
                    <a:pt x="429" y="286"/>
                    <a:pt x="572" y="286"/>
                  </a:cubicBezTo>
                  <a:lnTo>
                    <a:pt x="8311" y="286"/>
                  </a:lnTo>
                  <a:cubicBezTo>
                    <a:pt x="8407" y="286"/>
                    <a:pt x="8454" y="239"/>
                    <a:pt x="8454" y="143"/>
                  </a:cubicBezTo>
                  <a:cubicBezTo>
                    <a:pt x="8454" y="72"/>
                    <a:pt x="8407" y="1"/>
                    <a:pt x="8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7" name="Google Shape;497;p35"/>
            <p:cNvSpPr/>
            <p:nvPr/>
          </p:nvSpPr>
          <p:spPr>
            <a:xfrm>
              <a:off x="6199067" y="1412878"/>
              <a:ext cx="161667" cy="41058"/>
            </a:xfrm>
            <a:custGeom>
              <a:avLst/>
              <a:gdLst/>
              <a:ahLst/>
              <a:cxnLst/>
              <a:rect l="l" t="t" r="r" b="b"/>
              <a:pathLst>
                <a:path w="4788" h="1216" extrusionOk="0">
                  <a:moveTo>
                    <a:pt x="2429" y="287"/>
                  </a:moveTo>
                  <a:cubicBezTo>
                    <a:pt x="2501" y="287"/>
                    <a:pt x="2572" y="334"/>
                    <a:pt x="2596" y="429"/>
                  </a:cubicBezTo>
                  <a:cubicBezTo>
                    <a:pt x="2668" y="572"/>
                    <a:pt x="2810" y="691"/>
                    <a:pt x="2977" y="691"/>
                  </a:cubicBezTo>
                  <a:lnTo>
                    <a:pt x="4382" y="691"/>
                  </a:lnTo>
                  <a:cubicBezTo>
                    <a:pt x="4430" y="691"/>
                    <a:pt x="4477" y="739"/>
                    <a:pt x="4477" y="811"/>
                  </a:cubicBezTo>
                  <a:cubicBezTo>
                    <a:pt x="4477" y="858"/>
                    <a:pt x="4430" y="930"/>
                    <a:pt x="4382" y="930"/>
                  </a:cubicBezTo>
                  <a:lnTo>
                    <a:pt x="405" y="930"/>
                  </a:lnTo>
                  <a:cubicBezTo>
                    <a:pt x="358" y="930"/>
                    <a:pt x="286" y="858"/>
                    <a:pt x="286" y="811"/>
                  </a:cubicBezTo>
                  <a:cubicBezTo>
                    <a:pt x="286" y="739"/>
                    <a:pt x="358" y="691"/>
                    <a:pt x="405" y="691"/>
                  </a:cubicBezTo>
                  <a:lnTo>
                    <a:pt x="1810" y="691"/>
                  </a:lnTo>
                  <a:cubicBezTo>
                    <a:pt x="1977" y="691"/>
                    <a:pt x="2120" y="572"/>
                    <a:pt x="2191" y="429"/>
                  </a:cubicBezTo>
                  <a:cubicBezTo>
                    <a:pt x="2215" y="334"/>
                    <a:pt x="2287" y="287"/>
                    <a:pt x="2358" y="287"/>
                  </a:cubicBezTo>
                  <a:close/>
                  <a:moveTo>
                    <a:pt x="2358" y="1"/>
                  </a:moveTo>
                  <a:cubicBezTo>
                    <a:pt x="2167" y="1"/>
                    <a:pt x="1977" y="120"/>
                    <a:pt x="1906" y="310"/>
                  </a:cubicBezTo>
                  <a:cubicBezTo>
                    <a:pt x="1882" y="358"/>
                    <a:pt x="1858" y="406"/>
                    <a:pt x="1810" y="406"/>
                  </a:cubicBezTo>
                  <a:lnTo>
                    <a:pt x="405" y="406"/>
                  </a:lnTo>
                  <a:cubicBezTo>
                    <a:pt x="191" y="406"/>
                    <a:pt x="0" y="572"/>
                    <a:pt x="0" y="811"/>
                  </a:cubicBezTo>
                  <a:cubicBezTo>
                    <a:pt x="0" y="1025"/>
                    <a:pt x="191" y="1215"/>
                    <a:pt x="405" y="1215"/>
                  </a:cubicBezTo>
                  <a:lnTo>
                    <a:pt x="4358" y="1215"/>
                  </a:lnTo>
                  <a:cubicBezTo>
                    <a:pt x="4597" y="1215"/>
                    <a:pt x="4787" y="1025"/>
                    <a:pt x="4787" y="811"/>
                  </a:cubicBezTo>
                  <a:cubicBezTo>
                    <a:pt x="4787" y="572"/>
                    <a:pt x="4597" y="406"/>
                    <a:pt x="4382" y="406"/>
                  </a:cubicBezTo>
                  <a:lnTo>
                    <a:pt x="2977" y="406"/>
                  </a:lnTo>
                  <a:cubicBezTo>
                    <a:pt x="2930" y="406"/>
                    <a:pt x="2882" y="358"/>
                    <a:pt x="2882" y="310"/>
                  </a:cubicBezTo>
                  <a:cubicBezTo>
                    <a:pt x="2810" y="120"/>
                    <a:pt x="2620" y="1"/>
                    <a:pt x="24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8" name="Google Shape;498;p35"/>
            <p:cNvSpPr/>
            <p:nvPr/>
          </p:nvSpPr>
          <p:spPr>
            <a:xfrm>
              <a:off x="6393654" y="1556818"/>
              <a:ext cx="26573" cy="9691"/>
            </a:xfrm>
            <a:custGeom>
              <a:avLst/>
              <a:gdLst/>
              <a:ahLst/>
              <a:cxnLst/>
              <a:rect l="l" t="t" r="r" b="b"/>
              <a:pathLst>
                <a:path w="787" h="287" extrusionOk="0">
                  <a:moveTo>
                    <a:pt x="143" y="1"/>
                  </a:moveTo>
                  <a:cubicBezTo>
                    <a:pt x="48" y="1"/>
                    <a:pt x="0" y="72"/>
                    <a:pt x="0" y="143"/>
                  </a:cubicBezTo>
                  <a:cubicBezTo>
                    <a:pt x="0" y="239"/>
                    <a:pt x="48" y="286"/>
                    <a:pt x="143" y="286"/>
                  </a:cubicBezTo>
                  <a:lnTo>
                    <a:pt x="643" y="286"/>
                  </a:lnTo>
                  <a:cubicBezTo>
                    <a:pt x="715" y="286"/>
                    <a:pt x="786" y="239"/>
                    <a:pt x="786" y="143"/>
                  </a:cubicBezTo>
                  <a:cubicBezTo>
                    <a:pt x="786" y="72"/>
                    <a:pt x="715" y="1"/>
                    <a:pt x="6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499" name="Google Shape;499;p35"/>
            <p:cNvSpPr/>
            <p:nvPr/>
          </p:nvSpPr>
          <p:spPr>
            <a:xfrm>
              <a:off x="6139573" y="1556818"/>
              <a:ext cx="26539" cy="9691"/>
            </a:xfrm>
            <a:custGeom>
              <a:avLst/>
              <a:gdLst/>
              <a:ahLst/>
              <a:cxnLst/>
              <a:rect l="l" t="t" r="r" b="b"/>
              <a:pathLst>
                <a:path w="786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3"/>
                  </a:cubicBezTo>
                  <a:cubicBezTo>
                    <a:pt x="0" y="239"/>
                    <a:pt x="72" y="286"/>
                    <a:pt x="143" y="286"/>
                  </a:cubicBezTo>
                  <a:lnTo>
                    <a:pt x="643" y="286"/>
                  </a:lnTo>
                  <a:cubicBezTo>
                    <a:pt x="738" y="286"/>
                    <a:pt x="786" y="239"/>
                    <a:pt x="786" y="143"/>
                  </a:cubicBezTo>
                  <a:cubicBezTo>
                    <a:pt x="786" y="72"/>
                    <a:pt x="738" y="1"/>
                    <a:pt x="6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00" name="Google Shape;500;p35"/>
            <p:cNvSpPr/>
            <p:nvPr/>
          </p:nvSpPr>
          <p:spPr>
            <a:xfrm>
              <a:off x="6393654" y="1485270"/>
              <a:ext cx="26573" cy="9657"/>
            </a:xfrm>
            <a:custGeom>
              <a:avLst/>
              <a:gdLst/>
              <a:ahLst/>
              <a:cxnLst/>
              <a:rect l="l" t="t" r="r" b="b"/>
              <a:pathLst>
                <a:path w="787" h="286" extrusionOk="0">
                  <a:moveTo>
                    <a:pt x="143" y="0"/>
                  </a:moveTo>
                  <a:cubicBezTo>
                    <a:pt x="48" y="0"/>
                    <a:pt x="0" y="72"/>
                    <a:pt x="0" y="143"/>
                  </a:cubicBezTo>
                  <a:cubicBezTo>
                    <a:pt x="0" y="238"/>
                    <a:pt x="48" y="286"/>
                    <a:pt x="143" y="286"/>
                  </a:cubicBezTo>
                  <a:lnTo>
                    <a:pt x="643" y="286"/>
                  </a:lnTo>
                  <a:cubicBezTo>
                    <a:pt x="715" y="286"/>
                    <a:pt x="786" y="238"/>
                    <a:pt x="786" y="143"/>
                  </a:cubicBezTo>
                  <a:cubicBezTo>
                    <a:pt x="786" y="72"/>
                    <a:pt x="715" y="0"/>
                    <a:pt x="6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01" name="Google Shape;501;p35"/>
            <p:cNvSpPr/>
            <p:nvPr/>
          </p:nvSpPr>
          <p:spPr>
            <a:xfrm>
              <a:off x="6139573" y="1485270"/>
              <a:ext cx="26539" cy="9657"/>
            </a:xfrm>
            <a:custGeom>
              <a:avLst/>
              <a:gdLst/>
              <a:ahLst/>
              <a:cxnLst/>
              <a:rect l="l" t="t" r="r" b="b"/>
              <a:pathLst>
                <a:path w="786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38"/>
                    <a:pt x="72" y="286"/>
                    <a:pt x="143" y="286"/>
                  </a:cubicBezTo>
                  <a:lnTo>
                    <a:pt x="643" y="286"/>
                  </a:lnTo>
                  <a:cubicBezTo>
                    <a:pt x="738" y="286"/>
                    <a:pt x="786" y="238"/>
                    <a:pt x="786" y="143"/>
                  </a:cubicBezTo>
                  <a:cubicBezTo>
                    <a:pt x="786" y="72"/>
                    <a:pt x="738" y="0"/>
                    <a:pt x="6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02" name="Google Shape;502;p35"/>
            <p:cNvSpPr/>
            <p:nvPr/>
          </p:nvSpPr>
          <p:spPr>
            <a:xfrm>
              <a:off x="6393654" y="1628400"/>
              <a:ext cx="26573" cy="9657"/>
            </a:xfrm>
            <a:custGeom>
              <a:avLst/>
              <a:gdLst/>
              <a:ahLst/>
              <a:cxnLst/>
              <a:rect l="l" t="t" r="r" b="b"/>
              <a:pathLst>
                <a:path w="787" h="286" extrusionOk="0">
                  <a:moveTo>
                    <a:pt x="143" y="0"/>
                  </a:moveTo>
                  <a:cubicBezTo>
                    <a:pt x="48" y="0"/>
                    <a:pt x="0" y="72"/>
                    <a:pt x="0" y="143"/>
                  </a:cubicBezTo>
                  <a:cubicBezTo>
                    <a:pt x="0" y="238"/>
                    <a:pt x="48" y="286"/>
                    <a:pt x="143" y="286"/>
                  </a:cubicBezTo>
                  <a:lnTo>
                    <a:pt x="643" y="286"/>
                  </a:lnTo>
                  <a:cubicBezTo>
                    <a:pt x="715" y="286"/>
                    <a:pt x="786" y="238"/>
                    <a:pt x="786" y="143"/>
                  </a:cubicBezTo>
                  <a:cubicBezTo>
                    <a:pt x="786" y="72"/>
                    <a:pt x="715" y="0"/>
                    <a:pt x="6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03" name="Google Shape;503;p35"/>
            <p:cNvSpPr/>
            <p:nvPr/>
          </p:nvSpPr>
          <p:spPr>
            <a:xfrm>
              <a:off x="6139573" y="1628400"/>
              <a:ext cx="26539" cy="9657"/>
            </a:xfrm>
            <a:custGeom>
              <a:avLst/>
              <a:gdLst/>
              <a:ahLst/>
              <a:cxnLst/>
              <a:rect l="l" t="t" r="r" b="b"/>
              <a:pathLst>
                <a:path w="786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38"/>
                    <a:pt x="72" y="286"/>
                    <a:pt x="143" y="286"/>
                  </a:cubicBezTo>
                  <a:lnTo>
                    <a:pt x="643" y="286"/>
                  </a:lnTo>
                  <a:cubicBezTo>
                    <a:pt x="738" y="286"/>
                    <a:pt x="786" y="238"/>
                    <a:pt x="786" y="143"/>
                  </a:cubicBezTo>
                  <a:cubicBezTo>
                    <a:pt x="786" y="72"/>
                    <a:pt x="738" y="0"/>
                    <a:pt x="6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04" name="Google Shape;504;p35"/>
            <p:cNvSpPr/>
            <p:nvPr/>
          </p:nvSpPr>
          <p:spPr>
            <a:xfrm>
              <a:off x="6203895" y="1486047"/>
              <a:ext cx="152010" cy="151233"/>
            </a:xfrm>
            <a:custGeom>
              <a:avLst/>
              <a:gdLst/>
              <a:ahLst/>
              <a:cxnLst/>
              <a:rect l="l" t="t" r="r" b="b"/>
              <a:pathLst>
                <a:path w="4502" h="4479" extrusionOk="0">
                  <a:moveTo>
                    <a:pt x="2239" y="287"/>
                  </a:moveTo>
                  <a:cubicBezTo>
                    <a:pt x="3334" y="287"/>
                    <a:pt x="4215" y="1168"/>
                    <a:pt x="4215" y="2239"/>
                  </a:cubicBezTo>
                  <a:cubicBezTo>
                    <a:pt x="4215" y="3311"/>
                    <a:pt x="3334" y="4192"/>
                    <a:pt x="2239" y="4192"/>
                  </a:cubicBezTo>
                  <a:cubicBezTo>
                    <a:pt x="1167" y="4192"/>
                    <a:pt x="286" y="3311"/>
                    <a:pt x="286" y="2239"/>
                  </a:cubicBezTo>
                  <a:cubicBezTo>
                    <a:pt x="286" y="1168"/>
                    <a:pt x="1167" y="287"/>
                    <a:pt x="2239" y="287"/>
                  </a:cubicBezTo>
                  <a:close/>
                  <a:moveTo>
                    <a:pt x="2239" y="1"/>
                  </a:moveTo>
                  <a:cubicBezTo>
                    <a:pt x="1000" y="1"/>
                    <a:pt x="0" y="1001"/>
                    <a:pt x="0" y="2239"/>
                  </a:cubicBezTo>
                  <a:cubicBezTo>
                    <a:pt x="0" y="3478"/>
                    <a:pt x="1000" y="4478"/>
                    <a:pt x="2239" y="4478"/>
                  </a:cubicBezTo>
                  <a:cubicBezTo>
                    <a:pt x="3477" y="4478"/>
                    <a:pt x="4501" y="3478"/>
                    <a:pt x="4501" y="2239"/>
                  </a:cubicBezTo>
                  <a:cubicBezTo>
                    <a:pt x="4501" y="1001"/>
                    <a:pt x="3477" y="1"/>
                    <a:pt x="2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05" name="Google Shape;505;p35"/>
            <p:cNvSpPr/>
            <p:nvPr/>
          </p:nvSpPr>
          <p:spPr>
            <a:xfrm>
              <a:off x="6257750" y="1543143"/>
              <a:ext cx="44266" cy="23365"/>
            </a:xfrm>
            <a:custGeom>
              <a:avLst/>
              <a:gdLst/>
              <a:ahLst/>
              <a:cxnLst/>
              <a:rect l="l" t="t" r="r" b="b"/>
              <a:pathLst>
                <a:path w="1311" h="692" extrusionOk="0">
                  <a:moveTo>
                    <a:pt x="644" y="1"/>
                  </a:moveTo>
                  <a:cubicBezTo>
                    <a:pt x="453" y="1"/>
                    <a:pt x="287" y="167"/>
                    <a:pt x="287" y="382"/>
                  </a:cubicBezTo>
                  <a:cubicBezTo>
                    <a:pt x="287" y="382"/>
                    <a:pt x="263" y="406"/>
                    <a:pt x="239" y="406"/>
                  </a:cubicBezTo>
                  <a:lnTo>
                    <a:pt x="144" y="406"/>
                  </a:lnTo>
                  <a:cubicBezTo>
                    <a:pt x="72" y="406"/>
                    <a:pt x="1" y="477"/>
                    <a:pt x="1" y="548"/>
                  </a:cubicBezTo>
                  <a:cubicBezTo>
                    <a:pt x="1" y="644"/>
                    <a:pt x="72" y="691"/>
                    <a:pt x="144" y="691"/>
                  </a:cubicBezTo>
                  <a:lnTo>
                    <a:pt x="239" y="691"/>
                  </a:lnTo>
                  <a:cubicBezTo>
                    <a:pt x="429" y="691"/>
                    <a:pt x="572" y="548"/>
                    <a:pt x="572" y="382"/>
                  </a:cubicBezTo>
                  <a:cubicBezTo>
                    <a:pt x="572" y="334"/>
                    <a:pt x="596" y="287"/>
                    <a:pt x="644" y="287"/>
                  </a:cubicBezTo>
                  <a:cubicBezTo>
                    <a:pt x="691" y="287"/>
                    <a:pt x="739" y="334"/>
                    <a:pt x="739" y="382"/>
                  </a:cubicBezTo>
                  <a:cubicBezTo>
                    <a:pt x="739" y="548"/>
                    <a:pt x="882" y="691"/>
                    <a:pt x="1072" y="691"/>
                  </a:cubicBezTo>
                  <a:lnTo>
                    <a:pt x="1168" y="691"/>
                  </a:lnTo>
                  <a:cubicBezTo>
                    <a:pt x="1239" y="691"/>
                    <a:pt x="1311" y="644"/>
                    <a:pt x="1311" y="548"/>
                  </a:cubicBezTo>
                  <a:cubicBezTo>
                    <a:pt x="1311" y="477"/>
                    <a:pt x="1239" y="406"/>
                    <a:pt x="1168" y="406"/>
                  </a:cubicBezTo>
                  <a:lnTo>
                    <a:pt x="1072" y="406"/>
                  </a:lnTo>
                  <a:cubicBezTo>
                    <a:pt x="1049" y="406"/>
                    <a:pt x="1025" y="382"/>
                    <a:pt x="1025" y="382"/>
                  </a:cubicBezTo>
                  <a:cubicBezTo>
                    <a:pt x="1025" y="167"/>
                    <a:pt x="858" y="1"/>
                    <a:pt x="6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06" name="Google Shape;506;p35"/>
            <p:cNvSpPr/>
            <p:nvPr/>
          </p:nvSpPr>
          <p:spPr>
            <a:xfrm>
              <a:off x="6229624" y="1510999"/>
              <a:ext cx="100552" cy="101329"/>
            </a:xfrm>
            <a:custGeom>
              <a:avLst/>
              <a:gdLst/>
              <a:ahLst/>
              <a:cxnLst/>
              <a:rect l="l" t="t" r="r" b="b"/>
              <a:pathLst>
                <a:path w="2978" h="3001" extrusionOk="0">
                  <a:moveTo>
                    <a:pt x="1477" y="0"/>
                  </a:moveTo>
                  <a:cubicBezTo>
                    <a:pt x="667" y="0"/>
                    <a:pt x="0" y="691"/>
                    <a:pt x="0" y="1500"/>
                  </a:cubicBezTo>
                  <a:cubicBezTo>
                    <a:pt x="0" y="2334"/>
                    <a:pt x="667" y="3001"/>
                    <a:pt x="1477" y="3001"/>
                  </a:cubicBezTo>
                  <a:cubicBezTo>
                    <a:pt x="2144" y="3001"/>
                    <a:pt x="2739" y="2548"/>
                    <a:pt x="2930" y="1929"/>
                  </a:cubicBezTo>
                  <a:cubicBezTo>
                    <a:pt x="2953" y="1834"/>
                    <a:pt x="2906" y="1762"/>
                    <a:pt x="2834" y="1739"/>
                  </a:cubicBezTo>
                  <a:cubicBezTo>
                    <a:pt x="2817" y="1734"/>
                    <a:pt x="2801" y="1732"/>
                    <a:pt x="2786" y="1732"/>
                  </a:cubicBezTo>
                  <a:cubicBezTo>
                    <a:pt x="2715" y="1732"/>
                    <a:pt x="2663" y="1775"/>
                    <a:pt x="2644" y="1834"/>
                  </a:cubicBezTo>
                  <a:cubicBezTo>
                    <a:pt x="2501" y="2358"/>
                    <a:pt x="2025" y="2715"/>
                    <a:pt x="1477" y="2715"/>
                  </a:cubicBezTo>
                  <a:cubicBezTo>
                    <a:pt x="810" y="2715"/>
                    <a:pt x="286" y="2167"/>
                    <a:pt x="286" y="1500"/>
                  </a:cubicBezTo>
                  <a:cubicBezTo>
                    <a:pt x="286" y="834"/>
                    <a:pt x="810" y="286"/>
                    <a:pt x="1477" y="286"/>
                  </a:cubicBezTo>
                  <a:cubicBezTo>
                    <a:pt x="2096" y="286"/>
                    <a:pt x="2596" y="738"/>
                    <a:pt x="2691" y="1334"/>
                  </a:cubicBezTo>
                  <a:cubicBezTo>
                    <a:pt x="2691" y="1413"/>
                    <a:pt x="2740" y="1459"/>
                    <a:pt x="2798" y="1459"/>
                  </a:cubicBezTo>
                  <a:cubicBezTo>
                    <a:pt x="2810" y="1459"/>
                    <a:pt x="2822" y="1457"/>
                    <a:pt x="2834" y="1453"/>
                  </a:cubicBezTo>
                  <a:cubicBezTo>
                    <a:pt x="2930" y="1453"/>
                    <a:pt x="2977" y="1381"/>
                    <a:pt x="2977" y="1286"/>
                  </a:cubicBezTo>
                  <a:cubicBezTo>
                    <a:pt x="2858" y="572"/>
                    <a:pt x="2239" y="0"/>
                    <a:pt x="14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07" name="Google Shape;507;p35"/>
          <p:cNvGrpSpPr/>
          <p:nvPr/>
        </p:nvGrpSpPr>
        <p:grpSpPr>
          <a:xfrm>
            <a:off x="7066947" y="3171267"/>
            <a:ext cx="428073" cy="548624"/>
            <a:chOff x="6151627" y="1970135"/>
            <a:chExt cx="256546" cy="333733"/>
          </a:xfrm>
        </p:grpSpPr>
        <p:sp>
          <p:nvSpPr>
            <p:cNvPr id="508" name="Google Shape;508;p35"/>
            <p:cNvSpPr/>
            <p:nvPr/>
          </p:nvSpPr>
          <p:spPr>
            <a:xfrm>
              <a:off x="6347025" y="2009201"/>
              <a:ext cx="25763" cy="16444"/>
            </a:xfrm>
            <a:custGeom>
              <a:avLst/>
              <a:gdLst/>
              <a:ahLst/>
              <a:cxnLst/>
              <a:rect l="l" t="t" r="r" b="b"/>
              <a:pathLst>
                <a:path w="763" h="487" extrusionOk="0">
                  <a:moveTo>
                    <a:pt x="178" y="1"/>
                  </a:moveTo>
                  <a:cubicBezTo>
                    <a:pt x="139" y="1"/>
                    <a:pt x="98" y="18"/>
                    <a:pt x="72" y="58"/>
                  </a:cubicBezTo>
                  <a:cubicBezTo>
                    <a:pt x="0" y="105"/>
                    <a:pt x="24" y="201"/>
                    <a:pt x="72" y="248"/>
                  </a:cubicBezTo>
                  <a:lnTo>
                    <a:pt x="286" y="439"/>
                  </a:lnTo>
                  <a:cubicBezTo>
                    <a:pt x="310" y="486"/>
                    <a:pt x="357" y="486"/>
                    <a:pt x="381" y="486"/>
                  </a:cubicBezTo>
                  <a:cubicBezTo>
                    <a:pt x="429" y="486"/>
                    <a:pt x="453" y="486"/>
                    <a:pt x="477" y="439"/>
                  </a:cubicBezTo>
                  <a:lnTo>
                    <a:pt x="715" y="248"/>
                  </a:lnTo>
                  <a:cubicBezTo>
                    <a:pt x="762" y="201"/>
                    <a:pt x="762" y="105"/>
                    <a:pt x="715" y="58"/>
                  </a:cubicBezTo>
                  <a:cubicBezTo>
                    <a:pt x="688" y="18"/>
                    <a:pt x="648" y="1"/>
                    <a:pt x="605" y="1"/>
                  </a:cubicBezTo>
                  <a:cubicBezTo>
                    <a:pt x="569" y="1"/>
                    <a:pt x="532" y="12"/>
                    <a:pt x="500" y="34"/>
                  </a:cubicBezTo>
                  <a:lnTo>
                    <a:pt x="381" y="153"/>
                  </a:lnTo>
                  <a:lnTo>
                    <a:pt x="262" y="34"/>
                  </a:lnTo>
                  <a:cubicBezTo>
                    <a:pt x="241" y="12"/>
                    <a:pt x="210" y="1"/>
                    <a:pt x="1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09" name="Google Shape;509;p35"/>
            <p:cNvSpPr/>
            <p:nvPr/>
          </p:nvSpPr>
          <p:spPr>
            <a:xfrm>
              <a:off x="6186202" y="2009201"/>
              <a:ext cx="25763" cy="16444"/>
            </a:xfrm>
            <a:custGeom>
              <a:avLst/>
              <a:gdLst/>
              <a:ahLst/>
              <a:cxnLst/>
              <a:rect l="l" t="t" r="r" b="b"/>
              <a:pathLst>
                <a:path w="763" h="487" extrusionOk="0">
                  <a:moveTo>
                    <a:pt x="176" y="1"/>
                  </a:moveTo>
                  <a:cubicBezTo>
                    <a:pt x="134" y="1"/>
                    <a:pt x="87" y="18"/>
                    <a:pt x="48" y="58"/>
                  </a:cubicBezTo>
                  <a:cubicBezTo>
                    <a:pt x="0" y="105"/>
                    <a:pt x="24" y="201"/>
                    <a:pt x="72" y="248"/>
                  </a:cubicBezTo>
                  <a:lnTo>
                    <a:pt x="286" y="439"/>
                  </a:lnTo>
                  <a:cubicBezTo>
                    <a:pt x="310" y="486"/>
                    <a:pt x="358" y="486"/>
                    <a:pt x="381" y="486"/>
                  </a:cubicBezTo>
                  <a:cubicBezTo>
                    <a:pt x="429" y="486"/>
                    <a:pt x="453" y="486"/>
                    <a:pt x="500" y="439"/>
                  </a:cubicBezTo>
                  <a:lnTo>
                    <a:pt x="715" y="248"/>
                  </a:lnTo>
                  <a:cubicBezTo>
                    <a:pt x="762" y="201"/>
                    <a:pt x="762" y="105"/>
                    <a:pt x="715" y="58"/>
                  </a:cubicBezTo>
                  <a:cubicBezTo>
                    <a:pt x="689" y="18"/>
                    <a:pt x="648" y="1"/>
                    <a:pt x="609" y="1"/>
                  </a:cubicBezTo>
                  <a:cubicBezTo>
                    <a:pt x="577" y="1"/>
                    <a:pt x="546" y="12"/>
                    <a:pt x="524" y="34"/>
                  </a:cubicBezTo>
                  <a:lnTo>
                    <a:pt x="381" y="153"/>
                  </a:lnTo>
                  <a:lnTo>
                    <a:pt x="262" y="34"/>
                  </a:lnTo>
                  <a:cubicBezTo>
                    <a:pt x="241" y="12"/>
                    <a:pt x="210" y="1"/>
                    <a:pt x="1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0" name="Google Shape;510;p35"/>
            <p:cNvSpPr/>
            <p:nvPr/>
          </p:nvSpPr>
          <p:spPr>
            <a:xfrm>
              <a:off x="6237660" y="1986208"/>
              <a:ext cx="84446" cy="41024"/>
            </a:xfrm>
            <a:custGeom>
              <a:avLst/>
              <a:gdLst/>
              <a:ahLst/>
              <a:cxnLst/>
              <a:rect l="l" t="t" r="r" b="b"/>
              <a:pathLst>
                <a:path w="2501" h="1215" extrusionOk="0">
                  <a:moveTo>
                    <a:pt x="1286" y="286"/>
                  </a:moveTo>
                  <a:cubicBezTo>
                    <a:pt x="1358" y="286"/>
                    <a:pt x="1429" y="358"/>
                    <a:pt x="1453" y="429"/>
                  </a:cubicBezTo>
                  <a:cubicBezTo>
                    <a:pt x="1525" y="596"/>
                    <a:pt x="1667" y="691"/>
                    <a:pt x="1834" y="691"/>
                  </a:cubicBezTo>
                  <a:lnTo>
                    <a:pt x="2096" y="691"/>
                  </a:lnTo>
                  <a:cubicBezTo>
                    <a:pt x="2168" y="691"/>
                    <a:pt x="2215" y="739"/>
                    <a:pt x="2215" y="810"/>
                  </a:cubicBezTo>
                  <a:cubicBezTo>
                    <a:pt x="2215" y="882"/>
                    <a:pt x="2168" y="929"/>
                    <a:pt x="2096" y="929"/>
                  </a:cubicBezTo>
                  <a:lnTo>
                    <a:pt x="405" y="929"/>
                  </a:lnTo>
                  <a:cubicBezTo>
                    <a:pt x="334" y="929"/>
                    <a:pt x="286" y="882"/>
                    <a:pt x="286" y="810"/>
                  </a:cubicBezTo>
                  <a:cubicBezTo>
                    <a:pt x="286" y="739"/>
                    <a:pt x="334" y="691"/>
                    <a:pt x="405" y="691"/>
                  </a:cubicBezTo>
                  <a:lnTo>
                    <a:pt x="667" y="691"/>
                  </a:lnTo>
                  <a:cubicBezTo>
                    <a:pt x="834" y="691"/>
                    <a:pt x="977" y="596"/>
                    <a:pt x="1048" y="429"/>
                  </a:cubicBezTo>
                  <a:cubicBezTo>
                    <a:pt x="1072" y="358"/>
                    <a:pt x="1144" y="286"/>
                    <a:pt x="1215" y="286"/>
                  </a:cubicBezTo>
                  <a:close/>
                  <a:moveTo>
                    <a:pt x="1215" y="0"/>
                  </a:moveTo>
                  <a:cubicBezTo>
                    <a:pt x="1024" y="0"/>
                    <a:pt x="834" y="143"/>
                    <a:pt x="763" y="334"/>
                  </a:cubicBezTo>
                  <a:cubicBezTo>
                    <a:pt x="763" y="381"/>
                    <a:pt x="715" y="405"/>
                    <a:pt x="667" y="405"/>
                  </a:cubicBezTo>
                  <a:lnTo>
                    <a:pt x="405" y="405"/>
                  </a:lnTo>
                  <a:cubicBezTo>
                    <a:pt x="167" y="405"/>
                    <a:pt x="0" y="596"/>
                    <a:pt x="0" y="810"/>
                  </a:cubicBezTo>
                  <a:cubicBezTo>
                    <a:pt x="0" y="1024"/>
                    <a:pt x="167" y="1215"/>
                    <a:pt x="405" y="1215"/>
                  </a:cubicBezTo>
                  <a:lnTo>
                    <a:pt x="2096" y="1215"/>
                  </a:lnTo>
                  <a:cubicBezTo>
                    <a:pt x="2334" y="1215"/>
                    <a:pt x="2501" y="1024"/>
                    <a:pt x="2501" y="810"/>
                  </a:cubicBezTo>
                  <a:cubicBezTo>
                    <a:pt x="2501" y="596"/>
                    <a:pt x="2334" y="405"/>
                    <a:pt x="2096" y="405"/>
                  </a:cubicBezTo>
                  <a:lnTo>
                    <a:pt x="1834" y="405"/>
                  </a:lnTo>
                  <a:cubicBezTo>
                    <a:pt x="1787" y="405"/>
                    <a:pt x="1739" y="381"/>
                    <a:pt x="1739" y="334"/>
                  </a:cubicBezTo>
                  <a:cubicBezTo>
                    <a:pt x="1667" y="143"/>
                    <a:pt x="1477" y="0"/>
                    <a:pt x="12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1" name="Google Shape;511;p35"/>
            <p:cNvSpPr/>
            <p:nvPr/>
          </p:nvSpPr>
          <p:spPr>
            <a:xfrm>
              <a:off x="6151627" y="1970135"/>
              <a:ext cx="256546" cy="333733"/>
            </a:xfrm>
            <a:custGeom>
              <a:avLst/>
              <a:gdLst/>
              <a:ahLst/>
              <a:cxnLst/>
              <a:rect l="l" t="t" r="r" b="b"/>
              <a:pathLst>
                <a:path w="7598" h="9884" extrusionOk="0">
                  <a:moveTo>
                    <a:pt x="572" y="0"/>
                  </a:moveTo>
                  <a:cubicBezTo>
                    <a:pt x="238" y="0"/>
                    <a:pt x="0" y="262"/>
                    <a:pt x="0" y="572"/>
                  </a:cubicBezTo>
                  <a:lnTo>
                    <a:pt x="0" y="9312"/>
                  </a:lnTo>
                  <a:cubicBezTo>
                    <a:pt x="0" y="9621"/>
                    <a:pt x="238" y="9883"/>
                    <a:pt x="572" y="9883"/>
                  </a:cubicBezTo>
                  <a:lnTo>
                    <a:pt x="7026" y="9883"/>
                  </a:lnTo>
                  <a:cubicBezTo>
                    <a:pt x="7335" y="9883"/>
                    <a:pt x="7597" y="9621"/>
                    <a:pt x="7597" y="9312"/>
                  </a:cubicBezTo>
                  <a:lnTo>
                    <a:pt x="7597" y="572"/>
                  </a:lnTo>
                  <a:cubicBezTo>
                    <a:pt x="7597" y="262"/>
                    <a:pt x="7359" y="0"/>
                    <a:pt x="7026" y="0"/>
                  </a:cubicBezTo>
                  <a:lnTo>
                    <a:pt x="6597" y="0"/>
                  </a:lnTo>
                  <a:cubicBezTo>
                    <a:pt x="6525" y="0"/>
                    <a:pt x="6454" y="72"/>
                    <a:pt x="6454" y="167"/>
                  </a:cubicBezTo>
                  <a:cubicBezTo>
                    <a:pt x="6454" y="238"/>
                    <a:pt x="6525" y="310"/>
                    <a:pt x="6597" y="310"/>
                  </a:cubicBezTo>
                  <a:lnTo>
                    <a:pt x="7026" y="310"/>
                  </a:lnTo>
                  <a:cubicBezTo>
                    <a:pt x="7192" y="310"/>
                    <a:pt x="7311" y="429"/>
                    <a:pt x="7311" y="596"/>
                  </a:cubicBezTo>
                  <a:lnTo>
                    <a:pt x="7311" y="9312"/>
                  </a:lnTo>
                  <a:cubicBezTo>
                    <a:pt x="7311" y="9454"/>
                    <a:pt x="7192" y="9597"/>
                    <a:pt x="7026" y="9597"/>
                  </a:cubicBezTo>
                  <a:lnTo>
                    <a:pt x="2787" y="9597"/>
                  </a:lnTo>
                  <a:lnTo>
                    <a:pt x="2572" y="9169"/>
                  </a:lnTo>
                  <a:cubicBezTo>
                    <a:pt x="2477" y="8954"/>
                    <a:pt x="2239" y="8788"/>
                    <a:pt x="2001" y="8788"/>
                  </a:cubicBezTo>
                  <a:lnTo>
                    <a:pt x="1286" y="8788"/>
                  </a:lnTo>
                  <a:cubicBezTo>
                    <a:pt x="1215" y="8788"/>
                    <a:pt x="1143" y="8859"/>
                    <a:pt x="1143" y="8954"/>
                  </a:cubicBezTo>
                  <a:cubicBezTo>
                    <a:pt x="1143" y="9026"/>
                    <a:pt x="1215" y="9097"/>
                    <a:pt x="1286" y="9097"/>
                  </a:cubicBezTo>
                  <a:lnTo>
                    <a:pt x="2001" y="9097"/>
                  </a:lnTo>
                  <a:cubicBezTo>
                    <a:pt x="2120" y="9097"/>
                    <a:pt x="2263" y="9169"/>
                    <a:pt x="2310" y="9288"/>
                  </a:cubicBezTo>
                  <a:lnTo>
                    <a:pt x="2453" y="9597"/>
                  </a:lnTo>
                  <a:lnTo>
                    <a:pt x="572" y="9597"/>
                  </a:lnTo>
                  <a:cubicBezTo>
                    <a:pt x="405" y="9597"/>
                    <a:pt x="286" y="9454"/>
                    <a:pt x="286" y="9312"/>
                  </a:cubicBezTo>
                  <a:lnTo>
                    <a:pt x="286" y="9097"/>
                  </a:lnTo>
                  <a:lnTo>
                    <a:pt x="715" y="9097"/>
                  </a:lnTo>
                  <a:cubicBezTo>
                    <a:pt x="810" y="9097"/>
                    <a:pt x="881" y="9026"/>
                    <a:pt x="881" y="8954"/>
                  </a:cubicBezTo>
                  <a:cubicBezTo>
                    <a:pt x="881" y="8859"/>
                    <a:pt x="810" y="8788"/>
                    <a:pt x="715" y="8788"/>
                  </a:cubicBezTo>
                  <a:lnTo>
                    <a:pt x="286" y="8788"/>
                  </a:lnTo>
                  <a:lnTo>
                    <a:pt x="286" y="596"/>
                  </a:lnTo>
                  <a:cubicBezTo>
                    <a:pt x="286" y="429"/>
                    <a:pt x="405" y="310"/>
                    <a:pt x="572" y="310"/>
                  </a:cubicBezTo>
                  <a:lnTo>
                    <a:pt x="6049" y="310"/>
                  </a:lnTo>
                  <a:cubicBezTo>
                    <a:pt x="6121" y="310"/>
                    <a:pt x="6192" y="238"/>
                    <a:pt x="6192" y="167"/>
                  </a:cubicBezTo>
                  <a:cubicBezTo>
                    <a:pt x="6192" y="72"/>
                    <a:pt x="6121" y="0"/>
                    <a:pt x="60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2" name="Google Shape;512;p35"/>
            <p:cNvSpPr/>
            <p:nvPr/>
          </p:nvSpPr>
          <p:spPr>
            <a:xfrm>
              <a:off x="6250525" y="2043304"/>
              <a:ext cx="58717" cy="213901"/>
            </a:xfrm>
            <a:custGeom>
              <a:avLst/>
              <a:gdLst/>
              <a:ahLst/>
              <a:cxnLst/>
              <a:rect l="l" t="t" r="r" b="b"/>
              <a:pathLst>
                <a:path w="1739" h="6335" extrusionOk="0">
                  <a:moveTo>
                    <a:pt x="1001" y="286"/>
                  </a:moveTo>
                  <a:cubicBezTo>
                    <a:pt x="1072" y="286"/>
                    <a:pt x="1144" y="357"/>
                    <a:pt x="1144" y="429"/>
                  </a:cubicBezTo>
                  <a:lnTo>
                    <a:pt x="1215" y="1453"/>
                  </a:lnTo>
                  <a:lnTo>
                    <a:pt x="548" y="1453"/>
                  </a:lnTo>
                  <a:lnTo>
                    <a:pt x="596" y="429"/>
                  </a:lnTo>
                  <a:cubicBezTo>
                    <a:pt x="596" y="357"/>
                    <a:pt x="667" y="286"/>
                    <a:pt x="739" y="286"/>
                  </a:cubicBezTo>
                  <a:close/>
                  <a:moveTo>
                    <a:pt x="1191" y="5620"/>
                  </a:moveTo>
                  <a:lnTo>
                    <a:pt x="1191" y="5740"/>
                  </a:lnTo>
                  <a:cubicBezTo>
                    <a:pt x="1191" y="5906"/>
                    <a:pt x="1048" y="6049"/>
                    <a:pt x="882" y="6049"/>
                  </a:cubicBezTo>
                  <a:cubicBezTo>
                    <a:pt x="691" y="6049"/>
                    <a:pt x="548" y="5906"/>
                    <a:pt x="548" y="5740"/>
                  </a:cubicBezTo>
                  <a:lnTo>
                    <a:pt x="548" y="5620"/>
                  </a:lnTo>
                  <a:close/>
                  <a:moveTo>
                    <a:pt x="739" y="0"/>
                  </a:moveTo>
                  <a:cubicBezTo>
                    <a:pt x="501" y="0"/>
                    <a:pt x="310" y="191"/>
                    <a:pt x="310" y="405"/>
                  </a:cubicBezTo>
                  <a:cubicBezTo>
                    <a:pt x="310" y="500"/>
                    <a:pt x="0" y="5263"/>
                    <a:pt x="0" y="5359"/>
                  </a:cubicBezTo>
                  <a:cubicBezTo>
                    <a:pt x="0" y="5430"/>
                    <a:pt x="24" y="5478"/>
                    <a:pt x="72" y="5549"/>
                  </a:cubicBezTo>
                  <a:cubicBezTo>
                    <a:pt x="120" y="5597"/>
                    <a:pt x="167" y="5620"/>
                    <a:pt x="239" y="5620"/>
                  </a:cubicBezTo>
                  <a:lnTo>
                    <a:pt x="262" y="5620"/>
                  </a:lnTo>
                  <a:lnTo>
                    <a:pt x="262" y="5740"/>
                  </a:lnTo>
                  <a:cubicBezTo>
                    <a:pt x="262" y="6073"/>
                    <a:pt x="548" y="6335"/>
                    <a:pt x="858" y="6335"/>
                  </a:cubicBezTo>
                  <a:cubicBezTo>
                    <a:pt x="1191" y="6335"/>
                    <a:pt x="1477" y="6073"/>
                    <a:pt x="1477" y="5740"/>
                  </a:cubicBezTo>
                  <a:lnTo>
                    <a:pt x="1477" y="5620"/>
                  </a:lnTo>
                  <a:cubicBezTo>
                    <a:pt x="1548" y="5620"/>
                    <a:pt x="1620" y="5597"/>
                    <a:pt x="1668" y="5549"/>
                  </a:cubicBezTo>
                  <a:cubicBezTo>
                    <a:pt x="1715" y="5501"/>
                    <a:pt x="1739" y="5430"/>
                    <a:pt x="1739" y="5359"/>
                  </a:cubicBezTo>
                  <a:lnTo>
                    <a:pt x="1596" y="3072"/>
                  </a:lnTo>
                  <a:cubicBezTo>
                    <a:pt x="1596" y="3001"/>
                    <a:pt x="1525" y="2929"/>
                    <a:pt x="1429" y="2929"/>
                  </a:cubicBezTo>
                  <a:cubicBezTo>
                    <a:pt x="1358" y="2953"/>
                    <a:pt x="1286" y="3025"/>
                    <a:pt x="1310" y="3096"/>
                  </a:cubicBezTo>
                  <a:lnTo>
                    <a:pt x="1453" y="5335"/>
                  </a:lnTo>
                  <a:lnTo>
                    <a:pt x="286" y="5335"/>
                  </a:lnTo>
                  <a:lnTo>
                    <a:pt x="501" y="1739"/>
                  </a:lnTo>
                  <a:lnTo>
                    <a:pt x="1215" y="1739"/>
                  </a:lnTo>
                  <a:lnTo>
                    <a:pt x="1263" y="2525"/>
                  </a:lnTo>
                  <a:cubicBezTo>
                    <a:pt x="1286" y="2620"/>
                    <a:pt x="1334" y="2667"/>
                    <a:pt x="1429" y="2667"/>
                  </a:cubicBezTo>
                  <a:cubicBezTo>
                    <a:pt x="1501" y="2667"/>
                    <a:pt x="1572" y="2596"/>
                    <a:pt x="1548" y="2501"/>
                  </a:cubicBezTo>
                  <a:cubicBezTo>
                    <a:pt x="1548" y="2310"/>
                    <a:pt x="1429" y="643"/>
                    <a:pt x="1429" y="405"/>
                  </a:cubicBezTo>
                  <a:cubicBezTo>
                    <a:pt x="1406" y="191"/>
                    <a:pt x="1215" y="0"/>
                    <a:pt x="10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3" name="Google Shape;513;p35"/>
            <p:cNvSpPr/>
            <p:nvPr/>
          </p:nvSpPr>
          <p:spPr>
            <a:xfrm>
              <a:off x="6274633" y="2066602"/>
              <a:ext cx="10501" cy="16916"/>
            </a:xfrm>
            <a:custGeom>
              <a:avLst/>
              <a:gdLst/>
              <a:ahLst/>
              <a:cxnLst/>
              <a:rect l="l" t="t" r="r" b="b"/>
              <a:pathLst>
                <a:path w="311" h="501" extrusionOk="0">
                  <a:moveTo>
                    <a:pt x="144" y="1"/>
                  </a:moveTo>
                  <a:cubicBezTo>
                    <a:pt x="72" y="1"/>
                    <a:pt x="1" y="72"/>
                    <a:pt x="1" y="144"/>
                  </a:cubicBezTo>
                  <a:lnTo>
                    <a:pt x="1" y="358"/>
                  </a:lnTo>
                  <a:cubicBezTo>
                    <a:pt x="1" y="453"/>
                    <a:pt x="72" y="501"/>
                    <a:pt x="144" y="501"/>
                  </a:cubicBezTo>
                  <a:cubicBezTo>
                    <a:pt x="239" y="501"/>
                    <a:pt x="311" y="453"/>
                    <a:pt x="311" y="358"/>
                  </a:cubicBezTo>
                  <a:lnTo>
                    <a:pt x="311" y="144"/>
                  </a:lnTo>
                  <a:cubicBezTo>
                    <a:pt x="311" y="72"/>
                    <a:pt x="239" y="1"/>
                    <a:pt x="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4" name="Google Shape;514;p35"/>
            <p:cNvSpPr/>
            <p:nvPr/>
          </p:nvSpPr>
          <p:spPr>
            <a:xfrm>
              <a:off x="6266597" y="2174380"/>
              <a:ext cx="26573" cy="32988"/>
            </a:xfrm>
            <a:custGeom>
              <a:avLst/>
              <a:gdLst/>
              <a:ahLst/>
              <a:cxnLst/>
              <a:rect l="l" t="t" r="r" b="b"/>
              <a:pathLst>
                <a:path w="787" h="977" extrusionOk="0">
                  <a:moveTo>
                    <a:pt x="501" y="286"/>
                  </a:moveTo>
                  <a:lnTo>
                    <a:pt x="501" y="691"/>
                  </a:lnTo>
                  <a:lnTo>
                    <a:pt x="287" y="691"/>
                  </a:lnTo>
                  <a:lnTo>
                    <a:pt x="287" y="286"/>
                  </a:lnTo>
                  <a:close/>
                  <a:moveTo>
                    <a:pt x="263" y="0"/>
                  </a:moveTo>
                  <a:cubicBezTo>
                    <a:pt x="120" y="0"/>
                    <a:pt x="1" y="119"/>
                    <a:pt x="1" y="262"/>
                  </a:cubicBezTo>
                  <a:lnTo>
                    <a:pt x="1" y="714"/>
                  </a:lnTo>
                  <a:cubicBezTo>
                    <a:pt x="1" y="857"/>
                    <a:pt x="120" y="976"/>
                    <a:pt x="263" y="976"/>
                  </a:cubicBezTo>
                  <a:lnTo>
                    <a:pt x="525" y="976"/>
                  </a:lnTo>
                  <a:cubicBezTo>
                    <a:pt x="668" y="976"/>
                    <a:pt x="787" y="857"/>
                    <a:pt x="787" y="714"/>
                  </a:cubicBezTo>
                  <a:lnTo>
                    <a:pt x="787" y="262"/>
                  </a:lnTo>
                  <a:cubicBezTo>
                    <a:pt x="787" y="119"/>
                    <a:pt x="668" y="0"/>
                    <a:pt x="5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5" name="Google Shape;515;p35"/>
            <p:cNvSpPr/>
            <p:nvPr/>
          </p:nvSpPr>
          <p:spPr>
            <a:xfrm>
              <a:off x="6325314" y="2056169"/>
              <a:ext cx="51492" cy="9691"/>
            </a:xfrm>
            <a:custGeom>
              <a:avLst/>
              <a:gdLst/>
              <a:ahLst/>
              <a:cxnLst/>
              <a:rect l="l" t="t" r="r" b="b"/>
              <a:pathLst>
                <a:path w="1525" h="287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381" y="286"/>
                  </a:lnTo>
                  <a:cubicBezTo>
                    <a:pt x="1453" y="286"/>
                    <a:pt x="1524" y="215"/>
                    <a:pt x="1524" y="143"/>
                  </a:cubicBezTo>
                  <a:cubicBezTo>
                    <a:pt x="1524" y="72"/>
                    <a:pt x="1453" y="0"/>
                    <a:pt x="13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6" name="Google Shape;516;p35"/>
            <p:cNvSpPr/>
            <p:nvPr/>
          </p:nvSpPr>
          <p:spPr>
            <a:xfrm>
              <a:off x="6325314" y="2076259"/>
              <a:ext cx="51492" cy="9691"/>
            </a:xfrm>
            <a:custGeom>
              <a:avLst/>
              <a:gdLst/>
              <a:ahLst/>
              <a:cxnLst/>
              <a:rect l="l" t="t" r="r" b="b"/>
              <a:pathLst>
                <a:path w="1525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381" y="286"/>
                  </a:lnTo>
                  <a:cubicBezTo>
                    <a:pt x="1453" y="286"/>
                    <a:pt x="1524" y="215"/>
                    <a:pt x="1524" y="144"/>
                  </a:cubicBezTo>
                  <a:cubicBezTo>
                    <a:pt x="1524" y="48"/>
                    <a:pt x="1453" y="1"/>
                    <a:pt x="13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7" name="Google Shape;517;p35"/>
            <p:cNvSpPr/>
            <p:nvPr/>
          </p:nvSpPr>
          <p:spPr>
            <a:xfrm>
              <a:off x="6325314" y="2122112"/>
              <a:ext cx="51492" cy="9657"/>
            </a:xfrm>
            <a:custGeom>
              <a:avLst/>
              <a:gdLst/>
              <a:ahLst/>
              <a:cxnLst/>
              <a:rect l="l" t="t" r="r" b="b"/>
              <a:pathLst>
                <a:path w="1525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4"/>
                    <a:pt x="72" y="286"/>
                    <a:pt x="143" y="286"/>
                  </a:cubicBezTo>
                  <a:lnTo>
                    <a:pt x="1381" y="286"/>
                  </a:lnTo>
                  <a:cubicBezTo>
                    <a:pt x="1453" y="286"/>
                    <a:pt x="1524" y="214"/>
                    <a:pt x="1524" y="143"/>
                  </a:cubicBezTo>
                  <a:cubicBezTo>
                    <a:pt x="1524" y="72"/>
                    <a:pt x="1453" y="0"/>
                    <a:pt x="13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8" name="Google Shape;518;p35"/>
            <p:cNvSpPr/>
            <p:nvPr/>
          </p:nvSpPr>
          <p:spPr>
            <a:xfrm>
              <a:off x="6325314" y="2142202"/>
              <a:ext cx="51492" cy="9691"/>
            </a:xfrm>
            <a:custGeom>
              <a:avLst/>
              <a:gdLst/>
              <a:ahLst/>
              <a:cxnLst/>
              <a:rect l="l" t="t" r="r" b="b"/>
              <a:pathLst>
                <a:path w="1525" h="287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381" y="286"/>
                  </a:lnTo>
                  <a:cubicBezTo>
                    <a:pt x="1453" y="286"/>
                    <a:pt x="1524" y="215"/>
                    <a:pt x="1524" y="143"/>
                  </a:cubicBezTo>
                  <a:cubicBezTo>
                    <a:pt x="1524" y="72"/>
                    <a:pt x="1453" y="0"/>
                    <a:pt x="13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19" name="Google Shape;519;p35"/>
            <p:cNvSpPr/>
            <p:nvPr/>
          </p:nvSpPr>
          <p:spPr>
            <a:xfrm>
              <a:off x="6325314" y="2188021"/>
              <a:ext cx="51492" cy="9691"/>
            </a:xfrm>
            <a:custGeom>
              <a:avLst/>
              <a:gdLst/>
              <a:ahLst/>
              <a:cxnLst/>
              <a:rect l="l" t="t" r="r" b="b"/>
              <a:pathLst>
                <a:path w="1525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15"/>
                    <a:pt x="72" y="287"/>
                    <a:pt x="143" y="287"/>
                  </a:cubicBezTo>
                  <a:lnTo>
                    <a:pt x="1381" y="287"/>
                  </a:lnTo>
                  <a:cubicBezTo>
                    <a:pt x="1453" y="287"/>
                    <a:pt x="1524" y="215"/>
                    <a:pt x="1524" y="144"/>
                  </a:cubicBezTo>
                  <a:cubicBezTo>
                    <a:pt x="1524" y="72"/>
                    <a:pt x="1453" y="1"/>
                    <a:pt x="13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20" name="Google Shape;520;p35"/>
            <p:cNvSpPr/>
            <p:nvPr/>
          </p:nvSpPr>
          <p:spPr>
            <a:xfrm>
              <a:off x="6325314" y="2208145"/>
              <a:ext cx="51492" cy="9657"/>
            </a:xfrm>
            <a:custGeom>
              <a:avLst/>
              <a:gdLst/>
              <a:ahLst/>
              <a:cxnLst/>
              <a:rect l="l" t="t" r="r" b="b"/>
              <a:pathLst>
                <a:path w="1525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381" y="286"/>
                  </a:lnTo>
                  <a:cubicBezTo>
                    <a:pt x="1453" y="286"/>
                    <a:pt x="1524" y="215"/>
                    <a:pt x="1524" y="143"/>
                  </a:cubicBezTo>
                  <a:cubicBezTo>
                    <a:pt x="1524" y="72"/>
                    <a:pt x="1453" y="0"/>
                    <a:pt x="13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21" name="Google Shape;521;p35"/>
            <p:cNvSpPr/>
            <p:nvPr/>
          </p:nvSpPr>
          <p:spPr>
            <a:xfrm>
              <a:off x="6182995" y="2056169"/>
              <a:ext cx="50681" cy="9691"/>
            </a:xfrm>
            <a:custGeom>
              <a:avLst/>
              <a:gdLst/>
              <a:ahLst/>
              <a:cxnLst/>
              <a:rect l="l" t="t" r="r" b="b"/>
              <a:pathLst>
                <a:path w="1501" h="287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358" y="286"/>
                  </a:lnTo>
                  <a:cubicBezTo>
                    <a:pt x="1453" y="286"/>
                    <a:pt x="1500" y="215"/>
                    <a:pt x="1500" y="143"/>
                  </a:cubicBezTo>
                  <a:cubicBezTo>
                    <a:pt x="1500" y="72"/>
                    <a:pt x="1453" y="0"/>
                    <a:pt x="1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22" name="Google Shape;522;p35"/>
            <p:cNvSpPr/>
            <p:nvPr/>
          </p:nvSpPr>
          <p:spPr>
            <a:xfrm>
              <a:off x="6182995" y="2076259"/>
              <a:ext cx="50681" cy="9691"/>
            </a:xfrm>
            <a:custGeom>
              <a:avLst/>
              <a:gdLst/>
              <a:ahLst/>
              <a:cxnLst/>
              <a:rect l="l" t="t" r="r" b="b"/>
              <a:pathLst>
                <a:path w="1501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358" y="286"/>
                  </a:lnTo>
                  <a:cubicBezTo>
                    <a:pt x="1453" y="286"/>
                    <a:pt x="1500" y="215"/>
                    <a:pt x="1500" y="144"/>
                  </a:cubicBezTo>
                  <a:cubicBezTo>
                    <a:pt x="1500" y="48"/>
                    <a:pt x="1453" y="1"/>
                    <a:pt x="13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23" name="Google Shape;523;p35"/>
            <p:cNvSpPr/>
            <p:nvPr/>
          </p:nvSpPr>
          <p:spPr>
            <a:xfrm>
              <a:off x="6182995" y="2122112"/>
              <a:ext cx="50681" cy="9657"/>
            </a:xfrm>
            <a:custGeom>
              <a:avLst/>
              <a:gdLst/>
              <a:ahLst/>
              <a:cxnLst/>
              <a:rect l="l" t="t" r="r" b="b"/>
              <a:pathLst>
                <a:path w="1501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4"/>
                    <a:pt x="72" y="286"/>
                    <a:pt x="143" y="286"/>
                  </a:cubicBezTo>
                  <a:lnTo>
                    <a:pt x="1358" y="286"/>
                  </a:lnTo>
                  <a:cubicBezTo>
                    <a:pt x="1453" y="286"/>
                    <a:pt x="1500" y="214"/>
                    <a:pt x="1500" y="143"/>
                  </a:cubicBezTo>
                  <a:cubicBezTo>
                    <a:pt x="1500" y="72"/>
                    <a:pt x="1453" y="0"/>
                    <a:pt x="1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24" name="Google Shape;524;p35"/>
            <p:cNvSpPr/>
            <p:nvPr/>
          </p:nvSpPr>
          <p:spPr>
            <a:xfrm>
              <a:off x="6182995" y="2142202"/>
              <a:ext cx="50681" cy="9691"/>
            </a:xfrm>
            <a:custGeom>
              <a:avLst/>
              <a:gdLst/>
              <a:ahLst/>
              <a:cxnLst/>
              <a:rect l="l" t="t" r="r" b="b"/>
              <a:pathLst>
                <a:path w="1501" h="287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358" y="286"/>
                  </a:lnTo>
                  <a:cubicBezTo>
                    <a:pt x="1453" y="286"/>
                    <a:pt x="1500" y="215"/>
                    <a:pt x="1500" y="143"/>
                  </a:cubicBezTo>
                  <a:cubicBezTo>
                    <a:pt x="1500" y="72"/>
                    <a:pt x="1453" y="0"/>
                    <a:pt x="1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25" name="Google Shape;525;p35"/>
            <p:cNvSpPr/>
            <p:nvPr/>
          </p:nvSpPr>
          <p:spPr>
            <a:xfrm>
              <a:off x="6182995" y="2188021"/>
              <a:ext cx="50681" cy="9691"/>
            </a:xfrm>
            <a:custGeom>
              <a:avLst/>
              <a:gdLst/>
              <a:ahLst/>
              <a:cxnLst/>
              <a:rect l="l" t="t" r="r" b="b"/>
              <a:pathLst>
                <a:path w="1501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15"/>
                    <a:pt x="72" y="287"/>
                    <a:pt x="143" y="287"/>
                  </a:cubicBezTo>
                  <a:lnTo>
                    <a:pt x="1358" y="287"/>
                  </a:lnTo>
                  <a:cubicBezTo>
                    <a:pt x="1453" y="287"/>
                    <a:pt x="1500" y="215"/>
                    <a:pt x="1500" y="144"/>
                  </a:cubicBezTo>
                  <a:cubicBezTo>
                    <a:pt x="1500" y="72"/>
                    <a:pt x="1453" y="1"/>
                    <a:pt x="13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26" name="Google Shape;526;p35"/>
            <p:cNvSpPr/>
            <p:nvPr/>
          </p:nvSpPr>
          <p:spPr>
            <a:xfrm>
              <a:off x="6182995" y="2208145"/>
              <a:ext cx="50681" cy="9657"/>
            </a:xfrm>
            <a:custGeom>
              <a:avLst/>
              <a:gdLst/>
              <a:ahLst/>
              <a:cxnLst/>
              <a:rect l="l" t="t" r="r" b="b"/>
              <a:pathLst>
                <a:path w="1501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358" y="286"/>
                  </a:lnTo>
                  <a:cubicBezTo>
                    <a:pt x="1453" y="286"/>
                    <a:pt x="1500" y="215"/>
                    <a:pt x="1500" y="143"/>
                  </a:cubicBezTo>
                  <a:cubicBezTo>
                    <a:pt x="1500" y="72"/>
                    <a:pt x="1453" y="0"/>
                    <a:pt x="1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27" name="Google Shape;527;p35"/>
          <p:cNvGrpSpPr/>
          <p:nvPr/>
        </p:nvGrpSpPr>
        <p:grpSpPr>
          <a:xfrm>
            <a:off x="1648966" y="3171711"/>
            <a:ext cx="428073" cy="548180"/>
            <a:chOff x="4800723" y="1970405"/>
            <a:chExt cx="256546" cy="333463"/>
          </a:xfrm>
        </p:grpSpPr>
        <p:sp>
          <p:nvSpPr>
            <p:cNvPr id="528" name="Google Shape;528;p35"/>
            <p:cNvSpPr/>
            <p:nvPr/>
          </p:nvSpPr>
          <p:spPr>
            <a:xfrm>
              <a:off x="4800723" y="1970405"/>
              <a:ext cx="256546" cy="333463"/>
            </a:xfrm>
            <a:custGeom>
              <a:avLst/>
              <a:gdLst/>
              <a:ahLst/>
              <a:cxnLst/>
              <a:rect l="l" t="t" r="r" b="b"/>
              <a:pathLst>
                <a:path w="7598" h="9876" extrusionOk="0">
                  <a:moveTo>
                    <a:pt x="3001" y="1482"/>
                  </a:moveTo>
                  <a:cubicBezTo>
                    <a:pt x="3015" y="1482"/>
                    <a:pt x="3025" y="1492"/>
                    <a:pt x="3025" y="1492"/>
                  </a:cubicBezTo>
                  <a:cubicBezTo>
                    <a:pt x="3025" y="1492"/>
                    <a:pt x="3049" y="1516"/>
                    <a:pt x="3049" y="1540"/>
                  </a:cubicBezTo>
                  <a:lnTo>
                    <a:pt x="3192" y="2802"/>
                  </a:lnTo>
                  <a:lnTo>
                    <a:pt x="596" y="2802"/>
                  </a:lnTo>
                  <a:lnTo>
                    <a:pt x="549" y="2207"/>
                  </a:lnTo>
                  <a:cubicBezTo>
                    <a:pt x="549" y="2183"/>
                    <a:pt x="549" y="2159"/>
                    <a:pt x="573" y="2159"/>
                  </a:cubicBezTo>
                  <a:lnTo>
                    <a:pt x="2978" y="1492"/>
                  </a:lnTo>
                  <a:cubicBezTo>
                    <a:pt x="2986" y="1485"/>
                    <a:pt x="2994" y="1482"/>
                    <a:pt x="3001" y="1482"/>
                  </a:cubicBezTo>
                  <a:close/>
                  <a:moveTo>
                    <a:pt x="2359" y="6470"/>
                  </a:moveTo>
                  <a:cubicBezTo>
                    <a:pt x="2454" y="6470"/>
                    <a:pt x="2525" y="6517"/>
                    <a:pt x="2549" y="6565"/>
                  </a:cubicBezTo>
                  <a:lnTo>
                    <a:pt x="2716" y="6994"/>
                  </a:lnTo>
                  <a:lnTo>
                    <a:pt x="644" y="6994"/>
                  </a:lnTo>
                  <a:lnTo>
                    <a:pt x="596" y="6470"/>
                  </a:lnTo>
                  <a:close/>
                  <a:moveTo>
                    <a:pt x="7169" y="7994"/>
                  </a:moveTo>
                  <a:cubicBezTo>
                    <a:pt x="7217" y="7994"/>
                    <a:pt x="7241" y="7994"/>
                    <a:pt x="7264" y="8018"/>
                  </a:cubicBezTo>
                  <a:cubicBezTo>
                    <a:pt x="7288" y="8041"/>
                    <a:pt x="7312" y="8089"/>
                    <a:pt x="7312" y="8113"/>
                  </a:cubicBezTo>
                  <a:lnTo>
                    <a:pt x="7312" y="9351"/>
                  </a:lnTo>
                  <a:cubicBezTo>
                    <a:pt x="7312" y="9375"/>
                    <a:pt x="7288" y="9399"/>
                    <a:pt x="7264" y="9423"/>
                  </a:cubicBezTo>
                  <a:cubicBezTo>
                    <a:pt x="7241" y="9446"/>
                    <a:pt x="7217" y="9470"/>
                    <a:pt x="7169" y="9470"/>
                  </a:cubicBezTo>
                  <a:lnTo>
                    <a:pt x="5931" y="9351"/>
                  </a:lnTo>
                  <a:lnTo>
                    <a:pt x="6550" y="8041"/>
                  </a:lnTo>
                  <a:lnTo>
                    <a:pt x="7169" y="7994"/>
                  </a:lnTo>
                  <a:close/>
                  <a:moveTo>
                    <a:pt x="2428" y="0"/>
                  </a:moveTo>
                  <a:cubicBezTo>
                    <a:pt x="2390" y="0"/>
                    <a:pt x="2350" y="6"/>
                    <a:pt x="2311" y="16"/>
                  </a:cubicBezTo>
                  <a:lnTo>
                    <a:pt x="1597" y="207"/>
                  </a:lnTo>
                  <a:cubicBezTo>
                    <a:pt x="1525" y="230"/>
                    <a:pt x="1477" y="326"/>
                    <a:pt x="1501" y="397"/>
                  </a:cubicBezTo>
                  <a:cubicBezTo>
                    <a:pt x="1501" y="456"/>
                    <a:pt x="1566" y="498"/>
                    <a:pt x="1628" y="498"/>
                  </a:cubicBezTo>
                  <a:cubicBezTo>
                    <a:pt x="1642" y="498"/>
                    <a:pt x="1655" y="496"/>
                    <a:pt x="1668" y="492"/>
                  </a:cubicBezTo>
                  <a:lnTo>
                    <a:pt x="2406" y="302"/>
                  </a:lnTo>
                  <a:cubicBezTo>
                    <a:pt x="2406" y="294"/>
                    <a:pt x="2409" y="291"/>
                    <a:pt x="2412" y="291"/>
                  </a:cubicBezTo>
                  <a:cubicBezTo>
                    <a:pt x="2419" y="291"/>
                    <a:pt x="2430" y="302"/>
                    <a:pt x="2430" y="302"/>
                  </a:cubicBezTo>
                  <a:lnTo>
                    <a:pt x="2549" y="1302"/>
                  </a:lnTo>
                  <a:lnTo>
                    <a:pt x="787" y="1802"/>
                  </a:lnTo>
                  <a:lnTo>
                    <a:pt x="620" y="802"/>
                  </a:lnTo>
                  <a:cubicBezTo>
                    <a:pt x="620" y="802"/>
                    <a:pt x="620" y="778"/>
                    <a:pt x="644" y="778"/>
                  </a:cubicBezTo>
                  <a:lnTo>
                    <a:pt x="1120" y="635"/>
                  </a:lnTo>
                  <a:cubicBezTo>
                    <a:pt x="1192" y="611"/>
                    <a:pt x="1239" y="540"/>
                    <a:pt x="1216" y="468"/>
                  </a:cubicBezTo>
                  <a:cubicBezTo>
                    <a:pt x="1216" y="410"/>
                    <a:pt x="1151" y="367"/>
                    <a:pt x="1088" y="367"/>
                  </a:cubicBezTo>
                  <a:cubicBezTo>
                    <a:pt x="1075" y="367"/>
                    <a:pt x="1061" y="369"/>
                    <a:pt x="1049" y="373"/>
                  </a:cubicBezTo>
                  <a:lnTo>
                    <a:pt x="549" y="492"/>
                  </a:lnTo>
                  <a:cubicBezTo>
                    <a:pt x="406" y="540"/>
                    <a:pt x="311" y="683"/>
                    <a:pt x="334" y="849"/>
                  </a:cubicBezTo>
                  <a:lnTo>
                    <a:pt x="501" y="1874"/>
                  </a:lnTo>
                  <a:cubicBezTo>
                    <a:pt x="334" y="1921"/>
                    <a:pt x="239" y="2064"/>
                    <a:pt x="263" y="2231"/>
                  </a:cubicBezTo>
                  <a:lnTo>
                    <a:pt x="311" y="2802"/>
                  </a:lnTo>
                  <a:lnTo>
                    <a:pt x="263" y="2802"/>
                  </a:lnTo>
                  <a:cubicBezTo>
                    <a:pt x="191" y="2802"/>
                    <a:pt x="120" y="2826"/>
                    <a:pt x="72" y="2874"/>
                  </a:cubicBezTo>
                  <a:cubicBezTo>
                    <a:pt x="25" y="2945"/>
                    <a:pt x="1" y="3017"/>
                    <a:pt x="1" y="3088"/>
                  </a:cubicBezTo>
                  <a:lnTo>
                    <a:pt x="311" y="6327"/>
                  </a:lnTo>
                  <a:lnTo>
                    <a:pt x="382" y="7041"/>
                  </a:lnTo>
                  <a:cubicBezTo>
                    <a:pt x="382" y="7184"/>
                    <a:pt x="501" y="7279"/>
                    <a:pt x="620" y="7279"/>
                  </a:cubicBezTo>
                  <a:lnTo>
                    <a:pt x="763" y="7279"/>
                  </a:lnTo>
                  <a:lnTo>
                    <a:pt x="906" y="8637"/>
                  </a:lnTo>
                  <a:cubicBezTo>
                    <a:pt x="977" y="9327"/>
                    <a:pt x="1549" y="9875"/>
                    <a:pt x="2263" y="9875"/>
                  </a:cubicBezTo>
                  <a:lnTo>
                    <a:pt x="3144" y="9875"/>
                  </a:lnTo>
                  <a:cubicBezTo>
                    <a:pt x="3240" y="9875"/>
                    <a:pt x="3287" y="9804"/>
                    <a:pt x="3287" y="9708"/>
                  </a:cubicBezTo>
                  <a:cubicBezTo>
                    <a:pt x="3287" y="9637"/>
                    <a:pt x="3240" y="9566"/>
                    <a:pt x="3144" y="9566"/>
                  </a:cubicBezTo>
                  <a:lnTo>
                    <a:pt x="2263" y="9566"/>
                  </a:lnTo>
                  <a:cubicBezTo>
                    <a:pt x="1716" y="9566"/>
                    <a:pt x="1239" y="9161"/>
                    <a:pt x="1192" y="8613"/>
                  </a:cubicBezTo>
                  <a:lnTo>
                    <a:pt x="1049" y="7279"/>
                  </a:lnTo>
                  <a:lnTo>
                    <a:pt x="3740" y="7279"/>
                  </a:lnTo>
                  <a:lnTo>
                    <a:pt x="3764" y="7446"/>
                  </a:lnTo>
                  <a:cubicBezTo>
                    <a:pt x="3787" y="7637"/>
                    <a:pt x="3954" y="7779"/>
                    <a:pt x="4145" y="7779"/>
                  </a:cubicBezTo>
                  <a:lnTo>
                    <a:pt x="6240" y="7779"/>
                  </a:lnTo>
                  <a:cubicBezTo>
                    <a:pt x="6288" y="7779"/>
                    <a:pt x="6288" y="7803"/>
                    <a:pt x="6312" y="7803"/>
                  </a:cubicBezTo>
                  <a:cubicBezTo>
                    <a:pt x="6312" y="7827"/>
                    <a:pt x="6312" y="7851"/>
                    <a:pt x="6312" y="7875"/>
                  </a:cubicBezTo>
                  <a:lnTo>
                    <a:pt x="5550" y="9542"/>
                  </a:lnTo>
                  <a:cubicBezTo>
                    <a:pt x="5526" y="9566"/>
                    <a:pt x="5502" y="9566"/>
                    <a:pt x="5478" y="9566"/>
                  </a:cubicBezTo>
                  <a:lnTo>
                    <a:pt x="3716" y="9566"/>
                  </a:lnTo>
                  <a:cubicBezTo>
                    <a:pt x="3621" y="9566"/>
                    <a:pt x="3573" y="9637"/>
                    <a:pt x="3573" y="9732"/>
                  </a:cubicBezTo>
                  <a:cubicBezTo>
                    <a:pt x="3573" y="9804"/>
                    <a:pt x="3621" y="9875"/>
                    <a:pt x="3716" y="9875"/>
                  </a:cubicBezTo>
                  <a:lnTo>
                    <a:pt x="5478" y="9875"/>
                  </a:lnTo>
                  <a:cubicBezTo>
                    <a:pt x="5621" y="9875"/>
                    <a:pt x="5740" y="9780"/>
                    <a:pt x="5812" y="9661"/>
                  </a:cubicBezTo>
                  <a:lnTo>
                    <a:pt x="5812" y="9637"/>
                  </a:lnTo>
                  <a:lnTo>
                    <a:pt x="7169" y="9756"/>
                  </a:lnTo>
                  <a:cubicBezTo>
                    <a:pt x="7264" y="9756"/>
                    <a:pt x="7383" y="9732"/>
                    <a:pt x="7479" y="9637"/>
                  </a:cubicBezTo>
                  <a:cubicBezTo>
                    <a:pt x="7550" y="9566"/>
                    <a:pt x="7598" y="9446"/>
                    <a:pt x="7598" y="9351"/>
                  </a:cubicBezTo>
                  <a:lnTo>
                    <a:pt x="7598" y="8113"/>
                  </a:lnTo>
                  <a:cubicBezTo>
                    <a:pt x="7598" y="7994"/>
                    <a:pt x="7550" y="7875"/>
                    <a:pt x="7455" y="7803"/>
                  </a:cubicBezTo>
                  <a:cubicBezTo>
                    <a:pt x="7396" y="7744"/>
                    <a:pt x="7305" y="7702"/>
                    <a:pt x="7208" y="7702"/>
                  </a:cubicBezTo>
                  <a:cubicBezTo>
                    <a:pt x="7188" y="7702"/>
                    <a:pt x="7166" y="7704"/>
                    <a:pt x="7145" y="7708"/>
                  </a:cubicBezTo>
                  <a:lnTo>
                    <a:pt x="6598" y="7756"/>
                  </a:lnTo>
                  <a:cubicBezTo>
                    <a:pt x="6574" y="7708"/>
                    <a:pt x="6574" y="7684"/>
                    <a:pt x="6550" y="7637"/>
                  </a:cubicBezTo>
                  <a:cubicBezTo>
                    <a:pt x="6479" y="7541"/>
                    <a:pt x="6359" y="7494"/>
                    <a:pt x="6240" y="7494"/>
                  </a:cubicBezTo>
                  <a:lnTo>
                    <a:pt x="4121" y="7494"/>
                  </a:lnTo>
                  <a:cubicBezTo>
                    <a:pt x="4097" y="7494"/>
                    <a:pt x="4049" y="7446"/>
                    <a:pt x="4049" y="7398"/>
                  </a:cubicBezTo>
                  <a:lnTo>
                    <a:pt x="4026" y="7279"/>
                  </a:lnTo>
                  <a:lnTo>
                    <a:pt x="4121" y="7279"/>
                  </a:lnTo>
                  <a:cubicBezTo>
                    <a:pt x="4192" y="7279"/>
                    <a:pt x="4264" y="7256"/>
                    <a:pt x="4311" y="7184"/>
                  </a:cubicBezTo>
                  <a:cubicBezTo>
                    <a:pt x="4359" y="7136"/>
                    <a:pt x="4383" y="7065"/>
                    <a:pt x="4383" y="6994"/>
                  </a:cubicBezTo>
                  <a:lnTo>
                    <a:pt x="4121" y="4898"/>
                  </a:lnTo>
                  <a:cubicBezTo>
                    <a:pt x="4121" y="4836"/>
                    <a:pt x="4049" y="4774"/>
                    <a:pt x="3984" y="4774"/>
                  </a:cubicBezTo>
                  <a:cubicBezTo>
                    <a:pt x="3974" y="4774"/>
                    <a:pt x="3964" y="4776"/>
                    <a:pt x="3954" y="4779"/>
                  </a:cubicBezTo>
                  <a:cubicBezTo>
                    <a:pt x="3883" y="4779"/>
                    <a:pt x="3835" y="4850"/>
                    <a:pt x="3835" y="4922"/>
                  </a:cubicBezTo>
                  <a:lnTo>
                    <a:pt x="4097" y="6994"/>
                  </a:lnTo>
                  <a:lnTo>
                    <a:pt x="3025" y="6994"/>
                  </a:lnTo>
                  <a:lnTo>
                    <a:pt x="2811" y="6470"/>
                  </a:lnTo>
                  <a:cubicBezTo>
                    <a:pt x="2740" y="6279"/>
                    <a:pt x="2573" y="6160"/>
                    <a:pt x="2382" y="6160"/>
                  </a:cubicBezTo>
                  <a:lnTo>
                    <a:pt x="573" y="6160"/>
                  </a:lnTo>
                  <a:lnTo>
                    <a:pt x="287" y="3088"/>
                  </a:lnTo>
                  <a:lnTo>
                    <a:pt x="3597" y="3088"/>
                  </a:lnTo>
                  <a:lnTo>
                    <a:pt x="3764" y="4374"/>
                  </a:lnTo>
                  <a:cubicBezTo>
                    <a:pt x="3784" y="4436"/>
                    <a:pt x="3841" y="4498"/>
                    <a:pt x="3902" y="4498"/>
                  </a:cubicBezTo>
                  <a:cubicBezTo>
                    <a:pt x="3911" y="4498"/>
                    <a:pt x="3921" y="4496"/>
                    <a:pt x="3930" y="4493"/>
                  </a:cubicBezTo>
                  <a:cubicBezTo>
                    <a:pt x="4002" y="4493"/>
                    <a:pt x="4073" y="4422"/>
                    <a:pt x="4049" y="4326"/>
                  </a:cubicBezTo>
                  <a:lnTo>
                    <a:pt x="3883" y="3017"/>
                  </a:lnTo>
                  <a:cubicBezTo>
                    <a:pt x="3883" y="2898"/>
                    <a:pt x="3764" y="2802"/>
                    <a:pt x="3621" y="2802"/>
                  </a:cubicBezTo>
                  <a:lnTo>
                    <a:pt x="3502" y="2802"/>
                  </a:lnTo>
                  <a:lnTo>
                    <a:pt x="3335" y="1492"/>
                  </a:lnTo>
                  <a:cubicBezTo>
                    <a:pt x="3311" y="1397"/>
                    <a:pt x="3264" y="1302"/>
                    <a:pt x="3192" y="1254"/>
                  </a:cubicBezTo>
                  <a:cubicBezTo>
                    <a:pt x="3122" y="1219"/>
                    <a:pt x="3053" y="1197"/>
                    <a:pt x="2983" y="1197"/>
                  </a:cubicBezTo>
                  <a:cubicBezTo>
                    <a:pt x="2957" y="1197"/>
                    <a:pt x="2932" y="1200"/>
                    <a:pt x="2906" y="1207"/>
                  </a:cubicBezTo>
                  <a:lnTo>
                    <a:pt x="2835" y="1231"/>
                  </a:lnTo>
                  <a:lnTo>
                    <a:pt x="2716" y="278"/>
                  </a:lnTo>
                  <a:cubicBezTo>
                    <a:pt x="2692" y="183"/>
                    <a:pt x="2644" y="87"/>
                    <a:pt x="2573" y="40"/>
                  </a:cubicBezTo>
                  <a:cubicBezTo>
                    <a:pt x="2531" y="12"/>
                    <a:pt x="2481" y="0"/>
                    <a:pt x="24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29" name="Google Shape;529;p35"/>
            <p:cNvSpPr/>
            <p:nvPr/>
          </p:nvSpPr>
          <p:spPr>
            <a:xfrm>
              <a:off x="4831280" y="1995662"/>
              <a:ext cx="44266" cy="19516"/>
            </a:xfrm>
            <a:custGeom>
              <a:avLst/>
              <a:gdLst/>
              <a:ahLst/>
              <a:cxnLst/>
              <a:rect l="l" t="t" r="r" b="b"/>
              <a:pathLst>
                <a:path w="1311" h="578" extrusionOk="0">
                  <a:moveTo>
                    <a:pt x="1160" y="0"/>
                  </a:moveTo>
                  <a:cubicBezTo>
                    <a:pt x="1146" y="0"/>
                    <a:pt x="1133" y="2"/>
                    <a:pt x="1120" y="6"/>
                  </a:cubicBezTo>
                  <a:lnTo>
                    <a:pt x="120" y="292"/>
                  </a:lnTo>
                  <a:cubicBezTo>
                    <a:pt x="49" y="316"/>
                    <a:pt x="1" y="387"/>
                    <a:pt x="25" y="459"/>
                  </a:cubicBezTo>
                  <a:cubicBezTo>
                    <a:pt x="49" y="554"/>
                    <a:pt x="120" y="578"/>
                    <a:pt x="215" y="578"/>
                  </a:cubicBezTo>
                  <a:lnTo>
                    <a:pt x="1192" y="292"/>
                  </a:lnTo>
                  <a:cubicBezTo>
                    <a:pt x="1287" y="268"/>
                    <a:pt x="1311" y="197"/>
                    <a:pt x="1311" y="101"/>
                  </a:cubicBezTo>
                  <a:cubicBezTo>
                    <a:pt x="1291" y="43"/>
                    <a:pt x="1223" y="0"/>
                    <a:pt x="11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30" name="Google Shape;530;p35"/>
            <p:cNvSpPr/>
            <p:nvPr/>
          </p:nvSpPr>
          <p:spPr>
            <a:xfrm>
              <a:off x="4855422" y="2085105"/>
              <a:ext cx="34609" cy="34609"/>
            </a:xfrm>
            <a:custGeom>
              <a:avLst/>
              <a:gdLst/>
              <a:ahLst/>
              <a:cxnLst/>
              <a:rect l="l" t="t" r="r" b="b"/>
              <a:pathLst>
                <a:path w="1025" h="1025" extrusionOk="0">
                  <a:moveTo>
                    <a:pt x="524" y="1"/>
                  </a:moveTo>
                  <a:cubicBezTo>
                    <a:pt x="429" y="1"/>
                    <a:pt x="381" y="72"/>
                    <a:pt x="381" y="167"/>
                  </a:cubicBezTo>
                  <a:lnTo>
                    <a:pt x="381" y="382"/>
                  </a:lnTo>
                  <a:lnTo>
                    <a:pt x="143" y="382"/>
                  </a:lnTo>
                  <a:cubicBezTo>
                    <a:pt x="72" y="382"/>
                    <a:pt x="0" y="429"/>
                    <a:pt x="0" y="525"/>
                  </a:cubicBezTo>
                  <a:cubicBezTo>
                    <a:pt x="0" y="596"/>
                    <a:pt x="72" y="667"/>
                    <a:pt x="143" y="667"/>
                  </a:cubicBezTo>
                  <a:lnTo>
                    <a:pt x="381" y="667"/>
                  </a:lnTo>
                  <a:lnTo>
                    <a:pt x="381" y="882"/>
                  </a:lnTo>
                  <a:cubicBezTo>
                    <a:pt x="381" y="953"/>
                    <a:pt x="429" y="1025"/>
                    <a:pt x="524" y="1025"/>
                  </a:cubicBezTo>
                  <a:cubicBezTo>
                    <a:pt x="596" y="1025"/>
                    <a:pt x="667" y="953"/>
                    <a:pt x="667" y="882"/>
                  </a:cubicBezTo>
                  <a:lnTo>
                    <a:pt x="667" y="667"/>
                  </a:lnTo>
                  <a:lnTo>
                    <a:pt x="882" y="667"/>
                  </a:lnTo>
                  <a:cubicBezTo>
                    <a:pt x="953" y="667"/>
                    <a:pt x="1024" y="596"/>
                    <a:pt x="1024" y="525"/>
                  </a:cubicBezTo>
                  <a:cubicBezTo>
                    <a:pt x="1024" y="429"/>
                    <a:pt x="953" y="382"/>
                    <a:pt x="882" y="382"/>
                  </a:cubicBezTo>
                  <a:lnTo>
                    <a:pt x="667" y="382"/>
                  </a:lnTo>
                  <a:lnTo>
                    <a:pt x="667" y="167"/>
                  </a:lnTo>
                  <a:cubicBezTo>
                    <a:pt x="667" y="72"/>
                    <a:pt x="596" y="1"/>
                    <a:pt x="5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31" name="Google Shape;531;p35"/>
            <p:cNvSpPr/>
            <p:nvPr/>
          </p:nvSpPr>
          <p:spPr>
            <a:xfrm>
              <a:off x="4837730" y="2137373"/>
              <a:ext cx="70805" cy="9691"/>
            </a:xfrm>
            <a:custGeom>
              <a:avLst/>
              <a:gdLst/>
              <a:ahLst/>
              <a:cxnLst/>
              <a:rect l="l" t="t" r="r" b="b"/>
              <a:pathLst>
                <a:path w="2097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3"/>
                  </a:cubicBezTo>
                  <a:cubicBezTo>
                    <a:pt x="0" y="239"/>
                    <a:pt x="72" y="286"/>
                    <a:pt x="143" y="286"/>
                  </a:cubicBezTo>
                  <a:lnTo>
                    <a:pt x="1953" y="286"/>
                  </a:lnTo>
                  <a:cubicBezTo>
                    <a:pt x="2025" y="286"/>
                    <a:pt x="2096" y="239"/>
                    <a:pt x="2096" y="143"/>
                  </a:cubicBezTo>
                  <a:cubicBezTo>
                    <a:pt x="2096" y="72"/>
                    <a:pt x="2025" y="1"/>
                    <a:pt x="19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32" name="Google Shape;532;p35"/>
            <p:cNvSpPr/>
            <p:nvPr/>
          </p:nvSpPr>
          <p:spPr>
            <a:xfrm>
              <a:off x="4837730" y="2154256"/>
              <a:ext cx="70805" cy="9691"/>
            </a:xfrm>
            <a:custGeom>
              <a:avLst/>
              <a:gdLst/>
              <a:ahLst/>
              <a:cxnLst/>
              <a:rect l="l" t="t" r="r" b="b"/>
              <a:pathLst>
                <a:path w="2097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15"/>
                    <a:pt x="72" y="286"/>
                    <a:pt x="143" y="286"/>
                  </a:cubicBezTo>
                  <a:lnTo>
                    <a:pt x="1953" y="286"/>
                  </a:lnTo>
                  <a:cubicBezTo>
                    <a:pt x="2025" y="286"/>
                    <a:pt x="2096" y="215"/>
                    <a:pt x="2096" y="144"/>
                  </a:cubicBezTo>
                  <a:cubicBezTo>
                    <a:pt x="2096" y="48"/>
                    <a:pt x="2025" y="1"/>
                    <a:pt x="195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33" name="Google Shape;533;p35"/>
            <p:cNvSpPr/>
            <p:nvPr/>
          </p:nvSpPr>
          <p:spPr>
            <a:xfrm>
              <a:off x="4903673" y="2258792"/>
              <a:ext cx="63546" cy="9691"/>
            </a:xfrm>
            <a:custGeom>
              <a:avLst/>
              <a:gdLst/>
              <a:ahLst/>
              <a:cxnLst/>
              <a:rect l="l" t="t" r="r" b="b"/>
              <a:pathLst>
                <a:path w="1882" h="287" extrusionOk="0">
                  <a:moveTo>
                    <a:pt x="143" y="1"/>
                  </a:moveTo>
                  <a:cubicBezTo>
                    <a:pt x="72" y="1"/>
                    <a:pt x="0" y="72"/>
                    <a:pt x="0" y="143"/>
                  </a:cubicBezTo>
                  <a:cubicBezTo>
                    <a:pt x="0" y="239"/>
                    <a:pt x="72" y="286"/>
                    <a:pt x="143" y="286"/>
                  </a:cubicBezTo>
                  <a:lnTo>
                    <a:pt x="1715" y="286"/>
                  </a:lnTo>
                  <a:cubicBezTo>
                    <a:pt x="1810" y="286"/>
                    <a:pt x="1882" y="239"/>
                    <a:pt x="1882" y="143"/>
                  </a:cubicBezTo>
                  <a:cubicBezTo>
                    <a:pt x="1882" y="72"/>
                    <a:pt x="1810" y="1"/>
                    <a:pt x="17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34" name="Google Shape;534;p35"/>
          <p:cNvGrpSpPr/>
          <p:nvPr/>
        </p:nvGrpSpPr>
        <p:grpSpPr>
          <a:xfrm>
            <a:off x="4279268" y="1464867"/>
            <a:ext cx="585478" cy="548648"/>
            <a:chOff x="5450463" y="1390390"/>
            <a:chExt cx="332923" cy="307194"/>
          </a:xfrm>
        </p:grpSpPr>
        <p:sp>
          <p:nvSpPr>
            <p:cNvPr id="535" name="Google Shape;535;p35"/>
            <p:cNvSpPr/>
            <p:nvPr/>
          </p:nvSpPr>
          <p:spPr>
            <a:xfrm>
              <a:off x="5484228" y="1424155"/>
              <a:ext cx="164874" cy="9657"/>
            </a:xfrm>
            <a:custGeom>
              <a:avLst/>
              <a:gdLst/>
              <a:ahLst/>
              <a:cxnLst/>
              <a:rect l="l" t="t" r="r" b="b"/>
              <a:pathLst>
                <a:path w="4883" h="286" extrusionOk="0">
                  <a:moveTo>
                    <a:pt x="143" y="0"/>
                  </a:moveTo>
                  <a:cubicBezTo>
                    <a:pt x="72" y="0"/>
                    <a:pt x="0" y="72"/>
                    <a:pt x="0" y="143"/>
                  </a:cubicBezTo>
                  <a:cubicBezTo>
                    <a:pt x="0" y="238"/>
                    <a:pt x="72" y="286"/>
                    <a:pt x="143" y="286"/>
                  </a:cubicBezTo>
                  <a:lnTo>
                    <a:pt x="4739" y="286"/>
                  </a:lnTo>
                  <a:cubicBezTo>
                    <a:pt x="4811" y="286"/>
                    <a:pt x="4882" y="238"/>
                    <a:pt x="4882" y="143"/>
                  </a:cubicBezTo>
                  <a:cubicBezTo>
                    <a:pt x="4882" y="72"/>
                    <a:pt x="4811" y="0"/>
                    <a:pt x="47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36" name="Google Shape;536;p35"/>
            <p:cNvSpPr/>
            <p:nvPr/>
          </p:nvSpPr>
          <p:spPr>
            <a:xfrm>
              <a:off x="5484228" y="1408049"/>
              <a:ext cx="164874" cy="10501"/>
            </a:xfrm>
            <a:custGeom>
              <a:avLst/>
              <a:gdLst/>
              <a:ahLst/>
              <a:cxnLst/>
              <a:rect l="l" t="t" r="r" b="b"/>
              <a:pathLst>
                <a:path w="4883" h="311" extrusionOk="0">
                  <a:moveTo>
                    <a:pt x="143" y="1"/>
                  </a:moveTo>
                  <a:cubicBezTo>
                    <a:pt x="72" y="1"/>
                    <a:pt x="0" y="72"/>
                    <a:pt x="0" y="144"/>
                  </a:cubicBezTo>
                  <a:cubicBezTo>
                    <a:pt x="0" y="239"/>
                    <a:pt x="72" y="311"/>
                    <a:pt x="143" y="311"/>
                  </a:cubicBezTo>
                  <a:lnTo>
                    <a:pt x="4739" y="311"/>
                  </a:lnTo>
                  <a:cubicBezTo>
                    <a:pt x="4811" y="311"/>
                    <a:pt x="4882" y="239"/>
                    <a:pt x="4882" y="144"/>
                  </a:cubicBezTo>
                  <a:cubicBezTo>
                    <a:pt x="4882" y="72"/>
                    <a:pt x="4811" y="1"/>
                    <a:pt x="47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37" name="Google Shape;537;p35"/>
            <p:cNvSpPr/>
            <p:nvPr/>
          </p:nvSpPr>
          <p:spPr>
            <a:xfrm>
              <a:off x="5479400" y="1490875"/>
              <a:ext cx="174531" cy="129489"/>
            </a:xfrm>
            <a:custGeom>
              <a:avLst/>
              <a:gdLst/>
              <a:ahLst/>
              <a:cxnLst/>
              <a:rect l="l" t="t" r="r" b="b"/>
              <a:pathLst>
                <a:path w="5169" h="3835" extrusionOk="0">
                  <a:moveTo>
                    <a:pt x="4835" y="287"/>
                  </a:moveTo>
                  <a:cubicBezTo>
                    <a:pt x="4859" y="287"/>
                    <a:pt x="4882" y="287"/>
                    <a:pt x="4882" y="310"/>
                  </a:cubicBezTo>
                  <a:lnTo>
                    <a:pt x="4882" y="3502"/>
                  </a:lnTo>
                  <a:cubicBezTo>
                    <a:pt x="4882" y="3502"/>
                    <a:pt x="4859" y="3525"/>
                    <a:pt x="4835" y="3525"/>
                  </a:cubicBezTo>
                  <a:lnTo>
                    <a:pt x="2477" y="3525"/>
                  </a:lnTo>
                  <a:lnTo>
                    <a:pt x="2168" y="2954"/>
                  </a:lnTo>
                  <a:cubicBezTo>
                    <a:pt x="2072" y="2763"/>
                    <a:pt x="1858" y="2644"/>
                    <a:pt x="1644" y="2644"/>
                  </a:cubicBezTo>
                  <a:lnTo>
                    <a:pt x="310" y="2644"/>
                  </a:lnTo>
                  <a:lnTo>
                    <a:pt x="310" y="310"/>
                  </a:lnTo>
                  <a:cubicBezTo>
                    <a:pt x="310" y="287"/>
                    <a:pt x="310" y="287"/>
                    <a:pt x="334" y="287"/>
                  </a:cubicBezTo>
                  <a:close/>
                  <a:moveTo>
                    <a:pt x="1644" y="2930"/>
                  </a:moveTo>
                  <a:cubicBezTo>
                    <a:pt x="1763" y="2930"/>
                    <a:pt x="1858" y="3001"/>
                    <a:pt x="1906" y="3097"/>
                  </a:cubicBezTo>
                  <a:lnTo>
                    <a:pt x="2168" y="3525"/>
                  </a:lnTo>
                  <a:lnTo>
                    <a:pt x="334" y="3525"/>
                  </a:lnTo>
                  <a:cubicBezTo>
                    <a:pt x="327" y="3532"/>
                    <a:pt x="322" y="3535"/>
                    <a:pt x="318" y="3535"/>
                  </a:cubicBezTo>
                  <a:cubicBezTo>
                    <a:pt x="310" y="3535"/>
                    <a:pt x="310" y="3518"/>
                    <a:pt x="310" y="3502"/>
                  </a:cubicBezTo>
                  <a:lnTo>
                    <a:pt x="310" y="2930"/>
                  </a:lnTo>
                  <a:close/>
                  <a:moveTo>
                    <a:pt x="334" y="1"/>
                  </a:moveTo>
                  <a:cubicBezTo>
                    <a:pt x="167" y="1"/>
                    <a:pt x="0" y="144"/>
                    <a:pt x="0" y="334"/>
                  </a:cubicBezTo>
                  <a:lnTo>
                    <a:pt x="0" y="3502"/>
                  </a:lnTo>
                  <a:cubicBezTo>
                    <a:pt x="0" y="3692"/>
                    <a:pt x="167" y="3835"/>
                    <a:pt x="334" y="3835"/>
                  </a:cubicBezTo>
                  <a:lnTo>
                    <a:pt x="4835" y="3835"/>
                  </a:lnTo>
                  <a:cubicBezTo>
                    <a:pt x="5025" y="3835"/>
                    <a:pt x="5168" y="3668"/>
                    <a:pt x="5168" y="3502"/>
                  </a:cubicBezTo>
                  <a:lnTo>
                    <a:pt x="5168" y="334"/>
                  </a:lnTo>
                  <a:cubicBezTo>
                    <a:pt x="5168" y="144"/>
                    <a:pt x="5001" y="1"/>
                    <a:pt x="48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38" name="Google Shape;538;p35"/>
            <p:cNvSpPr/>
            <p:nvPr/>
          </p:nvSpPr>
          <p:spPr>
            <a:xfrm>
              <a:off x="5549361" y="1510189"/>
              <a:ext cx="34609" cy="33799"/>
            </a:xfrm>
            <a:custGeom>
              <a:avLst/>
              <a:gdLst/>
              <a:ahLst/>
              <a:cxnLst/>
              <a:rect l="l" t="t" r="r" b="b"/>
              <a:pathLst>
                <a:path w="1025" h="1001" extrusionOk="0">
                  <a:moveTo>
                    <a:pt x="524" y="0"/>
                  </a:moveTo>
                  <a:cubicBezTo>
                    <a:pt x="429" y="0"/>
                    <a:pt x="381" y="48"/>
                    <a:pt x="381" y="143"/>
                  </a:cubicBezTo>
                  <a:lnTo>
                    <a:pt x="381" y="358"/>
                  </a:lnTo>
                  <a:lnTo>
                    <a:pt x="143" y="358"/>
                  </a:lnTo>
                  <a:cubicBezTo>
                    <a:pt x="72" y="358"/>
                    <a:pt x="0" y="429"/>
                    <a:pt x="0" y="500"/>
                  </a:cubicBezTo>
                  <a:cubicBezTo>
                    <a:pt x="0" y="572"/>
                    <a:pt x="72" y="643"/>
                    <a:pt x="143" y="643"/>
                  </a:cubicBezTo>
                  <a:lnTo>
                    <a:pt x="381" y="643"/>
                  </a:lnTo>
                  <a:lnTo>
                    <a:pt x="381" y="858"/>
                  </a:lnTo>
                  <a:cubicBezTo>
                    <a:pt x="381" y="953"/>
                    <a:pt x="429" y="1001"/>
                    <a:pt x="524" y="1001"/>
                  </a:cubicBezTo>
                  <a:cubicBezTo>
                    <a:pt x="596" y="1001"/>
                    <a:pt x="667" y="953"/>
                    <a:pt x="667" y="858"/>
                  </a:cubicBezTo>
                  <a:lnTo>
                    <a:pt x="667" y="643"/>
                  </a:lnTo>
                  <a:lnTo>
                    <a:pt x="881" y="643"/>
                  </a:lnTo>
                  <a:cubicBezTo>
                    <a:pt x="953" y="643"/>
                    <a:pt x="1024" y="572"/>
                    <a:pt x="1024" y="500"/>
                  </a:cubicBezTo>
                  <a:cubicBezTo>
                    <a:pt x="1024" y="429"/>
                    <a:pt x="953" y="358"/>
                    <a:pt x="881" y="358"/>
                  </a:cubicBezTo>
                  <a:lnTo>
                    <a:pt x="667" y="358"/>
                  </a:lnTo>
                  <a:lnTo>
                    <a:pt x="667" y="143"/>
                  </a:lnTo>
                  <a:cubicBezTo>
                    <a:pt x="667" y="48"/>
                    <a:pt x="596" y="0"/>
                    <a:pt x="5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39" name="Google Shape;539;p35"/>
            <p:cNvSpPr/>
            <p:nvPr/>
          </p:nvSpPr>
          <p:spPr>
            <a:xfrm>
              <a:off x="5526839" y="1553610"/>
              <a:ext cx="80428" cy="10467"/>
            </a:xfrm>
            <a:custGeom>
              <a:avLst/>
              <a:gdLst/>
              <a:ahLst/>
              <a:cxnLst/>
              <a:rect l="l" t="t" r="r" b="b"/>
              <a:pathLst>
                <a:path w="2382" h="310" extrusionOk="0">
                  <a:moveTo>
                    <a:pt x="143" y="0"/>
                  </a:moveTo>
                  <a:cubicBezTo>
                    <a:pt x="48" y="0"/>
                    <a:pt x="0" y="72"/>
                    <a:pt x="0" y="167"/>
                  </a:cubicBezTo>
                  <a:cubicBezTo>
                    <a:pt x="0" y="238"/>
                    <a:pt x="48" y="310"/>
                    <a:pt x="143" y="310"/>
                  </a:cubicBezTo>
                  <a:lnTo>
                    <a:pt x="2239" y="310"/>
                  </a:lnTo>
                  <a:cubicBezTo>
                    <a:pt x="2310" y="310"/>
                    <a:pt x="2382" y="238"/>
                    <a:pt x="2382" y="167"/>
                  </a:cubicBezTo>
                  <a:cubicBezTo>
                    <a:pt x="2382" y="72"/>
                    <a:pt x="2310" y="0"/>
                    <a:pt x="2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40" name="Google Shape;540;p35"/>
            <p:cNvSpPr/>
            <p:nvPr/>
          </p:nvSpPr>
          <p:spPr>
            <a:xfrm>
              <a:off x="5588764" y="1576132"/>
              <a:ext cx="41835" cy="9657"/>
            </a:xfrm>
            <a:custGeom>
              <a:avLst/>
              <a:gdLst/>
              <a:ahLst/>
              <a:cxnLst/>
              <a:rect l="l" t="t" r="r" b="b"/>
              <a:pathLst>
                <a:path w="1239" h="286" extrusionOk="0">
                  <a:moveTo>
                    <a:pt x="143" y="0"/>
                  </a:moveTo>
                  <a:cubicBezTo>
                    <a:pt x="48" y="0"/>
                    <a:pt x="0" y="72"/>
                    <a:pt x="0" y="143"/>
                  </a:cubicBezTo>
                  <a:cubicBezTo>
                    <a:pt x="0" y="238"/>
                    <a:pt x="72" y="286"/>
                    <a:pt x="143" y="286"/>
                  </a:cubicBezTo>
                  <a:lnTo>
                    <a:pt x="1096" y="286"/>
                  </a:lnTo>
                  <a:cubicBezTo>
                    <a:pt x="1167" y="286"/>
                    <a:pt x="1239" y="238"/>
                    <a:pt x="1239" y="143"/>
                  </a:cubicBezTo>
                  <a:cubicBezTo>
                    <a:pt x="1239" y="72"/>
                    <a:pt x="1167" y="0"/>
                    <a:pt x="10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41" name="Google Shape;541;p35"/>
            <p:cNvSpPr/>
            <p:nvPr/>
          </p:nvSpPr>
          <p:spPr>
            <a:xfrm>
              <a:off x="5588764" y="1591393"/>
              <a:ext cx="41835" cy="9691"/>
            </a:xfrm>
            <a:custGeom>
              <a:avLst/>
              <a:gdLst/>
              <a:ahLst/>
              <a:cxnLst/>
              <a:rect l="l" t="t" r="r" b="b"/>
              <a:pathLst>
                <a:path w="1239" h="287" extrusionOk="0">
                  <a:moveTo>
                    <a:pt x="143" y="1"/>
                  </a:moveTo>
                  <a:cubicBezTo>
                    <a:pt x="48" y="1"/>
                    <a:pt x="0" y="72"/>
                    <a:pt x="0" y="143"/>
                  </a:cubicBezTo>
                  <a:cubicBezTo>
                    <a:pt x="0" y="215"/>
                    <a:pt x="48" y="286"/>
                    <a:pt x="143" y="286"/>
                  </a:cubicBezTo>
                  <a:lnTo>
                    <a:pt x="1096" y="286"/>
                  </a:lnTo>
                  <a:cubicBezTo>
                    <a:pt x="1167" y="286"/>
                    <a:pt x="1239" y="215"/>
                    <a:pt x="1239" y="143"/>
                  </a:cubicBezTo>
                  <a:cubicBezTo>
                    <a:pt x="1239" y="72"/>
                    <a:pt x="1167" y="1"/>
                    <a:pt x="10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42" name="Google Shape;542;p35"/>
            <p:cNvSpPr/>
            <p:nvPr/>
          </p:nvSpPr>
          <p:spPr>
            <a:xfrm>
              <a:off x="5653087" y="1645215"/>
              <a:ext cx="28160" cy="18571"/>
            </a:xfrm>
            <a:custGeom>
              <a:avLst/>
              <a:gdLst/>
              <a:ahLst/>
              <a:cxnLst/>
              <a:rect l="l" t="t" r="r" b="b"/>
              <a:pathLst>
                <a:path w="834" h="550" extrusionOk="0">
                  <a:moveTo>
                    <a:pt x="389" y="0"/>
                  </a:moveTo>
                  <a:cubicBezTo>
                    <a:pt x="170" y="0"/>
                    <a:pt x="0" y="182"/>
                    <a:pt x="0" y="407"/>
                  </a:cubicBezTo>
                  <a:cubicBezTo>
                    <a:pt x="0" y="502"/>
                    <a:pt x="72" y="550"/>
                    <a:pt x="143" y="550"/>
                  </a:cubicBezTo>
                  <a:cubicBezTo>
                    <a:pt x="215" y="550"/>
                    <a:pt x="286" y="502"/>
                    <a:pt x="286" y="407"/>
                  </a:cubicBezTo>
                  <a:cubicBezTo>
                    <a:pt x="286" y="336"/>
                    <a:pt x="358" y="288"/>
                    <a:pt x="429" y="288"/>
                  </a:cubicBezTo>
                  <a:cubicBezTo>
                    <a:pt x="500" y="288"/>
                    <a:pt x="548" y="336"/>
                    <a:pt x="548" y="407"/>
                  </a:cubicBezTo>
                  <a:cubicBezTo>
                    <a:pt x="548" y="502"/>
                    <a:pt x="620" y="550"/>
                    <a:pt x="691" y="550"/>
                  </a:cubicBezTo>
                  <a:cubicBezTo>
                    <a:pt x="786" y="550"/>
                    <a:pt x="834" y="502"/>
                    <a:pt x="834" y="407"/>
                  </a:cubicBezTo>
                  <a:cubicBezTo>
                    <a:pt x="834" y="169"/>
                    <a:pt x="667" y="2"/>
                    <a:pt x="429" y="2"/>
                  </a:cubicBezTo>
                  <a:cubicBezTo>
                    <a:pt x="415" y="1"/>
                    <a:pt x="402" y="0"/>
                    <a:pt x="3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43" name="Google Shape;543;p35"/>
            <p:cNvSpPr/>
            <p:nvPr/>
          </p:nvSpPr>
          <p:spPr>
            <a:xfrm>
              <a:off x="5710960" y="1664562"/>
              <a:ext cx="28194" cy="19347"/>
            </a:xfrm>
            <a:custGeom>
              <a:avLst/>
              <a:gdLst/>
              <a:ahLst/>
              <a:cxnLst/>
              <a:rect l="l" t="t" r="r" b="b"/>
              <a:pathLst>
                <a:path w="835" h="573" extrusionOk="0">
                  <a:moveTo>
                    <a:pt x="430" y="1"/>
                  </a:moveTo>
                  <a:cubicBezTo>
                    <a:pt x="191" y="1"/>
                    <a:pt x="1" y="191"/>
                    <a:pt x="1" y="429"/>
                  </a:cubicBezTo>
                  <a:cubicBezTo>
                    <a:pt x="1" y="501"/>
                    <a:pt x="49" y="572"/>
                    <a:pt x="144" y="572"/>
                  </a:cubicBezTo>
                  <a:cubicBezTo>
                    <a:pt x="215" y="572"/>
                    <a:pt x="287" y="501"/>
                    <a:pt x="287" y="429"/>
                  </a:cubicBezTo>
                  <a:cubicBezTo>
                    <a:pt x="287" y="358"/>
                    <a:pt x="334" y="286"/>
                    <a:pt x="406" y="286"/>
                  </a:cubicBezTo>
                  <a:cubicBezTo>
                    <a:pt x="501" y="286"/>
                    <a:pt x="549" y="358"/>
                    <a:pt x="549" y="429"/>
                  </a:cubicBezTo>
                  <a:cubicBezTo>
                    <a:pt x="549" y="501"/>
                    <a:pt x="620" y="572"/>
                    <a:pt x="692" y="572"/>
                  </a:cubicBezTo>
                  <a:cubicBezTo>
                    <a:pt x="763" y="572"/>
                    <a:pt x="834" y="501"/>
                    <a:pt x="834" y="429"/>
                  </a:cubicBezTo>
                  <a:cubicBezTo>
                    <a:pt x="834" y="191"/>
                    <a:pt x="644" y="1"/>
                    <a:pt x="4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44" name="Google Shape;544;p35"/>
            <p:cNvSpPr/>
            <p:nvPr/>
          </p:nvSpPr>
          <p:spPr>
            <a:xfrm>
              <a:off x="5450463" y="1390390"/>
              <a:ext cx="332923" cy="307194"/>
            </a:xfrm>
            <a:custGeom>
              <a:avLst/>
              <a:gdLst/>
              <a:ahLst/>
              <a:cxnLst/>
              <a:rect l="l" t="t" r="r" b="b"/>
              <a:pathLst>
                <a:path w="9860" h="9098" extrusionOk="0">
                  <a:moveTo>
                    <a:pt x="1024" y="0"/>
                  </a:moveTo>
                  <a:cubicBezTo>
                    <a:pt x="595" y="0"/>
                    <a:pt x="262" y="333"/>
                    <a:pt x="262" y="762"/>
                  </a:cubicBezTo>
                  <a:lnTo>
                    <a:pt x="262" y="1548"/>
                  </a:lnTo>
                  <a:lnTo>
                    <a:pt x="143" y="1548"/>
                  </a:lnTo>
                  <a:cubicBezTo>
                    <a:pt x="72" y="1548"/>
                    <a:pt x="0" y="1596"/>
                    <a:pt x="0" y="1691"/>
                  </a:cubicBezTo>
                  <a:cubicBezTo>
                    <a:pt x="0" y="1762"/>
                    <a:pt x="72" y="1834"/>
                    <a:pt x="143" y="1834"/>
                  </a:cubicBezTo>
                  <a:lnTo>
                    <a:pt x="262" y="1834"/>
                  </a:lnTo>
                  <a:lnTo>
                    <a:pt x="262" y="5882"/>
                  </a:lnTo>
                  <a:cubicBezTo>
                    <a:pt x="262" y="5954"/>
                    <a:pt x="333" y="6025"/>
                    <a:pt x="405" y="6025"/>
                  </a:cubicBezTo>
                  <a:cubicBezTo>
                    <a:pt x="500" y="6025"/>
                    <a:pt x="548" y="5954"/>
                    <a:pt x="548" y="5882"/>
                  </a:cubicBezTo>
                  <a:lnTo>
                    <a:pt x="548" y="1834"/>
                  </a:lnTo>
                  <a:lnTo>
                    <a:pt x="6359" y="1834"/>
                  </a:lnTo>
                  <a:lnTo>
                    <a:pt x="6359" y="7001"/>
                  </a:lnTo>
                  <a:cubicBezTo>
                    <a:pt x="5954" y="7001"/>
                    <a:pt x="5596" y="7240"/>
                    <a:pt x="5454" y="7644"/>
                  </a:cubicBezTo>
                  <a:cubicBezTo>
                    <a:pt x="5406" y="7811"/>
                    <a:pt x="5239" y="7930"/>
                    <a:pt x="5049" y="7930"/>
                  </a:cubicBezTo>
                  <a:cubicBezTo>
                    <a:pt x="4739" y="7930"/>
                    <a:pt x="4453" y="8145"/>
                    <a:pt x="4358" y="8430"/>
                  </a:cubicBezTo>
                  <a:lnTo>
                    <a:pt x="4239" y="8811"/>
                  </a:lnTo>
                  <a:lnTo>
                    <a:pt x="1405" y="8811"/>
                  </a:lnTo>
                  <a:cubicBezTo>
                    <a:pt x="953" y="8811"/>
                    <a:pt x="548" y="8406"/>
                    <a:pt x="548" y="7954"/>
                  </a:cubicBezTo>
                  <a:lnTo>
                    <a:pt x="548" y="6430"/>
                  </a:lnTo>
                  <a:cubicBezTo>
                    <a:pt x="548" y="6358"/>
                    <a:pt x="500" y="6287"/>
                    <a:pt x="405" y="6287"/>
                  </a:cubicBezTo>
                  <a:cubicBezTo>
                    <a:pt x="333" y="6287"/>
                    <a:pt x="262" y="6358"/>
                    <a:pt x="262" y="6430"/>
                  </a:cubicBezTo>
                  <a:lnTo>
                    <a:pt x="262" y="7954"/>
                  </a:lnTo>
                  <a:cubicBezTo>
                    <a:pt x="262" y="8573"/>
                    <a:pt x="786" y="9097"/>
                    <a:pt x="1405" y="9097"/>
                  </a:cubicBezTo>
                  <a:lnTo>
                    <a:pt x="9716" y="9097"/>
                  </a:lnTo>
                  <a:cubicBezTo>
                    <a:pt x="9764" y="9097"/>
                    <a:pt x="9812" y="9073"/>
                    <a:pt x="9835" y="9026"/>
                  </a:cubicBezTo>
                  <a:cubicBezTo>
                    <a:pt x="9859" y="9002"/>
                    <a:pt x="9859" y="8954"/>
                    <a:pt x="9859" y="8907"/>
                  </a:cubicBezTo>
                  <a:lnTo>
                    <a:pt x="9645" y="8311"/>
                  </a:lnTo>
                  <a:cubicBezTo>
                    <a:pt x="9621" y="8240"/>
                    <a:pt x="9574" y="8168"/>
                    <a:pt x="9526" y="8097"/>
                  </a:cubicBezTo>
                  <a:cubicBezTo>
                    <a:pt x="9511" y="8052"/>
                    <a:pt x="9467" y="8035"/>
                    <a:pt x="9419" y="8035"/>
                  </a:cubicBezTo>
                  <a:cubicBezTo>
                    <a:pt x="9391" y="8035"/>
                    <a:pt x="9362" y="8041"/>
                    <a:pt x="9335" y="8049"/>
                  </a:cubicBezTo>
                  <a:cubicBezTo>
                    <a:pt x="9264" y="8097"/>
                    <a:pt x="9240" y="8192"/>
                    <a:pt x="9288" y="8264"/>
                  </a:cubicBezTo>
                  <a:cubicBezTo>
                    <a:pt x="9312" y="8311"/>
                    <a:pt x="9335" y="8359"/>
                    <a:pt x="9359" y="8406"/>
                  </a:cubicBezTo>
                  <a:lnTo>
                    <a:pt x="9502" y="8811"/>
                  </a:lnTo>
                  <a:lnTo>
                    <a:pt x="4549" y="8811"/>
                  </a:lnTo>
                  <a:lnTo>
                    <a:pt x="4644" y="8526"/>
                  </a:lnTo>
                  <a:cubicBezTo>
                    <a:pt x="4692" y="8359"/>
                    <a:pt x="4858" y="8216"/>
                    <a:pt x="5049" y="8216"/>
                  </a:cubicBezTo>
                  <a:cubicBezTo>
                    <a:pt x="5358" y="8216"/>
                    <a:pt x="5644" y="8025"/>
                    <a:pt x="5739" y="7716"/>
                  </a:cubicBezTo>
                  <a:cubicBezTo>
                    <a:pt x="5811" y="7454"/>
                    <a:pt x="6073" y="7287"/>
                    <a:pt x="6335" y="7287"/>
                  </a:cubicBezTo>
                  <a:lnTo>
                    <a:pt x="6644" y="7287"/>
                  </a:lnTo>
                  <a:cubicBezTo>
                    <a:pt x="6930" y="7287"/>
                    <a:pt x="7192" y="7121"/>
                    <a:pt x="7311" y="6859"/>
                  </a:cubicBezTo>
                  <a:cubicBezTo>
                    <a:pt x="7381" y="6719"/>
                    <a:pt x="7514" y="6631"/>
                    <a:pt x="7665" y="6631"/>
                  </a:cubicBezTo>
                  <a:cubicBezTo>
                    <a:pt x="7720" y="6631"/>
                    <a:pt x="7778" y="6643"/>
                    <a:pt x="7835" y="6668"/>
                  </a:cubicBezTo>
                  <a:cubicBezTo>
                    <a:pt x="7954" y="6716"/>
                    <a:pt x="8026" y="6835"/>
                    <a:pt x="8049" y="6978"/>
                  </a:cubicBezTo>
                  <a:lnTo>
                    <a:pt x="8121" y="7335"/>
                  </a:lnTo>
                  <a:cubicBezTo>
                    <a:pt x="8168" y="7644"/>
                    <a:pt x="8407" y="7883"/>
                    <a:pt x="8740" y="7906"/>
                  </a:cubicBezTo>
                  <a:cubicBezTo>
                    <a:pt x="8811" y="7930"/>
                    <a:pt x="8859" y="7930"/>
                    <a:pt x="8931" y="7954"/>
                  </a:cubicBezTo>
                  <a:cubicBezTo>
                    <a:pt x="8948" y="7960"/>
                    <a:pt x="8968" y="7963"/>
                    <a:pt x="8987" y="7963"/>
                  </a:cubicBezTo>
                  <a:cubicBezTo>
                    <a:pt x="9045" y="7963"/>
                    <a:pt x="9103" y="7936"/>
                    <a:pt x="9121" y="7883"/>
                  </a:cubicBezTo>
                  <a:cubicBezTo>
                    <a:pt x="9145" y="7787"/>
                    <a:pt x="9097" y="7716"/>
                    <a:pt x="9026" y="7692"/>
                  </a:cubicBezTo>
                  <a:cubicBezTo>
                    <a:pt x="8931" y="7644"/>
                    <a:pt x="8835" y="7644"/>
                    <a:pt x="8764" y="7621"/>
                  </a:cubicBezTo>
                  <a:cubicBezTo>
                    <a:pt x="8573" y="7621"/>
                    <a:pt x="8430" y="7478"/>
                    <a:pt x="8407" y="7287"/>
                  </a:cubicBezTo>
                  <a:lnTo>
                    <a:pt x="8335" y="6930"/>
                  </a:lnTo>
                  <a:cubicBezTo>
                    <a:pt x="8311" y="6692"/>
                    <a:pt x="8145" y="6501"/>
                    <a:pt x="7930" y="6406"/>
                  </a:cubicBezTo>
                  <a:cubicBezTo>
                    <a:pt x="7843" y="6369"/>
                    <a:pt x="7751" y="6351"/>
                    <a:pt x="7660" y="6351"/>
                  </a:cubicBezTo>
                  <a:cubicBezTo>
                    <a:pt x="7403" y="6351"/>
                    <a:pt x="7155" y="6493"/>
                    <a:pt x="7049" y="6739"/>
                  </a:cubicBezTo>
                  <a:cubicBezTo>
                    <a:pt x="6978" y="6882"/>
                    <a:pt x="6811" y="7001"/>
                    <a:pt x="6644" y="7001"/>
                  </a:cubicBezTo>
                  <a:lnTo>
                    <a:pt x="6644" y="1834"/>
                  </a:lnTo>
                  <a:lnTo>
                    <a:pt x="6763" y="1834"/>
                  </a:lnTo>
                  <a:cubicBezTo>
                    <a:pt x="6835" y="1834"/>
                    <a:pt x="6906" y="1762"/>
                    <a:pt x="6906" y="1691"/>
                  </a:cubicBezTo>
                  <a:cubicBezTo>
                    <a:pt x="6906" y="1596"/>
                    <a:pt x="6835" y="1548"/>
                    <a:pt x="6763" y="1548"/>
                  </a:cubicBezTo>
                  <a:lnTo>
                    <a:pt x="6644" y="1548"/>
                  </a:lnTo>
                  <a:lnTo>
                    <a:pt x="6644" y="762"/>
                  </a:lnTo>
                  <a:cubicBezTo>
                    <a:pt x="6644" y="333"/>
                    <a:pt x="6287" y="0"/>
                    <a:pt x="5882" y="0"/>
                  </a:cubicBezTo>
                  <a:lnTo>
                    <a:pt x="2334" y="0"/>
                  </a:lnTo>
                  <a:cubicBezTo>
                    <a:pt x="2262" y="0"/>
                    <a:pt x="2191" y="48"/>
                    <a:pt x="2191" y="143"/>
                  </a:cubicBezTo>
                  <a:cubicBezTo>
                    <a:pt x="2191" y="214"/>
                    <a:pt x="2262" y="286"/>
                    <a:pt x="2334" y="286"/>
                  </a:cubicBezTo>
                  <a:lnTo>
                    <a:pt x="5882" y="286"/>
                  </a:lnTo>
                  <a:cubicBezTo>
                    <a:pt x="6144" y="286"/>
                    <a:pt x="6359" y="500"/>
                    <a:pt x="6359" y="762"/>
                  </a:cubicBezTo>
                  <a:lnTo>
                    <a:pt x="6359" y="1548"/>
                  </a:lnTo>
                  <a:lnTo>
                    <a:pt x="548" y="1548"/>
                  </a:lnTo>
                  <a:lnTo>
                    <a:pt x="548" y="762"/>
                  </a:lnTo>
                  <a:cubicBezTo>
                    <a:pt x="548" y="500"/>
                    <a:pt x="762" y="286"/>
                    <a:pt x="1024" y="286"/>
                  </a:cubicBezTo>
                  <a:lnTo>
                    <a:pt x="1786" y="286"/>
                  </a:lnTo>
                  <a:cubicBezTo>
                    <a:pt x="1858" y="286"/>
                    <a:pt x="1929" y="214"/>
                    <a:pt x="1929" y="143"/>
                  </a:cubicBezTo>
                  <a:cubicBezTo>
                    <a:pt x="1929" y="48"/>
                    <a:pt x="1858" y="0"/>
                    <a:pt x="17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45" name="Google Shape;545;p35"/>
          <p:cNvGrpSpPr/>
          <p:nvPr/>
        </p:nvGrpSpPr>
        <p:grpSpPr>
          <a:xfrm>
            <a:off x="1544803" y="1496407"/>
            <a:ext cx="585538" cy="517109"/>
            <a:chOff x="4762130" y="1399203"/>
            <a:chExt cx="332957" cy="289535"/>
          </a:xfrm>
        </p:grpSpPr>
        <p:sp>
          <p:nvSpPr>
            <p:cNvPr id="546" name="Google Shape;546;p35"/>
            <p:cNvSpPr/>
            <p:nvPr/>
          </p:nvSpPr>
          <p:spPr>
            <a:xfrm>
              <a:off x="5005778" y="1420914"/>
              <a:ext cx="16106" cy="9691"/>
            </a:xfrm>
            <a:custGeom>
              <a:avLst/>
              <a:gdLst/>
              <a:ahLst/>
              <a:cxnLst/>
              <a:rect l="l" t="t" r="r" b="b"/>
              <a:pathLst>
                <a:path w="477" h="287" extrusionOk="0">
                  <a:moveTo>
                    <a:pt x="144" y="1"/>
                  </a:moveTo>
                  <a:cubicBezTo>
                    <a:pt x="72" y="1"/>
                    <a:pt x="1" y="49"/>
                    <a:pt x="1" y="144"/>
                  </a:cubicBezTo>
                  <a:cubicBezTo>
                    <a:pt x="1" y="215"/>
                    <a:pt x="72" y="287"/>
                    <a:pt x="144" y="287"/>
                  </a:cubicBezTo>
                  <a:lnTo>
                    <a:pt x="310" y="287"/>
                  </a:lnTo>
                  <a:cubicBezTo>
                    <a:pt x="406" y="287"/>
                    <a:pt x="477" y="215"/>
                    <a:pt x="477" y="144"/>
                  </a:cubicBezTo>
                  <a:cubicBezTo>
                    <a:pt x="477" y="49"/>
                    <a:pt x="406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47" name="Google Shape;547;p35"/>
            <p:cNvSpPr/>
            <p:nvPr/>
          </p:nvSpPr>
          <p:spPr>
            <a:xfrm>
              <a:off x="5027489" y="1420914"/>
              <a:ext cx="16106" cy="9691"/>
            </a:xfrm>
            <a:custGeom>
              <a:avLst/>
              <a:gdLst/>
              <a:ahLst/>
              <a:cxnLst/>
              <a:rect l="l" t="t" r="r" b="b"/>
              <a:pathLst>
                <a:path w="477" h="287" extrusionOk="0">
                  <a:moveTo>
                    <a:pt x="144" y="1"/>
                  </a:moveTo>
                  <a:cubicBezTo>
                    <a:pt x="72" y="1"/>
                    <a:pt x="1" y="49"/>
                    <a:pt x="1" y="144"/>
                  </a:cubicBezTo>
                  <a:cubicBezTo>
                    <a:pt x="1" y="215"/>
                    <a:pt x="72" y="287"/>
                    <a:pt x="144" y="287"/>
                  </a:cubicBezTo>
                  <a:lnTo>
                    <a:pt x="334" y="287"/>
                  </a:lnTo>
                  <a:cubicBezTo>
                    <a:pt x="406" y="287"/>
                    <a:pt x="477" y="215"/>
                    <a:pt x="477" y="144"/>
                  </a:cubicBezTo>
                  <a:cubicBezTo>
                    <a:pt x="477" y="49"/>
                    <a:pt x="406" y="1"/>
                    <a:pt x="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48" name="Google Shape;548;p35"/>
            <p:cNvSpPr/>
            <p:nvPr/>
          </p:nvSpPr>
          <p:spPr>
            <a:xfrm>
              <a:off x="5050010" y="1420914"/>
              <a:ext cx="15296" cy="9691"/>
            </a:xfrm>
            <a:custGeom>
              <a:avLst/>
              <a:gdLst/>
              <a:ahLst/>
              <a:cxnLst/>
              <a:rect l="l" t="t" r="r" b="b"/>
              <a:pathLst>
                <a:path w="453" h="287" extrusionOk="0">
                  <a:moveTo>
                    <a:pt x="143" y="1"/>
                  </a:moveTo>
                  <a:cubicBezTo>
                    <a:pt x="48" y="1"/>
                    <a:pt x="0" y="49"/>
                    <a:pt x="0" y="144"/>
                  </a:cubicBezTo>
                  <a:cubicBezTo>
                    <a:pt x="0" y="215"/>
                    <a:pt x="48" y="287"/>
                    <a:pt x="143" y="287"/>
                  </a:cubicBezTo>
                  <a:lnTo>
                    <a:pt x="310" y="287"/>
                  </a:lnTo>
                  <a:cubicBezTo>
                    <a:pt x="405" y="287"/>
                    <a:pt x="453" y="215"/>
                    <a:pt x="453" y="144"/>
                  </a:cubicBezTo>
                  <a:cubicBezTo>
                    <a:pt x="453" y="49"/>
                    <a:pt x="405" y="1"/>
                    <a:pt x="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49" name="Google Shape;549;p35"/>
            <p:cNvSpPr/>
            <p:nvPr/>
          </p:nvSpPr>
          <p:spPr>
            <a:xfrm>
              <a:off x="4877133" y="1499721"/>
              <a:ext cx="103760" cy="98931"/>
            </a:xfrm>
            <a:custGeom>
              <a:avLst/>
              <a:gdLst/>
              <a:ahLst/>
              <a:cxnLst/>
              <a:rect l="l" t="t" r="r" b="b"/>
              <a:pathLst>
                <a:path w="3073" h="2930" extrusionOk="0">
                  <a:moveTo>
                    <a:pt x="834" y="287"/>
                  </a:moveTo>
                  <a:cubicBezTo>
                    <a:pt x="1120" y="287"/>
                    <a:pt x="1358" y="525"/>
                    <a:pt x="1358" y="810"/>
                  </a:cubicBezTo>
                  <a:lnTo>
                    <a:pt x="1358" y="1334"/>
                  </a:lnTo>
                  <a:lnTo>
                    <a:pt x="310" y="1334"/>
                  </a:lnTo>
                  <a:lnTo>
                    <a:pt x="310" y="810"/>
                  </a:lnTo>
                  <a:cubicBezTo>
                    <a:pt x="310" y="525"/>
                    <a:pt x="548" y="287"/>
                    <a:pt x="834" y="287"/>
                  </a:cubicBezTo>
                  <a:close/>
                  <a:moveTo>
                    <a:pt x="2739" y="2001"/>
                  </a:moveTo>
                  <a:cubicBezTo>
                    <a:pt x="2715" y="2073"/>
                    <a:pt x="2691" y="2144"/>
                    <a:pt x="2644" y="2216"/>
                  </a:cubicBezTo>
                  <a:cubicBezTo>
                    <a:pt x="2549" y="2382"/>
                    <a:pt x="2382" y="2477"/>
                    <a:pt x="2215" y="2525"/>
                  </a:cubicBezTo>
                  <a:cubicBezTo>
                    <a:pt x="2164" y="2538"/>
                    <a:pt x="2115" y="2544"/>
                    <a:pt x="2067" y="2544"/>
                  </a:cubicBezTo>
                  <a:cubicBezTo>
                    <a:pt x="1935" y="2544"/>
                    <a:pt x="1813" y="2500"/>
                    <a:pt x="1691" y="2430"/>
                  </a:cubicBezTo>
                  <a:cubicBezTo>
                    <a:pt x="1667" y="2406"/>
                    <a:pt x="1620" y="2382"/>
                    <a:pt x="1596" y="2358"/>
                  </a:cubicBezTo>
                  <a:cubicBezTo>
                    <a:pt x="1620" y="2287"/>
                    <a:pt x="1644" y="2192"/>
                    <a:pt x="1644" y="2120"/>
                  </a:cubicBezTo>
                  <a:lnTo>
                    <a:pt x="1644" y="2001"/>
                  </a:lnTo>
                  <a:close/>
                  <a:moveTo>
                    <a:pt x="1334" y="1620"/>
                  </a:moveTo>
                  <a:lnTo>
                    <a:pt x="1334" y="2120"/>
                  </a:lnTo>
                  <a:cubicBezTo>
                    <a:pt x="1358" y="2406"/>
                    <a:pt x="1120" y="2644"/>
                    <a:pt x="834" y="2644"/>
                  </a:cubicBezTo>
                  <a:cubicBezTo>
                    <a:pt x="548" y="2644"/>
                    <a:pt x="310" y="2406"/>
                    <a:pt x="310" y="2120"/>
                  </a:cubicBezTo>
                  <a:lnTo>
                    <a:pt x="310" y="1620"/>
                  </a:lnTo>
                  <a:close/>
                  <a:moveTo>
                    <a:pt x="810" y="1"/>
                  </a:moveTo>
                  <a:cubicBezTo>
                    <a:pt x="381" y="1"/>
                    <a:pt x="0" y="358"/>
                    <a:pt x="0" y="810"/>
                  </a:cubicBezTo>
                  <a:lnTo>
                    <a:pt x="0" y="2120"/>
                  </a:lnTo>
                  <a:cubicBezTo>
                    <a:pt x="0" y="2549"/>
                    <a:pt x="381" y="2930"/>
                    <a:pt x="810" y="2930"/>
                  </a:cubicBezTo>
                  <a:cubicBezTo>
                    <a:pt x="1072" y="2930"/>
                    <a:pt x="1310" y="2787"/>
                    <a:pt x="1453" y="2620"/>
                  </a:cubicBezTo>
                  <a:cubicBezTo>
                    <a:pt x="1477" y="2620"/>
                    <a:pt x="1501" y="2644"/>
                    <a:pt x="1524" y="2668"/>
                  </a:cubicBezTo>
                  <a:cubicBezTo>
                    <a:pt x="1691" y="2763"/>
                    <a:pt x="1882" y="2835"/>
                    <a:pt x="2048" y="2835"/>
                  </a:cubicBezTo>
                  <a:cubicBezTo>
                    <a:pt x="2120" y="2835"/>
                    <a:pt x="2191" y="2811"/>
                    <a:pt x="2263" y="2811"/>
                  </a:cubicBezTo>
                  <a:cubicBezTo>
                    <a:pt x="2525" y="2739"/>
                    <a:pt x="2739" y="2597"/>
                    <a:pt x="2882" y="2382"/>
                  </a:cubicBezTo>
                  <a:cubicBezTo>
                    <a:pt x="3025" y="2168"/>
                    <a:pt x="3072" y="1930"/>
                    <a:pt x="3025" y="1668"/>
                  </a:cubicBezTo>
                  <a:cubicBezTo>
                    <a:pt x="3001" y="1596"/>
                    <a:pt x="2930" y="1549"/>
                    <a:pt x="2858" y="1549"/>
                  </a:cubicBezTo>
                  <a:cubicBezTo>
                    <a:pt x="2787" y="1573"/>
                    <a:pt x="2739" y="1644"/>
                    <a:pt x="2739" y="1715"/>
                  </a:cubicBezTo>
                  <a:lnTo>
                    <a:pt x="1620" y="1715"/>
                  </a:lnTo>
                  <a:lnTo>
                    <a:pt x="1620" y="1311"/>
                  </a:lnTo>
                  <a:cubicBezTo>
                    <a:pt x="1747" y="1208"/>
                    <a:pt x="1902" y="1161"/>
                    <a:pt x="2055" y="1161"/>
                  </a:cubicBezTo>
                  <a:cubicBezTo>
                    <a:pt x="2188" y="1161"/>
                    <a:pt x="2319" y="1197"/>
                    <a:pt x="2429" y="1263"/>
                  </a:cubicBezTo>
                  <a:cubicBezTo>
                    <a:pt x="2453" y="1287"/>
                    <a:pt x="2477" y="1287"/>
                    <a:pt x="2501" y="1311"/>
                  </a:cubicBezTo>
                  <a:cubicBezTo>
                    <a:pt x="2533" y="1332"/>
                    <a:pt x="2570" y="1344"/>
                    <a:pt x="2605" y="1344"/>
                  </a:cubicBezTo>
                  <a:cubicBezTo>
                    <a:pt x="2648" y="1344"/>
                    <a:pt x="2689" y="1326"/>
                    <a:pt x="2715" y="1287"/>
                  </a:cubicBezTo>
                  <a:cubicBezTo>
                    <a:pt x="2763" y="1239"/>
                    <a:pt x="2739" y="1144"/>
                    <a:pt x="2691" y="1096"/>
                  </a:cubicBezTo>
                  <a:cubicBezTo>
                    <a:pt x="2644" y="1072"/>
                    <a:pt x="2620" y="1049"/>
                    <a:pt x="2596" y="1025"/>
                  </a:cubicBezTo>
                  <a:cubicBezTo>
                    <a:pt x="2430" y="923"/>
                    <a:pt x="2251" y="875"/>
                    <a:pt x="2072" y="875"/>
                  </a:cubicBezTo>
                  <a:cubicBezTo>
                    <a:pt x="1917" y="875"/>
                    <a:pt x="1763" y="911"/>
                    <a:pt x="1620" y="977"/>
                  </a:cubicBezTo>
                  <a:lnTo>
                    <a:pt x="1620" y="810"/>
                  </a:lnTo>
                  <a:cubicBezTo>
                    <a:pt x="1620" y="358"/>
                    <a:pt x="1263" y="1"/>
                    <a:pt x="8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50" name="Google Shape;550;p35"/>
            <p:cNvSpPr/>
            <p:nvPr/>
          </p:nvSpPr>
          <p:spPr>
            <a:xfrm>
              <a:off x="4883549" y="1619553"/>
              <a:ext cx="90119" cy="46663"/>
            </a:xfrm>
            <a:custGeom>
              <a:avLst/>
              <a:gdLst/>
              <a:ahLst/>
              <a:cxnLst/>
              <a:rect l="l" t="t" r="r" b="b"/>
              <a:pathLst>
                <a:path w="2669" h="1382" extrusionOk="0">
                  <a:moveTo>
                    <a:pt x="2239" y="286"/>
                  </a:moveTo>
                  <a:cubicBezTo>
                    <a:pt x="2311" y="286"/>
                    <a:pt x="2382" y="334"/>
                    <a:pt x="2382" y="429"/>
                  </a:cubicBezTo>
                  <a:lnTo>
                    <a:pt x="2382" y="929"/>
                  </a:lnTo>
                  <a:cubicBezTo>
                    <a:pt x="2382" y="1024"/>
                    <a:pt x="2311" y="1072"/>
                    <a:pt x="2239" y="1072"/>
                  </a:cubicBezTo>
                  <a:lnTo>
                    <a:pt x="453" y="1072"/>
                  </a:lnTo>
                  <a:cubicBezTo>
                    <a:pt x="358" y="1072"/>
                    <a:pt x="310" y="1024"/>
                    <a:pt x="310" y="929"/>
                  </a:cubicBezTo>
                  <a:lnTo>
                    <a:pt x="310" y="429"/>
                  </a:lnTo>
                  <a:cubicBezTo>
                    <a:pt x="310" y="357"/>
                    <a:pt x="358" y="286"/>
                    <a:pt x="453" y="286"/>
                  </a:cubicBezTo>
                  <a:close/>
                  <a:moveTo>
                    <a:pt x="453" y="0"/>
                  </a:moveTo>
                  <a:cubicBezTo>
                    <a:pt x="215" y="0"/>
                    <a:pt x="1" y="191"/>
                    <a:pt x="1" y="429"/>
                  </a:cubicBezTo>
                  <a:lnTo>
                    <a:pt x="1" y="929"/>
                  </a:lnTo>
                  <a:cubicBezTo>
                    <a:pt x="1" y="1191"/>
                    <a:pt x="215" y="1381"/>
                    <a:pt x="453" y="1381"/>
                  </a:cubicBezTo>
                  <a:lnTo>
                    <a:pt x="2239" y="1381"/>
                  </a:lnTo>
                  <a:cubicBezTo>
                    <a:pt x="2478" y="1381"/>
                    <a:pt x="2668" y="1167"/>
                    <a:pt x="2668" y="929"/>
                  </a:cubicBezTo>
                  <a:lnTo>
                    <a:pt x="2668" y="429"/>
                  </a:lnTo>
                  <a:cubicBezTo>
                    <a:pt x="2668" y="191"/>
                    <a:pt x="2478" y="0"/>
                    <a:pt x="22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51" name="Google Shape;551;p35"/>
            <p:cNvSpPr/>
            <p:nvPr/>
          </p:nvSpPr>
          <p:spPr>
            <a:xfrm>
              <a:off x="4819226" y="1531562"/>
              <a:ext cx="20934" cy="34947"/>
            </a:xfrm>
            <a:custGeom>
              <a:avLst/>
              <a:gdLst/>
              <a:ahLst/>
              <a:cxnLst/>
              <a:rect l="l" t="t" r="r" b="b"/>
              <a:pathLst>
                <a:path w="620" h="1035" extrusionOk="0">
                  <a:moveTo>
                    <a:pt x="454" y="1"/>
                  </a:moveTo>
                  <a:cubicBezTo>
                    <a:pt x="418" y="1"/>
                    <a:pt x="384" y="19"/>
                    <a:pt x="358" y="58"/>
                  </a:cubicBezTo>
                  <a:lnTo>
                    <a:pt x="48" y="439"/>
                  </a:lnTo>
                  <a:cubicBezTo>
                    <a:pt x="1" y="487"/>
                    <a:pt x="1" y="558"/>
                    <a:pt x="48" y="606"/>
                  </a:cubicBezTo>
                  <a:lnTo>
                    <a:pt x="358" y="987"/>
                  </a:lnTo>
                  <a:cubicBezTo>
                    <a:pt x="382" y="1034"/>
                    <a:pt x="429" y="1034"/>
                    <a:pt x="453" y="1034"/>
                  </a:cubicBezTo>
                  <a:cubicBezTo>
                    <a:pt x="501" y="1034"/>
                    <a:pt x="525" y="1034"/>
                    <a:pt x="548" y="1011"/>
                  </a:cubicBezTo>
                  <a:cubicBezTo>
                    <a:pt x="620" y="963"/>
                    <a:pt x="620" y="868"/>
                    <a:pt x="572" y="796"/>
                  </a:cubicBezTo>
                  <a:lnTo>
                    <a:pt x="334" y="510"/>
                  </a:lnTo>
                  <a:lnTo>
                    <a:pt x="572" y="225"/>
                  </a:lnTo>
                  <a:cubicBezTo>
                    <a:pt x="620" y="177"/>
                    <a:pt x="620" y="82"/>
                    <a:pt x="548" y="34"/>
                  </a:cubicBezTo>
                  <a:cubicBezTo>
                    <a:pt x="516" y="13"/>
                    <a:pt x="484" y="1"/>
                    <a:pt x="4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52" name="Google Shape;552;p35"/>
            <p:cNvSpPr/>
            <p:nvPr/>
          </p:nvSpPr>
          <p:spPr>
            <a:xfrm>
              <a:off x="5017055" y="1531562"/>
              <a:ext cx="20934" cy="34947"/>
            </a:xfrm>
            <a:custGeom>
              <a:avLst/>
              <a:gdLst/>
              <a:ahLst/>
              <a:cxnLst/>
              <a:rect l="l" t="t" r="r" b="b"/>
              <a:pathLst>
                <a:path w="620" h="1035" extrusionOk="0">
                  <a:moveTo>
                    <a:pt x="180" y="1"/>
                  </a:moveTo>
                  <a:cubicBezTo>
                    <a:pt x="148" y="1"/>
                    <a:pt x="117" y="13"/>
                    <a:pt x="95" y="34"/>
                  </a:cubicBezTo>
                  <a:cubicBezTo>
                    <a:pt x="24" y="82"/>
                    <a:pt x="0" y="177"/>
                    <a:pt x="48" y="248"/>
                  </a:cubicBezTo>
                  <a:lnTo>
                    <a:pt x="286" y="534"/>
                  </a:lnTo>
                  <a:lnTo>
                    <a:pt x="48" y="820"/>
                  </a:lnTo>
                  <a:cubicBezTo>
                    <a:pt x="0" y="868"/>
                    <a:pt x="24" y="963"/>
                    <a:pt x="95" y="1011"/>
                  </a:cubicBezTo>
                  <a:cubicBezTo>
                    <a:pt x="119" y="1034"/>
                    <a:pt x="143" y="1034"/>
                    <a:pt x="167" y="1034"/>
                  </a:cubicBezTo>
                  <a:cubicBezTo>
                    <a:pt x="214" y="1034"/>
                    <a:pt x="262" y="1034"/>
                    <a:pt x="286" y="987"/>
                  </a:cubicBezTo>
                  <a:lnTo>
                    <a:pt x="595" y="606"/>
                  </a:lnTo>
                  <a:cubicBezTo>
                    <a:pt x="619" y="558"/>
                    <a:pt x="619" y="487"/>
                    <a:pt x="595" y="439"/>
                  </a:cubicBezTo>
                  <a:lnTo>
                    <a:pt x="286" y="58"/>
                  </a:lnTo>
                  <a:cubicBezTo>
                    <a:pt x="260" y="19"/>
                    <a:pt x="219" y="1"/>
                    <a:pt x="1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53" name="Google Shape;553;p35"/>
            <p:cNvSpPr/>
            <p:nvPr/>
          </p:nvSpPr>
          <p:spPr>
            <a:xfrm>
              <a:off x="4850594" y="1472405"/>
              <a:ext cx="156028" cy="9657"/>
            </a:xfrm>
            <a:custGeom>
              <a:avLst/>
              <a:gdLst/>
              <a:ahLst/>
              <a:cxnLst/>
              <a:rect l="l" t="t" r="r" b="b"/>
              <a:pathLst>
                <a:path w="4621" h="286" extrusionOk="0">
                  <a:moveTo>
                    <a:pt x="167" y="0"/>
                  </a:moveTo>
                  <a:cubicBezTo>
                    <a:pt x="72" y="0"/>
                    <a:pt x="0" y="48"/>
                    <a:pt x="0" y="143"/>
                  </a:cubicBezTo>
                  <a:cubicBezTo>
                    <a:pt x="0" y="214"/>
                    <a:pt x="72" y="286"/>
                    <a:pt x="167" y="286"/>
                  </a:cubicBezTo>
                  <a:lnTo>
                    <a:pt x="4478" y="286"/>
                  </a:lnTo>
                  <a:cubicBezTo>
                    <a:pt x="4549" y="286"/>
                    <a:pt x="4620" y="214"/>
                    <a:pt x="4620" y="143"/>
                  </a:cubicBezTo>
                  <a:cubicBezTo>
                    <a:pt x="4620" y="48"/>
                    <a:pt x="4549" y="0"/>
                    <a:pt x="447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54" name="Google Shape;554;p35"/>
            <p:cNvSpPr/>
            <p:nvPr/>
          </p:nvSpPr>
          <p:spPr>
            <a:xfrm>
              <a:off x="4762130" y="1399203"/>
              <a:ext cx="332957" cy="289535"/>
            </a:xfrm>
            <a:custGeom>
              <a:avLst/>
              <a:gdLst/>
              <a:ahLst/>
              <a:cxnLst/>
              <a:rect l="l" t="t" r="r" b="b"/>
              <a:pathLst>
                <a:path w="9861" h="8575" extrusionOk="0">
                  <a:moveTo>
                    <a:pt x="739" y="1"/>
                  </a:moveTo>
                  <a:cubicBezTo>
                    <a:pt x="334" y="1"/>
                    <a:pt x="1" y="311"/>
                    <a:pt x="1" y="715"/>
                  </a:cubicBezTo>
                  <a:lnTo>
                    <a:pt x="1" y="7860"/>
                  </a:lnTo>
                  <a:cubicBezTo>
                    <a:pt x="1" y="8265"/>
                    <a:pt x="334" y="8574"/>
                    <a:pt x="739" y="8574"/>
                  </a:cubicBezTo>
                  <a:lnTo>
                    <a:pt x="6550" y="8574"/>
                  </a:lnTo>
                  <a:cubicBezTo>
                    <a:pt x="6621" y="8574"/>
                    <a:pt x="6693" y="8527"/>
                    <a:pt x="6693" y="8431"/>
                  </a:cubicBezTo>
                  <a:cubicBezTo>
                    <a:pt x="6693" y="8360"/>
                    <a:pt x="6621" y="8288"/>
                    <a:pt x="6550" y="8288"/>
                  </a:cubicBezTo>
                  <a:lnTo>
                    <a:pt x="739" y="8288"/>
                  </a:lnTo>
                  <a:cubicBezTo>
                    <a:pt x="501" y="8288"/>
                    <a:pt x="287" y="8098"/>
                    <a:pt x="287" y="7860"/>
                  </a:cubicBezTo>
                  <a:lnTo>
                    <a:pt x="287" y="1573"/>
                  </a:lnTo>
                  <a:lnTo>
                    <a:pt x="9574" y="1573"/>
                  </a:lnTo>
                  <a:lnTo>
                    <a:pt x="9574" y="7860"/>
                  </a:lnTo>
                  <a:cubicBezTo>
                    <a:pt x="9574" y="8098"/>
                    <a:pt x="9384" y="8288"/>
                    <a:pt x="9146" y="8288"/>
                  </a:cubicBezTo>
                  <a:lnTo>
                    <a:pt x="7098" y="8288"/>
                  </a:lnTo>
                  <a:cubicBezTo>
                    <a:pt x="7026" y="8288"/>
                    <a:pt x="6955" y="8360"/>
                    <a:pt x="6955" y="8431"/>
                  </a:cubicBezTo>
                  <a:cubicBezTo>
                    <a:pt x="6955" y="8527"/>
                    <a:pt x="7026" y="8574"/>
                    <a:pt x="7098" y="8574"/>
                  </a:cubicBezTo>
                  <a:lnTo>
                    <a:pt x="9146" y="8574"/>
                  </a:lnTo>
                  <a:cubicBezTo>
                    <a:pt x="9550" y="8574"/>
                    <a:pt x="9860" y="8265"/>
                    <a:pt x="9860" y="7860"/>
                  </a:cubicBezTo>
                  <a:lnTo>
                    <a:pt x="9860" y="715"/>
                  </a:lnTo>
                  <a:cubicBezTo>
                    <a:pt x="9860" y="311"/>
                    <a:pt x="9550" y="1"/>
                    <a:pt x="9146" y="1"/>
                  </a:cubicBezTo>
                  <a:lnTo>
                    <a:pt x="2120" y="1"/>
                  </a:lnTo>
                  <a:cubicBezTo>
                    <a:pt x="2049" y="1"/>
                    <a:pt x="1977" y="49"/>
                    <a:pt x="1977" y="144"/>
                  </a:cubicBezTo>
                  <a:cubicBezTo>
                    <a:pt x="1977" y="215"/>
                    <a:pt x="2049" y="287"/>
                    <a:pt x="2120" y="287"/>
                  </a:cubicBezTo>
                  <a:lnTo>
                    <a:pt x="9146" y="287"/>
                  </a:lnTo>
                  <a:cubicBezTo>
                    <a:pt x="9384" y="287"/>
                    <a:pt x="9574" y="477"/>
                    <a:pt x="9574" y="715"/>
                  </a:cubicBezTo>
                  <a:lnTo>
                    <a:pt x="9574" y="1287"/>
                  </a:lnTo>
                  <a:lnTo>
                    <a:pt x="287" y="1287"/>
                  </a:lnTo>
                  <a:lnTo>
                    <a:pt x="287" y="715"/>
                  </a:lnTo>
                  <a:cubicBezTo>
                    <a:pt x="287" y="477"/>
                    <a:pt x="501" y="287"/>
                    <a:pt x="739" y="287"/>
                  </a:cubicBezTo>
                  <a:lnTo>
                    <a:pt x="1573" y="287"/>
                  </a:lnTo>
                  <a:cubicBezTo>
                    <a:pt x="1644" y="287"/>
                    <a:pt x="1716" y="215"/>
                    <a:pt x="1716" y="144"/>
                  </a:cubicBezTo>
                  <a:cubicBezTo>
                    <a:pt x="1716" y="49"/>
                    <a:pt x="1644" y="1"/>
                    <a:pt x="15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555" name="Google Shape;555;p35"/>
          <p:cNvGrpSpPr/>
          <p:nvPr/>
        </p:nvGrpSpPr>
        <p:grpSpPr>
          <a:xfrm>
            <a:off x="4357317" y="3171267"/>
            <a:ext cx="429369" cy="548624"/>
            <a:chOff x="5488246" y="1970135"/>
            <a:chExt cx="257323" cy="333733"/>
          </a:xfrm>
        </p:grpSpPr>
        <p:sp>
          <p:nvSpPr>
            <p:cNvPr id="556" name="Google Shape;556;p35"/>
            <p:cNvSpPr/>
            <p:nvPr/>
          </p:nvSpPr>
          <p:spPr>
            <a:xfrm>
              <a:off x="5684454" y="2009201"/>
              <a:ext cx="25763" cy="16444"/>
            </a:xfrm>
            <a:custGeom>
              <a:avLst/>
              <a:gdLst/>
              <a:ahLst/>
              <a:cxnLst/>
              <a:rect l="l" t="t" r="r" b="b"/>
              <a:pathLst>
                <a:path w="763" h="487" extrusionOk="0">
                  <a:moveTo>
                    <a:pt x="158" y="1"/>
                  </a:moveTo>
                  <a:cubicBezTo>
                    <a:pt x="115" y="1"/>
                    <a:pt x="74" y="18"/>
                    <a:pt x="48" y="58"/>
                  </a:cubicBezTo>
                  <a:cubicBezTo>
                    <a:pt x="0" y="105"/>
                    <a:pt x="0" y="201"/>
                    <a:pt x="48" y="248"/>
                  </a:cubicBezTo>
                  <a:lnTo>
                    <a:pt x="262" y="439"/>
                  </a:lnTo>
                  <a:cubicBezTo>
                    <a:pt x="310" y="486"/>
                    <a:pt x="334" y="486"/>
                    <a:pt x="381" y="486"/>
                  </a:cubicBezTo>
                  <a:cubicBezTo>
                    <a:pt x="405" y="486"/>
                    <a:pt x="453" y="486"/>
                    <a:pt x="476" y="439"/>
                  </a:cubicBezTo>
                  <a:lnTo>
                    <a:pt x="691" y="248"/>
                  </a:lnTo>
                  <a:cubicBezTo>
                    <a:pt x="762" y="201"/>
                    <a:pt x="762" y="105"/>
                    <a:pt x="691" y="58"/>
                  </a:cubicBezTo>
                  <a:cubicBezTo>
                    <a:pt x="664" y="18"/>
                    <a:pt x="624" y="1"/>
                    <a:pt x="585" y="1"/>
                  </a:cubicBezTo>
                  <a:cubicBezTo>
                    <a:pt x="553" y="1"/>
                    <a:pt x="522" y="12"/>
                    <a:pt x="500" y="34"/>
                  </a:cubicBezTo>
                  <a:lnTo>
                    <a:pt x="381" y="153"/>
                  </a:lnTo>
                  <a:lnTo>
                    <a:pt x="262" y="34"/>
                  </a:lnTo>
                  <a:cubicBezTo>
                    <a:pt x="230" y="12"/>
                    <a:pt x="193" y="1"/>
                    <a:pt x="1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57" name="Google Shape;557;p35"/>
            <p:cNvSpPr/>
            <p:nvPr/>
          </p:nvSpPr>
          <p:spPr>
            <a:xfrm>
              <a:off x="5523632" y="2009201"/>
              <a:ext cx="25763" cy="16444"/>
            </a:xfrm>
            <a:custGeom>
              <a:avLst/>
              <a:gdLst/>
              <a:ahLst/>
              <a:cxnLst/>
              <a:rect l="l" t="t" r="r" b="b"/>
              <a:pathLst>
                <a:path w="763" h="487" extrusionOk="0">
                  <a:moveTo>
                    <a:pt x="158" y="1"/>
                  </a:moveTo>
                  <a:cubicBezTo>
                    <a:pt x="115" y="1"/>
                    <a:pt x="74" y="18"/>
                    <a:pt x="48" y="58"/>
                  </a:cubicBezTo>
                  <a:cubicBezTo>
                    <a:pt x="0" y="105"/>
                    <a:pt x="0" y="201"/>
                    <a:pt x="48" y="248"/>
                  </a:cubicBezTo>
                  <a:lnTo>
                    <a:pt x="286" y="463"/>
                  </a:lnTo>
                  <a:cubicBezTo>
                    <a:pt x="310" y="486"/>
                    <a:pt x="334" y="486"/>
                    <a:pt x="381" y="486"/>
                  </a:cubicBezTo>
                  <a:cubicBezTo>
                    <a:pt x="405" y="486"/>
                    <a:pt x="453" y="486"/>
                    <a:pt x="476" y="463"/>
                  </a:cubicBezTo>
                  <a:lnTo>
                    <a:pt x="691" y="248"/>
                  </a:lnTo>
                  <a:cubicBezTo>
                    <a:pt x="762" y="201"/>
                    <a:pt x="762" y="105"/>
                    <a:pt x="715" y="58"/>
                  </a:cubicBezTo>
                  <a:cubicBezTo>
                    <a:pt x="675" y="18"/>
                    <a:pt x="636" y="1"/>
                    <a:pt x="597" y="1"/>
                  </a:cubicBezTo>
                  <a:cubicBezTo>
                    <a:pt x="565" y="1"/>
                    <a:pt x="532" y="12"/>
                    <a:pt x="500" y="34"/>
                  </a:cubicBezTo>
                  <a:lnTo>
                    <a:pt x="381" y="153"/>
                  </a:lnTo>
                  <a:lnTo>
                    <a:pt x="262" y="34"/>
                  </a:lnTo>
                  <a:cubicBezTo>
                    <a:pt x="230" y="12"/>
                    <a:pt x="193" y="1"/>
                    <a:pt x="1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58" name="Google Shape;558;p35"/>
            <p:cNvSpPr/>
            <p:nvPr/>
          </p:nvSpPr>
          <p:spPr>
            <a:xfrm>
              <a:off x="5574279" y="1986208"/>
              <a:ext cx="85257" cy="41024"/>
            </a:xfrm>
            <a:custGeom>
              <a:avLst/>
              <a:gdLst/>
              <a:ahLst/>
              <a:cxnLst/>
              <a:rect l="l" t="t" r="r" b="b"/>
              <a:pathLst>
                <a:path w="2525" h="1215" extrusionOk="0">
                  <a:moveTo>
                    <a:pt x="1286" y="286"/>
                  </a:moveTo>
                  <a:cubicBezTo>
                    <a:pt x="1358" y="286"/>
                    <a:pt x="1453" y="358"/>
                    <a:pt x="1477" y="429"/>
                  </a:cubicBezTo>
                  <a:cubicBezTo>
                    <a:pt x="1525" y="596"/>
                    <a:pt x="1691" y="691"/>
                    <a:pt x="1858" y="691"/>
                  </a:cubicBezTo>
                  <a:lnTo>
                    <a:pt x="2120" y="691"/>
                  </a:lnTo>
                  <a:cubicBezTo>
                    <a:pt x="2168" y="691"/>
                    <a:pt x="2215" y="739"/>
                    <a:pt x="2215" y="810"/>
                  </a:cubicBezTo>
                  <a:cubicBezTo>
                    <a:pt x="2215" y="882"/>
                    <a:pt x="2168" y="929"/>
                    <a:pt x="2120" y="929"/>
                  </a:cubicBezTo>
                  <a:lnTo>
                    <a:pt x="405" y="929"/>
                  </a:lnTo>
                  <a:cubicBezTo>
                    <a:pt x="334" y="929"/>
                    <a:pt x="286" y="882"/>
                    <a:pt x="286" y="810"/>
                  </a:cubicBezTo>
                  <a:cubicBezTo>
                    <a:pt x="286" y="739"/>
                    <a:pt x="334" y="691"/>
                    <a:pt x="405" y="691"/>
                  </a:cubicBezTo>
                  <a:lnTo>
                    <a:pt x="667" y="691"/>
                  </a:lnTo>
                  <a:cubicBezTo>
                    <a:pt x="834" y="691"/>
                    <a:pt x="1001" y="596"/>
                    <a:pt x="1048" y="429"/>
                  </a:cubicBezTo>
                  <a:cubicBezTo>
                    <a:pt x="1072" y="358"/>
                    <a:pt x="1144" y="286"/>
                    <a:pt x="1239" y="286"/>
                  </a:cubicBezTo>
                  <a:close/>
                  <a:moveTo>
                    <a:pt x="1239" y="0"/>
                  </a:moveTo>
                  <a:cubicBezTo>
                    <a:pt x="1025" y="0"/>
                    <a:pt x="858" y="143"/>
                    <a:pt x="786" y="334"/>
                  </a:cubicBezTo>
                  <a:cubicBezTo>
                    <a:pt x="763" y="381"/>
                    <a:pt x="715" y="405"/>
                    <a:pt x="667" y="405"/>
                  </a:cubicBezTo>
                  <a:lnTo>
                    <a:pt x="405" y="405"/>
                  </a:lnTo>
                  <a:cubicBezTo>
                    <a:pt x="191" y="405"/>
                    <a:pt x="1" y="596"/>
                    <a:pt x="1" y="810"/>
                  </a:cubicBezTo>
                  <a:cubicBezTo>
                    <a:pt x="1" y="1024"/>
                    <a:pt x="191" y="1215"/>
                    <a:pt x="405" y="1215"/>
                  </a:cubicBezTo>
                  <a:lnTo>
                    <a:pt x="2120" y="1215"/>
                  </a:lnTo>
                  <a:cubicBezTo>
                    <a:pt x="2334" y="1215"/>
                    <a:pt x="2525" y="1024"/>
                    <a:pt x="2525" y="810"/>
                  </a:cubicBezTo>
                  <a:cubicBezTo>
                    <a:pt x="2525" y="596"/>
                    <a:pt x="2334" y="405"/>
                    <a:pt x="2120" y="405"/>
                  </a:cubicBezTo>
                  <a:lnTo>
                    <a:pt x="1858" y="405"/>
                  </a:lnTo>
                  <a:cubicBezTo>
                    <a:pt x="1810" y="405"/>
                    <a:pt x="1763" y="381"/>
                    <a:pt x="1739" y="334"/>
                  </a:cubicBezTo>
                  <a:cubicBezTo>
                    <a:pt x="1668" y="143"/>
                    <a:pt x="1477" y="0"/>
                    <a:pt x="12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59" name="Google Shape;559;p35"/>
            <p:cNvSpPr/>
            <p:nvPr/>
          </p:nvSpPr>
          <p:spPr>
            <a:xfrm>
              <a:off x="5488246" y="1970135"/>
              <a:ext cx="257323" cy="333733"/>
            </a:xfrm>
            <a:custGeom>
              <a:avLst/>
              <a:gdLst/>
              <a:ahLst/>
              <a:cxnLst/>
              <a:rect l="l" t="t" r="r" b="b"/>
              <a:pathLst>
                <a:path w="7621" h="9884" extrusionOk="0">
                  <a:moveTo>
                    <a:pt x="572" y="0"/>
                  </a:moveTo>
                  <a:cubicBezTo>
                    <a:pt x="262" y="0"/>
                    <a:pt x="0" y="262"/>
                    <a:pt x="0" y="572"/>
                  </a:cubicBezTo>
                  <a:lnTo>
                    <a:pt x="0" y="9312"/>
                  </a:lnTo>
                  <a:cubicBezTo>
                    <a:pt x="0" y="9621"/>
                    <a:pt x="262" y="9883"/>
                    <a:pt x="572" y="9883"/>
                  </a:cubicBezTo>
                  <a:lnTo>
                    <a:pt x="7049" y="9883"/>
                  </a:lnTo>
                  <a:cubicBezTo>
                    <a:pt x="7359" y="9883"/>
                    <a:pt x="7621" y="9621"/>
                    <a:pt x="7621" y="9312"/>
                  </a:cubicBezTo>
                  <a:lnTo>
                    <a:pt x="7621" y="572"/>
                  </a:lnTo>
                  <a:cubicBezTo>
                    <a:pt x="7621" y="262"/>
                    <a:pt x="7359" y="0"/>
                    <a:pt x="7049" y="0"/>
                  </a:cubicBezTo>
                  <a:lnTo>
                    <a:pt x="6621" y="0"/>
                  </a:lnTo>
                  <a:cubicBezTo>
                    <a:pt x="6526" y="0"/>
                    <a:pt x="6478" y="72"/>
                    <a:pt x="6478" y="167"/>
                  </a:cubicBezTo>
                  <a:cubicBezTo>
                    <a:pt x="6478" y="238"/>
                    <a:pt x="6526" y="310"/>
                    <a:pt x="6621" y="310"/>
                  </a:cubicBezTo>
                  <a:lnTo>
                    <a:pt x="7049" y="310"/>
                  </a:lnTo>
                  <a:cubicBezTo>
                    <a:pt x="7192" y="310"/>
                    <a:pt x="7335" y="429"/>
                    <a:pt x="7335" y="596"/>
                  </a:cubicBezTo>
                  <a:lnTo>
                    <a:pt x="7335" y="9312"/>
                  </a:lnTo>
                  <a:cubicBezTo>
                    <a:pt x="7335" y="9454"/>
                    <a:pt x="7192" y="9597"/>
                    <a:pt x="7049" y="9597"/>
                  </a:cubicBezTo>
                  <a:lnTo>
                    <a:pt x="2787" y="9597"/>
                  </a:lnTo>
                  <a:lnTo>
                    <a:pt x="2596" y="9169"/>
                  </a:lnTo>
                  <a:cubicBezTo>
                    <a:pt x="2477" y="8954"/>
                    <a:pt x="2263" y="8788"/>
                    <a:pt x="2001" y="8788"/>
                  </a:cubicBezTo>
                  <a:lnTo>
                    <a:pt x="1286" y="8788"/>
                  </a:lnTo>
                  <a:cubicBezTo>
                    <a:pt x="1215" y="8788"/>
                    <a:pt x="1143" y="8859"/>
                    <a:pt x="1143" y="8954"/>
                  </a:cubicBezTo>
                  <a:cubicBezTo>
                    <a:pt x="1143" y="9026"/>
                    <a:pt x="1215" y="9097"/>
                    <a:pt x="1286" y="9097"/>
                  </a:cubicBezTo>
                  <a:lnTo>
                    <a:pt x="2001" y="9097"/>
                  </a:lnTo>
                  <a:cubicBezTo>
                    <a:pt x="2144" y="9097"/>
                    <a:pt x="2263" y="9169"/>
                    <a:pt x="2334" y="9288"/>
                  </a:cubicBezTo>
                  <a:lnTo>
                    <a:pt x="2453" y="9597"/>
                  </a:lnTo>
                  <a:lnTo>
                    <a:pt x="572" y="9597"/>
                  </a:lnTo>
                  <a:cubicBezTo>
                    <a:pt x="405" y="9597"/>
                    <a:pt x="286" y="9454"/>
                    <a:pt x="286" y="9312"/>
                  </a:cubicBezTo>
                  <a:lnTo>
                    <a:pt x="286" y="9097"/>
                  </a:lnTo>
                  <a:lnTo>
                    <a:pt x="739" y="9097"/>
                  </a:lnTo>
                  <a:cubicBezTo>
                    <a:pt x="810" y="9097"/>
                    <a:pt x="881" y="9026"/>
                    <a:pt x="881" y="8954"/>
                  </a:cubicBezTo>
                  <a:cubicBezTo>
                    <a:pt x="881" y="8859"/>
                    <a:pt x="810" y="8788"/>
                    <a:pt x="739" y="8788"/>
                  </a:cubicBezTo>
                  <a:lnTo>
                    <a:pt x="286" y="8788"/>
                  </a:lnTo>
                  <a:lnTo>
                    <a:pt x="286" y="596"/>
                  </a:lnTo>
                  <a:cubicBezTo>
                    <a:pt x="286" y="429"/>
                    <a:pt x="405" y="310"/>
                    <a:pt x="572" y="310"/>
                  </a:cubicBezTo>
                  <a:lnTo>
                    <a:pt x="6049" y="310"/>
                  </a:lnTo>
                  <a:cubicBezTo>
                    <a:pt x="6145" y="310"/>
                    <a:pt x="6192" y="238"/>
                    <a:pt x="6192" y="167"/>
                  </a:cubicBezTo>
                  <a:cubicBezTo>
                    <a:pt x="6192" y="72"/>
                    <a:pt x="6145" y="0"/>
                    <a:pt x="60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0" name="Google Shape;560;p35"/>
            <p:cNvSpPr/>
            <p:nvPr/>
          </p:nvSpPr>
          <p:spPr>
            <a:xfrm>
              <a:off x="5578297" y="2047322"/>
              <a:ext cx="77221" cy="204278"/>
            </a:xfrm>
            <a:custGeom>
              <a:avLst/>
              <a:gdLst/>
              <a:ahLst/>
              <a:cxnLst/>
              <a:rect l="l" t="t" r="r" b="b"/>
              <a:pathLst>
                <a:path w="2287" h="6050" extrusionOk="0">
                  <a:moveTo>
                    <a:pt x="1977" y="286"/>
                  </a:moveTo>
                  <a:lnTo>
                    <a:pt x="1977" y="548"/>
                  </a:lnTo>
                  <a:lnTo>
                    <a:pt x="286" y="548"/>
                  </a:lnTo>
                  <a:lnTo>
                    <a:pt x="286" y="286"/>
                  </a:lnTo>
                  <a:close/>
                  <a:moveTo>
                    <a:pt x="1239" y="834"/>
                  </a:moveTo>
                  <a:lnTo>
                    <a:pt x="1239" y="1191"/>
                  </a:lnTo>
                  <a:lnTo>
                    <a:pt x="1048" y="1191"/>
                  </a:lnTo>
                  <a:lnTo>
                    <a:pt x="1048" y="834"/>
                  </a:lnTo>
                  <a:close/>
                  <a:moveTo>
                    <a:pt x="1977" y="1477"/>
                  </a:moveTo>
                  <a:lnTo>
                    <a:pt x="1977" y="1715"/>
                  </a:lnTo>
                  <a:lnTo>
                    <a:pt x="286" y="1715"/>
                  </a:lnTo>
                  <a:lnTo>
                    <a:pt x="286" y="1477"/>
                  </a:lnTo>
                  <a:close/>
                  <a:moveTo>
                    <a:pt x="1239" y="5454"/>
                  </a:moveTo>
                  <a:lnTo>
                    <a:pt x="1239" y="5763"/>
                  </a:lnTo>
                  <a:lnTo>
                    <a:pt x="1048" y="5763"/>
                  </a:lnTo>
                  <a:lnTo>
                    <a:pt x="1048" y="5454"/>
                  </a:lnTo>
                  <a:close/>
                  <a:moveTo>
                    <a:pt x="143" y="0"/>
                  </a:moveTo>
                  <a:cubicBezTo>
                    <a:pt x="72" y="0"/>
                    <a:pt x="1" y="72"/>
                    <a:pt x="1" y="143"/>
                  </a:cubicBezTo>
                  <a:lnTo>
                    <a:pt x="1" y="691"/>
                  </a:lnTo>
                  <a:cubicBezTo>
                    <a:pt x="1" y="786"/>
                    <a:pt x="72" y="834"/>
                    <a:pt x="143" y="834"/>
                  </a:cubicBezTo>
                  <a:lnTo>
                    <a:pt x="763" y="834"/>
                  </a:lnTo>
                  <a:lnTo>
                    <a:pt x="763" y="1191"/>
                  </a:lnTo>
                  <a:lnTo>
                    <a:pt x="143" y="1191"/>
                  </a:lnTo>
                  <a:cubicBezTo>
                    <a:pt x="72" y="1191"/>
                    <a:pt x="1" y="1263"/>
                    <a:pt x="1" y="1334"/>
                  </a:cubicBezTo>
                  <a:lnTo>
                    <a:pt x="1" y="1882"/>
                  </a:lnTo>
                  <a:cubicBezTo>
                    <a:pt x="1" y="1953"/>
                    <a:pt x="72" y="2025"/>
                    <a:pt x="143" y="2025"/>
                  </a:cubicBezTo>
                  <a:lnTo>
                    <a:pt x="358" y="2025"/>
                  </a:lnTo>
                  <a:lnTo>
                    <a:pt x="358" y="5311"/>
                  </a:lnTo>
                  <a:cubicBezTo>
                    <a:pt x="358" y="5406"/>
                    <a:pt x="429" y="5454"/>
                    <a:pt x="525" y="5454"/>
                  </a:cubicBezTo>
                  <a:lnTo>
                    <a:pt x="763" y="5454"/>
                  </a:lnTo>
                  <a:lnTo>
                    <a:pt x="763" y="5906"/>
                  </a:lnTo>
                  <a:cubicBezTo>
                    <a:pt x="763" y="5978"/>
                    <a:pt x="810" y="6049"/>
                    <a:pt x="906" y="6049"/>
                  </a:cubicBezTo>
                  <a:lnTo>
                    <a:pt x="1382" y="6049"/>
                  </a:lnTo>
                  <a:cubicBezTo>
                    <a:pt x="1477" y="6049"/>
                    <a:pt x="1549" y="5978"/>
                    <a:pt x="1549" y="5906"/>
                  </a:cubicBezTo>
                  <a:lnTo>
                    <a:pt x="1549" y="5454"/>
                  </a:lnTo>
                  <a:lnTo>
                    <a:pt x="1763" y="5454"/>
                  </a:lnTo>
                  <a:cubicBezTo>
                    <a:pt x="1858" y="5454"/>
                    <a:pt x="1930" y="5406"/>
                    <a:pt x="1930" y="5311"/>
                  </a:cubicBezTo>
                  <a:lnTo>
                    <a:pt x="1930" y="3072"/>
                  </a:lnTo>
                  <a:cubicBezTo>
                    <a:pt x="1930" y="3001"/>
                    <a:pt x="1858" y="2930"/>
                    <a:pt x="1763" y="2930"/>
                  </a:cubicBezTo>
                  <a:cubicBezTo>
                    <a:pt x="1691" y="2930"/>
                    <a:pt x="1620" y="3001"/>
                    <a:pt x="1620" y="3072"/>
                  </a:cubicBezTo>
                  <a:lnTo>
                    <a:pt x="1620" y="5168"/>
                  </a:lnTo>
                  <a:lnTo>
                    <a:pt x="667" y="5168"/>
                  </a:lnTo>
                  <a:lnTo>
                    <a:pt x="667" y="2025"/>
                  </a:lnTo>
                  <a:lnTo>
                    <a:pt x="1620" y="2025"/>
                  </a:lnTo>
                  <a:lnTo>
                    <a:pt x="1620" y="2525"/>
                  </a:lnTo>
                  <a:cubicBezTo>
                    <a:pt x="1620" y="2596"/>
                    <a:pt x="1691" y="2668"/>
                    <a:pt x="1763" y="2668"/>
                  </a:cubicBezTo>
                  <a:cubicBezTo>
                    <a:pt x="1858" y="2668"/>
                    <a:pt x="1930" y="2596"/>
                    <a:pt x="1930" y="2525"/>
                  </a:cubicBezTo>
                  <a:lnTo>
                    <a:pt x="1930" y="2025"/>
                  </a:lnTo>
                  <a:lnTo>
                    <a:pt x="2144" y="2025"/>
                  </a:lnTo>
                  <a:cubicBezTo>
                    <a:pt x="2215" y="2025"/>
                    <a:pt x="2287" y="1953"/>
                    <a:pt x="2287" y="1858"/>
                  </a:cubicBezTo>
                  <a:lnTo>
                    <a:pt x="2287" y="1334"/>
                  </a:lnTo>
                  <a:cubicBezTo>
                    <a:pt x="2287" y="1263"/>
                    <a:pt x="2215" y="1191"/>
                    <a:pt x="2144" y="1191"/>
                  </a:cubicBezTo>
                  <a:lnTo>
                    <a:pt x="1549" y="1191"/>
                  </a:lnTo>
                  <a:lnTo>
                    <a:pt x="1549" y="834"/>
                  </a:lnTo>
                  <a:lnTo>
                    <a:pt x="2120" y="834"/>
                  </a:lnTo>
                  <a:cubicBezTo>
                    <a:pt x="2215" y="834"/>
                    <a:pt x="2263" y="786"/>
                    <a:pt x="2263" y="691"/>
                  </a:cubicBezTo>
                  <a:lnTo>
                    <a:pt x="2263" y="143"/>
                  </a:lnTo>
                  <a:cubicBezTo>
                    <a:pt x="2263" y="72"/>
                    <a:pt x="2215" y="0"/>
                    <a:pt x="21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1" name="Google Shape;561;p35"/>
            <p:cNvSpPr/>
            <p:nvPr/>
          </p:nvSpPr>
          <p:spPr>
            <a:xfrm>
              <a:off x="5615304" y="2134166"/>
              <a:ext cx="12898" cy="10467"/>
            </a:xfrm>
            <a:custGeom>
              <a:avLst/>
              <a:gdLst/>
              <a:ahLst/>
              <a:cxnLst/>
              <a:rect l="l" t="t" r="r" b="b"/>
              <a:pathLst>
                <a:path w="382" h="310" extrusionOk="0">
                  <a:moveTo>
                    <a:pt x="143" y="0"/>
                  </a:moveTo>
                  <a:cubicBezTo>
                    <a:pt x="71" y="0"/>
                    <a:pt x="0" y="72"/>
                    <a:pt x="0" y="167"/>
                  </a:cubicBezTo>
                  <a:cubicBezTo>
                    <a:pt x="0" y="238"/>
                    <a:pt x="71" y="310"/>
                    <a:pt x="143" y="310"/>
                  </a:cubicBezTo>
                  <a:lnTo>
                    <a:pt x="238" y="310"/>
                  </a:lnTo>
                  <a:cubicBezTo>
                    <a:pt x="310" y="310"/>
                    <a:pt x="381" y="238"/>
                    <a:pt x="381" y="167"/>
                  </a:cubicBezTo>
                  <a:cubicBezTo>
                    <a:pt x="381" y="72"/>
                    <a:pt x="310" y="0"/>
                    <a:pt x="2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2" name="Google Shape;562;p35"/>
            <p:cNvSpPr/>
            <p:nvPr/>
          </p:nvSpPr>
          <p:spPr>
            <a:xfrm>
              <a:off x="5615304" y="2151048"/>
              <a:ext cx="12898" cy="10467"/>
            </a:xfrm>
            <a:custGeom>
              <a:avLst/>
              <a:gdLst/>
              <a:ahLst/>
              <a:cxnLst/>
              <a:rect l="l" t="t" r="r" b="b"/>
              <a:pathLst>
                <a:path w="382" h="310" extrusionOk="0">
                  <a:moveTo>
                    <a:pt x="143" y="0"/>
                  </a:moveTo>
                  <a:cubicBezTo>
                    <a:pt x="71" y="0"/>
                    <a:pt x="0" y="72"/>
                    <a:pt x="0" y="143"/>
                  </a:cubicBezTo>
                  <a:cubicBezTo>
                    <a:pt x="0" y="239"/>
                    <a:pt x="71" y="310"/>
                    <a:pt x="143" y="310"/>
                  </a:cubicBezTo>
                  <a:lnTo>
                    <a:pt x="238" y="310"/>
                  </a:lnTo>
                  <a:cubicBezTo>
                    <a:pt x="310" y="310"/>
                    <a:pt x="381" y="239"/>
                    <a:pt x="381" y="143"/>
                  </a:cubicBezTo>
                  <a:cubicBezTo>
                    <a:pt x="381" y="72"/>
                    <a:pt x="310" y="0"/>
                    <a:pt x="2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3" name="Google Shape;563;p35"/>
            <p:cNvSpPr/>
            <p:nvPr/>
          </p:nvSpPr>
          <p:spPr>
            <a:xfrm>
              <a:off x="5615304" y="2167931"/>
              <a:ext cx="12898" cy="9691"/>
            </a:xfrm>
            <a:custGeom>
              <a:avLst/>
              <a:gdLst/>
              <a:ahLst/>
              <a:cxnLst/>
              <a:rect l="l" t="t" r="r" b="b"/>
              <a:pathLst>
                <a:path w="382" h="287" extrusionOk="0">
                  <a:moveTo>
                    <a:pt x="143" y="1"/>
                  </a:moveTo>
                  <a:cubicBezTo>
                    <a:pt x="71" y="1"/>
                    <a:pt x="0" y="72"/>
                    <a:pt x="0" y="143"/>
                  </a:cubicBezTo>
                  <a:cubicBezTo>
                    <a:pt x="0" y="239"/>
                    <a:pt x="71" y="286"/>
                    <a:pt x="143" y="286"/>
                  </a:cubicBezTo>
                  <a:lnTo>
                    <a:pt x="238" y="286"/>
                  </a:lnTo>
                  <a:cubicBezTo>
                    <a:pt x="310" y="286"/>
                    <a:pt x="381" y="239"/>
                    <a:pt x="381" y="143"/>
                  </a:cubicBezTo>
                  <a:cubicBezTo>
                    <a:pt x="381" y="72"/>
                    <a:pt x="310" y="1"/>
                    <a:pt x="2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4" name="Google Shape;564;p35"/>
            <p:cNvSpPr/>
            <p:nvPr/>
          </p:nvSpPr>
          <p:spPr>
            <a:xfrm>
              <a:off x="5615304" y="2184813"/>
              <a:ext cx="12898" cy="9691"/>
            </a:xfrm>
            <a:custGeom>
              <a:avLst/>
              <a:gdLst/>
              <a:ahLst/>
              <a:cxnLst/>
              <a:rect l="l" t="t" r="r" b="b"/>
              <a:pathLst>
                <a:path w="382" h="287" extrusionOk="0">
                  <a:moveTo>
                    <a:pt x="143" y="1"/>
                  </a:moveTo>
                  <a:cubicBezTo>
                    <a:pt x="71" y="1"/>
                    <a:pt x="0" y="72"/>
                    <a:pt x="0" y="143"/>
                  </a:cubicBezTo>
                  <a:cubicBezTo>
                    <a:pt x="0" y="215"/>
                    <a:pt x="71" y="286"/>
                    <a:pt x="143" y="286"/>
                  </a:cubicBezTo>
                  <a:lnTo>
                    <a:pt x="238" y="286"/>
                  </a:lnTo>
                  <a:cubicBezTo>
                    <a:pt x="310" y="286"/>
                    <a:pt x="381" y="215"/>
                    <a:pt x="381" y="143"/>
                  </a:cubicBezTo>
                  <a:cubicBezTo>
                    <a:pt x="381" y="72"/>
                    <a:pt x="310" y="1"/>
                    <a:pt x="2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5" name="Google Shape;565;p35"/>
            <p:cNvSpPr/>
            <p:nvPr/>
          </p:nvSpPr>
          <p:spPr>
            <a:xfrm>
              <a:off x="5615304" y="2201696"/>
              <a:ext cx="12898" cy="9691"/>
            </a:xfrm>
            <a:custGeom>
              <a:avLst/>
              <a:gdLst/>
              <a:ahLst/>
              <a:cxnLst/>
              <a:rect l="l" t="t" r="r" b="b"/>
              <a:pathLst>
                <a:path w="382" h="287" extrusionOk="0">
                  <a:moveTo>
                    <a:pt x="143" y="1"/>
                  </a:moveTo>
                  <a:cubicBezTo>
                    <a:pt x="71" y="1"/>
                    <a:pt x="0" y="72"/>
                    <a:pt x="0" y="144"/>
                  </a:cubicBezTo>
                  <a:cubicBezTo>
                    <a:pt x="0" y="239"/>
                    <a:pt x="71" y="286"/>
                    <a:pt x="143" y="286"/>
                  </a:cubicBezTo>
                  <a:lnTo>
                    <a:pt x="238" y="286"/>
                  </a:lnTo>
                  <a:cubicBezTo>
                    <a:pt x="310" y="286"/>
                    <a:pt x="381" y="239"/>
                    <a:pt x="381" y="144"/>
                  </a:cubicBezTo>
                  <a:cubicBezTo>
                    <a:pt x="381" y="72"/>
                    <a:pt x="310" y="1"/>
                    <a:pt x="2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6" name="Google Shape;566;p35"/>
            <p:cNvSpPr/>
            <p:nvPr/>
          </p:nvSpPr>
          <p:spPr>
            <a:xfrm>
              <a:off x="5517183" y="2064205"/>
              <a:ext cx="28970" cy="10501"/>
            </a:xfrm>
            <a:custGeom>
              <a:avLst/>
              <a:gdLst/>
              <a:ahLst/>
              <a:cxnLst/>
              <a:rect l="l" t="t" r="r" b="b"/>
              <a:pathLst>
                <a:path w="858" h="311" extrusionOk="0">
                  <a:moveTo>
                    <a:pt x="167" y="0"/>
                  </a:moveTo>
                  <a:cubicBezTo>
                    <a:pt x="72" y="24"/>
                    <a:pt x="1" y="72"/>
                    <a:pt x="1" y="167"/>
                  </a:cubicBezTo>
                  <a:cubicBezTo>
                    <a:pt x="1" y="239"/>
                    <a:pt x="72" y="310"/>
                    <a:pt x="167" y="310"/>
                  </a:cubicBezTo>
                  <a:lnTo>
                    <a:pt x="715" y="310"/>
                  </a:lnTo>
                  <a:cubicBezTo>
                    <a:pt x="787" y="310"/>
                    <a:pt x="858" y="239"/>
                    <a:pt x="858" y="167"/>
                  </a:cubicBezTo>
                  <a:cubicBezTo>
                    <a:pt x="858" y="72"/>
                    <a:pt x="787" y="0"/>
                    <a:pt x="7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7" name="Google Shape;567;p35"/>
            <p:cNvSpPr/>
            <p:nvPr/>
          </p:nvSpPr>
          <p:spPr>
            <a:xfrm>
              <a:off x="5517183" y="2087536"/>
              <a:ext cx="41869" cy="9657"/>
            </a:xfrm>
            <a:custGeom>
              <a:avLst/>
              <a:gdLst/>
              <a:ahLst/>
              <a:cxnLst/>
              <a:rect l="l" t="t" r="r" b="b"/>
              <a:pathLst>
                <a:path w="1240" h="286" extrusionOk="0">
                  <a:moveTo>
                    <a:pt x="167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14"/>
                    <a:pt x="72" y="286"/>
                    <a:pt x="167" y="286"/>
                  </a:cubicBezTo>
                  <a:lnTo>
                    <a:pt x="1096" y="286"/>
                  </a:lnTo>
                  <a:cubicBezTo>
                    <a:pt x="1191" y="286"/>
                    <a:pt x="1239" y="214"/>
                    <a:pt x="1239" y="143"/>
                  </a:cubicBezTo>
                  <a:cubicBezTo>
                    <a:pt x="1239" y="72"/>
                    <a:pt x="1191" y="0"/>
                    <a:pt x="10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8" name="Google Shape;568;p35"/>
            <p:cNvSpPr/>
            <p:nvPr/>
          </p:nvSpPr>
          <p:spPr>
            <a:xfrm>
              <a:off x="5686852" y="2065015"/>
              <a:ext cx="28970" cy="9691"/>
            </a:xfrm>
            <a:custGeom>
              <a:avLst/>
              <a:gdLst/>
              <a:ahLst/>
              <a:cxnLst/>
              <a:rect l="l" t="t" r="r" b="b"/>
              <a:pathLst>
                <a:path w="858" h="287" extrusionOk="0">
                  <a:moveTo>
                    <a:pt x="143" y="0"/>
                  </a:moveTo>
                  <a:cubicBezTo>
                    <a:pt x="72" y="0"/>
                    <a:pt x="1" y="48"/>
                    <a:pt x="1" y="143"/>
                  </a:cubicBezTo>
                  <a:cubicBezTo>
                    <a:pt x="1" y="215"/>
                    <a:pt x="72" y="286"/>
                    <a:pt x="143" y="286"/>
                  </a:cubicBezTo>
                  <a:lnTo>
                    <a:pt x="715" y="286"/>
                  </a:lnTo>
                  <a:cubicBezTo>
                    <a:pt x="786" y="286"/>
                    <a:pt x="858" y="215"/>
                    <a:pt x="858" y="143"/>
                  </a:cubicBezTo>
                  <a:cubicBezTo>
                    <a:pt x="858" y="48"/>
                    <a:pt x="786" y="0"/>
                    <a:pt x="7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69" name="Google Shape;569;p35"/>
            <p:cNvSpPr/>
            <p:nvPr/>
          </p:nvSpPr>
          <p:spPr>
            <a:xfrm>
              <a:off x="5673987" y="2087536"/>
              <a:ext cx="41835" cy="9657"/>
            </a:xfrm>
            <a:custGeom>
              <a:avLst/>
              <a:gdLst/>
              <a:ahLst/>
              <a:cxnLst/>
              <a:rect l="l" t="t" r="r" b="b"/>
              <a:pathLst>
                <a:path w="1239" h="286" extrusionOk="0">
                  <a:moveTo>
                    <a:pt x="143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14"/>
                    <a:pt x="72" y="286"/>
                    <a:pt x="143" y="286"/>
                  </a:cubicBezTo>
                  <a:lnTo>
                    <a:pt x="1096" y="286"/>
                  </a:lnTo>
                  <a:cubicBezTo>
                    <a:pt x="1167" y="286"/>
                    <a:pt x="1239" y="214"/>
                    <a:pt x="1239" y="143"/>
                  </a:cubicBezTo>
                  <a:cubicBezTo>
                    <a:pt x="1239" y="72"/>
                    <a:pt x="1167" y="0"/>
                    <a:pt x="10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0" name="Google Shape;570;p35"/>
            <p:cNvSpPr/>
            <p:nvPr/>
          </p:nvSpPr>
          <p:spPr>
            <a:xfrm>
              <a:off x="5517183" y="2114042"/>
              <a:ext cx="28970" cy="9691"/>
            </a:xfrm>
            <a:custGeom>
              <a:avLst/>
              <a:gdLst/>
              <a:ahLst/>
              <a:cxnLst/>
              <a:rect l="l" t="t" r="r" b="b"/>
              <a:pathLst>
                <a:path w="858" h="287" extrusionOk="0">
                  <a:moveTo>
                    <a:pt x="167" y="1"/>
                  </a:moveTo>
                  <a:cubicBezTo>
                    <a:pt x="72" y="1"/>
                    <a:pt x="1" y="72"/>
                    <a:pt x="1" y="144"/>
                  </a:cubicBezTo>
                  <a:cubicBezTo>
                    <a:pt x="1" y="239"/>
                    <a:pt x="72" y="287"/>
                    <a:pt x="167" y="287"/>
                  </a:cubicBezTo>
                  <a:lnTo>
                    <a:pt x="715" y="287"/>
                  </a:lnTo>
                  <a:cubicBezTo>
                    <a:pt x="787" y="287"/>
                    <a:pt x="858" y="215"/>
                    <a:pt x="858" y="144"/>
                  </a:cubicBezTo>
                  <a:cubicBezTo>
                    <a:pt x="858" y="72"/>
                    <a:pt x="787" y="1"/>
                    <a:pt x="7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1" name="Google Shape;571;p35"/>
            <p:cNvSpPr/>
            <p:nvPr/>
          </p:nvSpPr>
          <p:spPr>
            <a:xfrm>
              <a:off x="5517183" y="2136563"/>
              <a:ext cx="41869" cy="10501"/>
            </a:xfrm>
            <a:custGeom>
              <a:avLst/>
              <a:gdLst/>
              <a:ahLst/>
              <a:cxnLst/>
              <a:rect l="l" t="t" r="r" b="b"/>
              <a:pathLst>
                <a:path w="1240" h="311" extrusionOk="0">
                  <a:moveTo>
                    <a:pt x="167" y="1"/>
                  </a:moveTo>
                  <a:cubicBezTo>
                    <a:pt x="72" y="1"/>
                    <a:pt x="1" y="72"/>
                    <a:pt x="1" y="167"/>
                  </a:cubicBezTo>
                  <a:cubicBezTo>
                    <a:pt x="1" y="239"/>
                    <a:pt x="72" y="310"/>
                    <a:pt x="167" y="310"/>
                  </a:cubicBezTo>
                  <a:lnTo>
                    <a:pt x="1096" y="310"/>
                  </a:lnTo>
                  <a:cubicBezTo>
                    <a:pt x="1191" y="310"/>
                    <a:pt x="1239" y="239"/>
                    <a:pt x="1239" y="167"/>
                  </a:cubicBezTo>
                  <a:cubicBezTo>
                    <a:pt x="1239" y="72"/>
                    <a:pt x="1191" y="1"/>
                    <a:pt x="10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2" name="Google Shape;572;p35"/>
            <p:cNvSpPr/>
            <p:nvPr/>
          </p:nvSpPr>
          <p:spPr>
            <a:xfrm>
              <a:off x="5686852" y="2114042"/>
              <a:ext cx="28970" cy="9691"/>
            </a:xfrm>
            <a:custGeom>
              <a:avLst/>
              <a:gdLst/>
              <a:ahLst/>
              <a:cxnLst/>
              <a:rect l="l" t="t" r="r" b="b"/>
              <a:pathLst>
                <a:path w="858" h="287" extrusionOk="0">
                  <a:moveTo>
                    <a:pt x="143" y="1"/>
                  </a:moveTo>
                  <a:cubicBezTo>
                    <a:pt x="72" y="1"/>
                    <a:pt x="1" y="72"/>
                    <a:pt x="1" y="144"/>
                  </a:cubicBezTo>
                  <a:cubicBezTo>
                    <a:pt x="1" y="239"/>
                    <a:pt x="72" y="287"/>
                    <a:pt x="143" y="287"/>
                  </a:cubicBezTo>
                  <a:lnTo>
                    <a:pt x="715" y="287"/>
                  </a:lnTo>
                  <a:cubicBezTo>
                    <a:pt x="786" y="287"/>
                    <a:pt x="858" y="239"/>
                    <a:pt x="858" y="144"/>
                  </a:cubicBezTo>
                  <a:cubicBezTo>
                    <a:pt x="858" y="72"/>
                    <a:pt x="786" y="1"/>
                    <a:pt x="7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3" name="Google Shape;573;p35"/>
            <p:cNvSpPr/>
            <p:nvPr/>
          </p:nvSpPr>
          <p:spPr>
            <a:xfrm>
              <a:off x="5673987" y="2136563"/>
              <a:ext cx="41835" cy="10501"/>
            </a:xfrm>
            <a:custGeom>
              <a:avLst/>
              <a:gdLst/>
              <a:ahLst/>
              <a:cxnLst/>
              <a:rect l="l" t="t" r="r" b="b"/>
              <a:pathLst>
                <a:path w="1239" h="311" extrusionOk="0">
                  <a:moveTo>
                    <a:pt x="143" y="1"/>
                  </a:moveTo>
                  <a:cubicBezTo>
                    <a:pt x="72" y="1"/>
                    <a:pt x="1" y="72"/>
                    <a:pt x="1" y="167"/>
                  </a:cubicBezTo>
                  <a:cubicBezTo>
                    <a:pt x="1" y="239"/>
                    <a:pt x="72" y="310"/>
                    <a:pt x="143" y="310"/>
                  </a:cubicBezTo>
                  <a:lnTo>
                    <a:pt x="1096" y="310"/>
                  </a:lnTo>
                  <a:cubicBezTo>
                    <a:pt x="1167" y="310"/>
                    <a:pt x="1239" y="239"/>
                    <a:pt x="1239" y="167"/>
                  </a:cubicBezTo>
                  <a:cubicBezTo>
                    <a:pt x="1239" y="72"/>
                    <a:pt x="1167" y="1"/>
                    <a:pt x="10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4" name="Google Shape;574;p35"/>
            <p:cNvSpPr/>
            <p:nvPr/>
          </p:nvSpPr>
          <p:spPr>
            <a:xfrm>
              <a:off x="5517183" y="2163913"/>
              <a:ext cx="28970" cy="9691"/>
            </a:xfrm>
            <a:custGeom>
              <a:avLst/>
              <a:gdLst/>
              <a:ahLst/>
              <a:cxnLst/>
              <a:rect l="l" t="t" r="r" b="b"/>
              <a:pathLst>
                <a:path w="858" h="287" extrusionOk="0">
                  <a:moveTo>
                    <a:pt x="167" y="0"/>
                  </a:moveTo>
                  <a:cubicBezTo>
                    <a:pt x="72" y="0"/>
                    <a:pt x="1" y="48"/>
                    <a:pt x="1" y="143"/>
                  </a:cubicBezTo>
                  <a:cubicBezTo>
                    <a:pt x="1" y="215"/>
                    <a:pt x="72" y="286"/>
                    <a:pt x="167" y="286"/>
                  </a:cubicBezTo>
                  <a:lnTo>
                    <a:pt x="715" y="286"/>
                  </a:lnTo>
                  <a:cubicBezTo>
                    <a:pt x="787" y="286"/>
                    <a:pt x="858" y="215"/>
                    <a:pt x="858" y="143"/>
                  </a:cubicBezTo>
                  <a:cubicBezTo>
                    <a:pt x="858" y="48"/>
                    <a:pt x="787" y="0"/>
                    <a:pt x="7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5" name="Google Shape;575;p35"/>
            <p:cNvSpPr/>
            <p:nvPr/>
          </p:nvSpPr>
          <p:spPr>
            <a:xfrm>
              <a:off x="5517183" y="2186434"/>
              <a:ext cx="41869" cy="9657"/>
            </a:xfrm>
            <a:custGeom>
              <a:avLst/>
              <a:gdLst/>
              <a:ahLst/>
              <a:cxnLst/>
              <a:rect l="l" t="t" r="r" b="b"/>
              <a:pathLst>
                <a:path w="1240" h="286" extrusionOk="0">
                  <a:moveTo>
                    <a:pt x="167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38"/>
                    <a:pt x="72" y="286"/>
                    <a:pt x="167" y="286"/>
                  </a:cubicBezTo>
                  <a:lnTo>
                    <a:pt x="1096" y="286"/>
                  </a:lnTo>
                  <a:cubicBezTo>
                    <a:pt x="1191" y="286"/>
                    <a:pt x="1239" y="238"/>
                    <a:pt x="1239" y="143"/>
                  </a:cubicBezTo>
                  <a:cubicBezTo>
                    <a:pt x="1239" y="72"/>
                    <a:pt x="1191" y="0"/>
                    <a:pt x="10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6" name="Google Shape;576;p35"/>
            <p:cNvSpPr/>
            <p:nvPr/>
          </p:nvSpPr>
          <p:spPr>
            <a:xfrm>
              <a:off x="5686852" y="2163913"/>
              <a:ext cx="28970" cy="9691"/>
            </a:xfrm>
            <a:custGeom>
              <a:avLst/>
              <a:gdLst/>
              <a:ahLst/>
              <a:cxnLst/>
              <a:rect l="l" t="t" r="r" b="b"/>
              <a:pathLst>
                <a:path w="858" h="287" extrusionOk="0">
                  <a:moveTo>
                    <a:pt x="143" y="0"/>
                  </a:moveTo>
                  <a:cubicBezTo>
                    <a:pt x="72" y="0"/>
                    <a:pt x="1" y="48"/>
                    <a:pt x="1" y="143"/>
                  </a:cubicBezTo>
                  <a:cubicBezTo>
                    <a:pt x="1" y="215"/>
                    <a:pt x="72" y="286"/>
                    <a:pt x="143" y="286"/>
                  </a:cubicBezTo>
                  <a:lnTo>
                    <a:pt x="715" y="286"/>
                  </a:lnTo>
                  <a:cubicBezTo>
                    <a:pt x="786" y="286"/>
                    <a:pt x="858" y="215"/>
                    <a:pt x="858" y="143"/>
                  </a:cubicBezTo>
                  <a:cubicBezTo>
                    <a:pt x="858" y="48"/>
                    <a:pt x="786" y="0"/>
                    <a:pt x="7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7" name="Google Shape;577;p35"/>
            <p:cNvSpPr/>
            <p:nvPr/>
          </p:nvSpPr>
          <p:spPr>
            <a:xfrm>
              <a:off x="5673987" y="2186434"/>
              <a:ext cx="41835" cy="9657"/>
            </a:xfrm>
            <a:custGeom>
              <a:avLst/>
              <a:gdLst/>
              <a:ahLst/>
              <a:cxnLst/>
              <a:rect l="l" t="t" r="r" b="b"/>
              <a:pathLst>
                <a:path w="1239" h="286" extrusionOk="0">
                  <a:moveTo>
                    <a:pt x="143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38"/>
                    <a:pt x="72" y="286"/>
                    <a:pt x="143" y="286"/>
                  </a:cubicBezTo>
                  <a:lnTo>
                    <a:pt x="1096" y="286"/>
                  </a:lnTo>
                  <a:cubicBezTo>
                    <a:pt x="1167" y="286"/>
                    <a:pt x="1239" y="238"/>
                    <a:pt x="1239" y="143"/>
                  </a:cubicBezTo>
                  <a:cubicBezTo>
                    <a:pt x="1239" y="72"/>
                    <a:pt x="1167" y="0"/>
                    <a:pt x="10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8" name="Google Shape;578;p35"/>
            <p:cNvSpPr/>
            <p:nvPr/>
          </p:nvSpPr>
          <p:spPr>
            <a:xfrm>
              <a:off x="5517183" y="2212973"/>
              <a:ext cx="28970" cy="9657"/>
            </a:xfrm>
            <a:custGeom>
              <a:avLst/>
              <a:gdLst/>
              <a:ahLst/>
              <a:cxnLst/>
              <a:rect l="l" t="t" r="r" b="b"/>
              <a:pathLst>
                <a:path w="858" h="286" extrusionOk="0">
                  <a:moveTo>
                    <a:pt x="167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38"/>
                    <a:pt x="72" y="286"/>
                    <a:pt x="167" y="286"/>
                  </a:cubicBezTo>
                  <a:lnTo>
                    <a:pt x="715" y="286"/>
                  </a:lnTo>
                  <a:cubicBezTo>
                    <a:pt x="787" y="286"/>
                    <a:pt x="858" y="238"/>
                    <a:pt x="858" y="143"/>
                  </a:cubicBezTo>
                  <a:cubicBezTo>
                    <a:pt x="858" y="72"/>
                    <a:pt x="787" y="0"/>
                    <a:pt x="7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79" name="Google Shape;579;p35"/>
            <p:cNvSpPr/>
            <p:nvPr/>
          </p:nvSpPr>
          <p:spPr>
            <a:xfrm>
              <a:off x="5517183" y="2235461"/>
              <a:ext cx="41869" cy="10501"/>
            </a:xfrm>
            <a:custGeom>
              <a:avLst/>
              <a:gdLst/>
              <a:ahLst/>
              <a:cxnLst/>
              <a:rect l="l" t="t" r="r" b="b"/>
              <a:pathLst>
                <a:path w="1240" h="311" extrusionOk="0">
                  <a:moveTo>
                    <a:pt x="167" y="1"/>
                  </a:moveTo>
                  <a:cubicBezTo>
                    <a:pt x="72" y="1"/>
                    <a:pt x="1" y="72"/>
                    <a:pt x="1" y="168"/>
                  </a:cubicBezTo>
                  <a:cubicBezTo>
                    <a:pt x="1" y="239"/>
                    <a:pt x="72" y="310"/>
                    <a:pt x="167" y="310"/>
                  </a:cubicBezTo>
                  <a:lnTo>
                    <a:pt x="1096" y="310"/>
                  </a:lnTo>
                  <a:cubicBezTo>
                    <a:pt x="1191" y="310"/>
                    <a:pt x="1239" y="239"/>
                    <a:pt x="1239" y="168"/>
                  </a:cubicBezTo>
                  <a:cubicBezTo>
                    <a:pt x="1239" y="72"/>
                    <a:pt x="1191" y="1"/>
                    <a:pt x="10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0" name="Google Shape;580;p35"/>
            <p:cNvSpPr/>
            <p:nvPr/>
          </p:nvSpPr>
          <p:spPr>
            <a:xfrm>
              <a:off x="5686852" y="2212973"/>
              <a:ext cx="28970" cy="10467"/>
            </a:xfrm>
            <a:custGeom>
              <a:avLst/>
              <a:gdLst/>
              <a:ahLst/>
              <a:cxnLst/>
              <a:rect l="l" t="t" r="r" b="b"/>
              <a:pathLst>
                <a:path w="858" h="310" extrusionOk="0">
                  <a:moveTo>
                    <a:pt x="143" y="0"/>
                  </a:moveTo>
                  <a:cubicBezTo>
                    <a:pt x="72" y="0"/>
                    <a:pt x="1" y="72"/>
                    <a:pt x="1" y="143"/>
                  </a:cubicBezTo>
                  <a:cubicBezTo>
                    <a:pt x="1" y="238"/>
                    <a:pt x="72" y="310"/>
                    <a:pt x="143" y="310"/>
                  </a:cubicBezTo>
                  <a:lnTo>
                    <a:pt x="715" y="310"/>
                  </a:lnTo>
                  <a:cubicBezTo>
                    <a:pt x="786" y="310"/>
                    <a:pt x="858" y="238"/>
                    <a:pt x="858" y="143"/>
                  </a:cubicBezTo>
                  <a:cubicBezTo>
                    <a:pt x="858" y="72"/>
                    <a:pt x="786" y="0"/>
                    <a:pt x="7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581" name="Google Shape;581;p35"/>
            <p:cNvSpPr/>
            <p:nvPr/>
          </p:nvSpPr>
          <p:spPr>
            <a:xfrm>
              <a:off x="5673987" y="2236271"/>
              <a:ext cx="41835" cy="9691"/>
            </a:xfrm>
            <a:custGeom>
              <a:avLst/>
              <a:gdLst/>
              <a:ahLst/>
              <a:cxnLst/>
              <a:rect l="l" t="t" r="r" b="b"/>
              <a:pathLst>
                <a:path w="1239" h="287" extrusionOk="0">
                  <a:moveTo>
                    <a:pt x="143" y="1"/>
                  </a:moveTo>
                  <a:cubicBezTo>
                    <a:pt x="72" y="1"/>
                    <a:pt x="1" y="48"/>
                    <a:pt x="1" y="144"/>
                  </a:cubicBezTo>
                  <a:cubicBezTo>
                    <a:pt x="1" y="215"/>
                    <a:pt x="72" y="286"/>
                    <a:pt x="143" y="286"/>
                  </a:cubicBezTo>
                  <a:lnTo>
                    <a:pt x="1096" y="286"/>
                  </a:lnTo>
                  <a:cubicBezTo>
                    <a:pt x="1167" y="286"/>
                    <a:pt x="1239" y="215"/>
                    <a:pt x="1239" y="144"/>
                  </a:cubicBezTo>
                  <a:cubicBezTo>
                    <a:pt x="1239" y="48"/>
                    <a:pt x="1167" y="1"/>
                    <a:pt x="10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 Pharmacy Minitheme by Slidesgo">
  <a:themeElements>
    <a:clrScheme name="Simple Light">
      <a:dk1>
        <a:srgbClr val="143051"/>
      </a:dk1>
      <a:lt1>
        <a:srgbClr val="60C1ED"/>
      </a:lt1>
      <a:dk2>
        <a:srgbClr val="C0EAF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14305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710</Words>
  <Application>Microsoft Office PowerPoint</Application>
  <PresentationFormat>On-screen Show (16:9)</PresentationFormat>
  <Paragraphs>170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B Nazanin</vt:lpstr>
      <vt:lpstr>Bebas Neue</vt:lpstr>
      <vt:lpstr>Calibri</vt:lpstr>
      <vt:lpstr>Open Sans</vt:lpstr>
      <vt:lpstr>Roboto</vt:lpstr>
      <vt:lpstr>Roboto Mono</vt:lpstr>
      <vt:lpstr> Pharmacy Minitheme by Slidesgo</vt:lpstr>
      <vt:lpstr>مینی تم داروخانه</vt:lpstr>
      <vt:lpstr>02</vt:lpstr>
      <vt:lpstr>داروخانه</vt:lpstr>
      <vt:lpstr>نکات داروسازی</vt:lpstr>
      <vt:lpstr>کلمات عالی</vt:lpstr>
      <vt:lpstr>داروها</vt:lpstr>
      <vt:lpstr>ابزار داروخانه</vt:lpstr>
      <vt:lpstr>عنوان در اینجا</vt:lpstr>
      <vt:lpstr>عناصر داروسازی</vt:lpstr>
      <vt:lpstr>333,000.000</vt:lpstr>
      <vt:lpstr>یک تصویر ارزش هزار کلمه است</vt:lpstr>
      <vt:lpstr>مهارت ها</vt:lpstr>
      <vt:lpstr>1,234,567</vt:lpstr>
      <vt:lpstr>داروخانه های ما</vt:lpstr>
      <vt:lpstr>تقویم پزشکی</vt:lpstr>
      <vt:lpstr>اسکرین شات</vt:lpstr>
      <vt:lpstr>این یک نمودار است</vt:lpstr>
      <vt:lpstr>جدول زمانی</vt:lpstr>
      <vt:lpstr>این یک نمودار است</vt:lpstr>
      <vt:lpstr>با تشکر از شما دوستان عزیز ... !</vt:lpstr>
      <vt:lpstr>بسته آیکون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2024-02-25T09:34:40Z</dcterms:modified>
</cp:coreProperties>
</file>